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Avenir" panose="02000503020000020003" pitchFamily="2" charset="0"/>
      <p:regular r:id="rId20"/>
      <p:italic r:id="rId21"/>
    </p:embeddedFont>
    <p:embeddedFont>
      <p:font typeface="Barrio" pitchFamily="2" charset="77"/>
      <p:regular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Work Sans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9"/>
  </p:normalViewPr>
  <p:slideViewPr>
    <p:cSldViewPr snapToGrid="0">
      <p:cViewPr varScale="1">
        <p:scale>
          <a:sx n="136" d="100"/>
          <a:sy n="136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5fbd368891_0_2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15fbd368891_0_2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Lisette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53f53f288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53f53f288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Lisette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53f53f2883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53f53f2883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Lisette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9f3c9a9745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9f3c9a9745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Lisette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15fbd368891_0_2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15fbd368891_0_2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Rita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9f3c9a9745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9f3c9a9745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Rita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g9fd387234c_0_5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5" name="Google Shape;1875;g9fd387234c_0_5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Rita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9fd387234c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2" name="Google Shape;1902;g9fd387234c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5a3a09d5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5a3a09d5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9f3c9a9745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9f3c9a9745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Rita - not just VFT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15fbd368891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15fbd368891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Rita - You might be wondering what this gift box is? Anytime you see it we will be explaining how we thought outside the box!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15fbd368891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15fbd368891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5fbd368891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15fbd368891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9f3c9a9745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9f3c9a9745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Rita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9f3c9a9745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9f3c9a9745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Lisette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experience from doing this? Incredible engagement! They ate it up!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2775ec8bc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2775ec8bc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Lisette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95400" y="2613137"/>
            <a:ext cx="41532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31000" y="4081748"/>
            <a:ext cx="50820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 rot="5400000" flipH="1">
            <a:off x="2591700" y="-2631450"/>
            <a:ext cx="4008600" cy="92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11"/>
          <p:cNvGrpSpPr/>
          <p:nvPr/>
        </p:nvGrpSpPr>
        <p:grpSpPr>
          <a:xfrm>
            <a:off x="320642" y="3348036"/>
            <a:ext cx="1816413" cy="1505690"/>
            <a:chOff x="490500" y="-14605"/>
            <a:chExt cx="1852348" cy="1535479"/>
          </a:xfrm>
        </p:grpSpPr>
        <p:grpSp>
          <p:nvGrpSpPr>
            <p:cNvPr id="45" name="Google Shape;45;p11"/>
            <p:cNvGrpSpPr/>
            <p:nvPr/>
          </p:nvGrpSpPr>
          <p:grpSpPr>
            <a:xfrm>
              <a:off x="1628543" y="595886"/>
              <a:ext cx="714305" cy="924987"/>
              <a:chOff x="1628568" y="345774"/>
              <a:chExt cx="714305" cy="924987"/>
            </a:xfrm>
          </p:grpSpPr>
          <p:sp>
            <p:nvSpPr>
              <p:cNvPr id="46" name="Google Shape;46;p11"/>
              <p:cNvSpPr/>
              <p:nvPr/>
            </p:nvSpPr>
            <p:spPr>
              <a:xfrm>
                <a:off x="1628568" y="345774"/>
                <a:ext cx="714305" cy="924987"/>
              </a:xfrm>
              <a:custGeom>
                <a:avLst/>
                <a:gdLst/>
                <a:ahLst/>
                <a:cxnLst/>
                <a:rect l="l" t="t" r="r" b="b"/>
                <a:pathLst>
                  <a:path w="22282" h="28854" extrusionOk="0">
                    <a:moveTo>
                      <a:pt x="9290" y="0"/>
                    </a:moveTo>
                    <a:cubicBezTo>
                      <a:pt x="6798" y="0"/>
                      <a:pt x="4415" y="1153"/>
                      <a:pt x="2402" y="2768"/>
                    </a:cubicBezTo>
                    <a:cubicBezTo>
                      <a:pt x="1235" y="3702"/>
                      <a:pt x="1" y="5270"/>
                      <a:pt x="401" y="6871"/>
                    </a:cubicBezTo>
                    <a:cubicBezTo>
                      <a:pt x="819" y="8153"/>
                      <a:pt x="1997" y="8963"/>
                      <a:pt x="3259" y="8963"/>
                    </a:cubicBezTo>
                    <a:cubicBezTo>
                      <a:pt x="3605" y="8963"/>
                      <a:pt x="3958" y="8902"/>
                      <a:pt x="4304" y="8772"/>
                    </a:cubicBezTo>
                    <a:cubicBezTo>
                      <a:pt x="4725" y="8576"/>
                      <a:pt x="5123" y="8308"/>
                      <a:pt x="5536" y="8308"/>
                    </a:cubicBezTo>
                    <a:cubicBezTo>
                      <a:pt x="5614" y="8308"/>
                      <a:pt x="5692" y="8318"/>
                      <a:pt x="5771" y="8339"/>
                    </a:cubicBezTo>
                    <a:cubicBezTo>
                      <a:pt x="6705" y="8639"/>
                      <a:pt x="6338" y="10073"/>
                      <a:pt x="5671" y="10741"/>
                    </a:cubicBezTo>
                    <a:cubicBezTo>
                      <a:pt x="4971" y="11408"/>
                      <a:pt x="4037" y="12208"/>
                      <a:pt x="4370" y="13142"/>
                    </a:cubicBezTo>
                    <a:cubicBezTo>
                      <a:pt x="4804" y="14343"/>
                      <a:pt x="6639" y="13809"/>
                      <a:pt x="7906" y="14176"/>
                    </a:cubicBezTo>
                    <a:cubicBezTo>
                      <a:pt x="9574" y="14710"/>
                      <a:pt x="9874" y="17012"/>
                      <a:pt x="9140" y="18546"/>
                    </a:cubicBezTo>
                    <a:cubicBezTo>
                      <a:pt x="8407" y="20114"/>
                      <a:pt x="6905" y="21148"/>
                      <a:pt x="5771" y="22482"/>
                    </a:cubicBezTo>
                    <a:cubicBezTo>
                      <a:pt x="4637" y="23783"/>
                      <a:pt x="3837" y="25685"/>
                      <a:pt x="4704" y="27186"/>
                    </a:cubicBezTo>
                    <a:cubicBezTo>
                      <a:pt x="5371" y="28386"/>
                      <a:pt x="6872" y="28853"/>
                      <a:pt x="8240" y="28853"/>
                    </a:cubicBezTo>
                    <a:cubicBezTo>
                      <a:pt x="10241" y="28853"/>
                      <a:pt x="12143" y="28020"/>
                      <a:pt x="13877" y="27119"/>
                    </a:cubicBezTo>
                    <a:cubicBezTo>
                      <a:pt x="16212" y="25885"/>
                      <a:pt x="18547" y="24317"/>
                      <a:pt x="19748" y="21982"/>
                    </a:cubicBezTo>
                    <a:cubicBezTo>
                      <a:pt x="22281" y="16948"/>
                      <a:pt x="18616" y="11037"/>
                      <a:pt x="13042" y="11037"/>
                    </a:cubicBezTo>
                    <a:cubicBezTo>
                      <a:pt x="12965" y="11037"/>
                      <a:pt x="12887" y="11038"/>
                      <a:pt x="12810" y="11041"/>
                    </a:cubicBezTo>
                    <a:cubicBezTo>
                      <a:pt x="14044" y="9473"/>
                      <a:pt x="14844" y="7638"/>
                      <a:pt x="15111" y="5670"/>
                    </a:cubicBezTo>
                    <a:cubicBezTo>
                      <a:pt x="15278" y="4569"/>
                      <a:pt x="15211" y="3369"/>
                      <a:pt x="14644" y="2401"/>
                    </a:cubicBezTo>
                    <a:cubicBezTo>
                      <a:pt x="14077" y="1434"/>
                      <a:pt x="12976" y="800"/>
                      <a:pt x="11876" y="433"/>
                    </a:cubicBezTo>
                    <a:cubicBezTo>
                      <a:pt x="11008" y="135"/>
                      <a:pt x="10143" y="0"/>
                      <a:pt x="9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11"/>
              <p:cNvSpPr/>
              <p:nvPr/>
            </p:nvSpPr>
            <p:spPr>
              <a:xfrm>
                <a:off x="1656361" y="497401"/>
                <a:ext cx="436335" cy="77335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24124" extrusionOk="0">
                    <a:moveTo>
                      <a:pt x="6672" y="0"/>
                    </a:moveTo>
                    <a:cubicBezTo>
                      <a:pt x="5579" y="0"/>
                      <a:pt x="4497" y="659"/>
                      <a:pt x="3570" y="1340"/>
                    </a:cubicBezTo>
                    <a:cubicBezTo>
                      <a:pt x="2469" y="2141"/>
                      <a:pt x="1335" y="3042"/>
                      <a:pt x="1" y="3075"/>
                    </a:cubicBezTo>
                    <a:cubicBezTo>
                      <a:pt x="577" y="3820"/>
                      <a:pt x="1465" y="4236"/>
                      <a:pt x="2378" y="4236"/>
                    </a:cubicBezTo>
                    <a:cubicBezTo>
                      <a:pt x="2733" y="4236"/>
                      <a:pt x="3091" y="4173"/>
                      <a:pt x="3437" y="4042"/>
                    </a:cubicBezTo>
                    <a:cubicBezTo>
                      <a:pt x="3858" y="3846"/>
                      <a:pt x="4256" y="3578"/>
                      <a:pt x="4669" y="3578"/>
                    </a:cubicBezTo>
                    <a:cubicBezTo>
                      <a:pt x="4747" y="3578"/>
                      <a:pt x="4825" y="3588"/>
                      <a:pt x="4904" y="3609"/>
                    </a:cubicBezTo>
                    <a:cubicBezTo>
                      <a:pt x="5838" y="3909"/>
                      <a:pt x="5471" y="5343"/>
                      <a:pt x="4804" y="6011"/>
                    </a:cubicBezTo>
                    <a:cubicBezTo>
                      <a:pt x="4104" y="6678"/>
                      <a:pt x="3170" y="7478"/>
                      <a:pt x="3503" y="8412"/>
                    </a:cubicBezTo>
                    <a:cubicBezTo>
                      <a:pt x="3937" y="9613"/>
                      <a:pt x="5772" y="9079"/>
                      <a:pt x="7039" y="9446"/>
                    </a:cubicBezTo>
                    <a:cubicBezTo>
                      <a:pt x="8707" y="9980"/>
                      <a:pt x="9007" y="12282"/>
                      <a:pt x="8273" y="13816"/>
                    </a:cubicBezTo>
                    <a:cubicBezTo>
                      <a:pt x="7540" y="15384"/>
                      <a:pt x="6038" y="16418"/>
                      <a:pt x="4904" y="17752"/>
                    </a:cubicBezTo>
                    <a:cubicBezTo>
                      <a:pt x="3770" y="19053"/>
                      <a:pt x="2970" y="20955"/>
                      <a:pt x="3837" y="22456"/>
                    </a:cubicBezTo>
                    <a:cubicBezTo>
                      <a:pt x="4504" y="23656"/>
                      <a:pt x="6005" y="24123"/>
                      <a:pt x="7373" y="24123"/>
                    </a:cubicBezTo>
                    <a:cubicBezTo>
                      <a:pt x="9041" y="24057"/>
                      <a:pt x="10675" y="23590"/>
                      <a:pt x="12109" y="22823"/>
                    </a:cubicBezTo>
                    <a:cubicBezTo>
                      <a:pt x="10241" y="21989"/>
                      <a:pt x="8807" y="19987"/>
                      <a:pt x="9408" y="18052"/>
                    </a:cubicBezTo>
                    <a:cubicBezTo>
                      <a:pt x="9774" y="16985"/>
                      <a:pt x="10675" y="16184"/>
                      <a:pt x="11309" y="15217"/>
                    </a:cubicBezTo>
                    <a:cubicBezTo>
                      <a:pt x="13611" y="11481"/>
                      <a:pt x="11009" y="6644"/>
                      <a:pt x="6639" y="6544"/>
                    </a:cubicBezTo>
                    <a:cubicBezTo>
                      <a:pt x="7840" y="4609"/>
                      <a:pt x="8107" y="2241"/>
                      <a:pt x="7406" y="106"/>
                    </a:cubicBezTo>
                    <a:cubicBezTo>
                      <a:pt x="7162" y="33"/>
                      <a:pt x="6917" y="0"/>
                      <a:pt x="6672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11"/>
            <p:cNvGrpSpPr/>
            <p:nvPr/>
          </p:nvGrpSpPr>
          <p:grpSpPr>
            <a:xfrm>
              <a:off x="490500" y="626588"/>
              <a:ext cx="473008" cy="863565"/>
              <a:chOff x="490500" y="626588"/>
              <a:chExt cx="473008" cy="863565"/>
            </a:xfrm>
          </p:grpSpPr>
          <p:sp>
            <p:nvSpPr>
              <p:cNvPr id="49" name="Google Shape;49;p11"/>
              <p:cNvSpPr/>
              <p:nvPr/>
            </p:nvSpPr>
            <p:spPr>
              <a:xfrm>
                <a:off x="490500" y="626588"/>
                <a:ext cx="473008" cy="863565"/>
              </a:xfrm>
              <a:custGeom>
                <a:avLst/>
                <a:gdLst/>
                <a:ahLst/>
                <a:cxnLst/>
                <a:rect l="l" t="t" r="r" b="b"/>
                <a:pathLst>
                  <a:path w="14755" h="26938" extrusionOk="0">
                    <a:moveTo>
                      <a:pt x="7698" y="0"/>
                    </a:moveTo>
                    <a:cubicBezTo>
                      <a:pt x="6453" y="0"/>
                      <a:pt x="4821" y="520"/>
                      <a:pt x="3413" y="1280"/>
                    </a:cubicBezTo>
                    <a:cubicBezTo>
                      <a:pt x="1412" y="2381"/>
                      <a:pt x="544" y="6017"/>
                      <a:pt x="177" y="8852"/>
                    </a:cubicBezTo>
                    <a:cubicBezTo>
                      <a:pt x="1" y="10351"/>
                      <a:pt x="1197" y="11591"/>
                      <a:pt x="2625" y="11591"/>
                    </a:cubicBezTo>
                    <a:cubicBezTo>
                      <a:pt x="2817" y="11591"/>
                      <a:pt x="3014" y="11568"/>
                      <a:pt x="3213" y="11521"/>
                    </a:cubicBezTo>
                    <a:cubicBezTo>
                      <a:pt x="3546" y="11421"/>
                      <a:pt x="3913" y="11387"/>
                      <a:pt x="4280" y="11387"/>
                    </a:cubicBezTo>
                    <a:cubicBezTo>
                      <a:pt x="5148" y="11587"/>
                      <a:pt x="6882" y="26932"/>
                      <a:pt x="8817" y="26932"/>
                    </a:cubicBezTo>
                    <a:cubicBezTo>
                      <a:pt x="9189" y="26932"/>
                      <a:pt x="9599" y="26938"/>
                      <a:pt x="10023" y="26938"/>
                    </a:cubicBezTo>
                    <a:cubicBezTo>
                      <a:pt x="11802" y="26938"/>
                      <a:pt x="13817" y="26829"/>
                      <a:pt x="14221" y="25697"/>
                    </a:cubicBezTo>
                    <a:cubicBezTo>
                      <a:pt x="14754" y="24296"/>
                      <a:pt x="10218" y="1280"/>
                      <a:pt x="9184" y="413"/>
                    </a:cubicBezTo>
                    <a:cubicBezTo>
                      <a:pt x="8831" y="126"/>
                      <a:pt x="8312" y="0"/>
                      <a:pt x="76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11"/>
              <p:cNvSpPr/>
              <p:nvPr/>
            </p:nvSpPr>
            <p:spPr>
              <a:xfrm>
                <a:off x="490628" y="669736"/>
                <a:ext cx="432231" cy="819390"/>
              </a:xfrm>
              <a:custGeom>
                <a:avLst/>
                <a:gdLst/>
                <a:ahLst/>
                <a:cxnLst/>
                <a:rect l="l" t="t" r="r" b="b"/>
                <a:pathLst>
                  <a:path w="13483" h="25560" extrusionOk="0">
                    <a:moveTo>
                      <a:pt x="3276" y="1"/>
                    </a:moveTo>
                    <a:cubicBezTo>
                      <a:pt x="1374" y="1202"/>
                      <a:pt x="540" y="4704"/>
                      <a:pt x="207" y="7506"/>
                    </a:cubicBezTo>
                    <a:cubicBezTo>
                      <a:pt x="1" y="9005"/>
                      <a:pt x="1193" y="10245"/>
                      <a:pt x="2621" y="10245"/>
                    </a:cubicBezTo>
                    <a:cubicBezTo>
                      <a:pt x="2813" y="10245"/>
                      <a:pt x="3010" y="10222"/>
                      <a:pt x="3209" y="10175"/>
                    </a:cubicBezTo>
                    <a:cubicBezTo>
                      <a:pt x="3489" y="10073"/>
                      <a:pt x="3769" y="10029"/>
                      <a:pt x="4035" y="10029"/>
                    </a:cubicBezTo>
                    <a:cubicBezTo>
                      <a:pt x="4117" y="10029"/>
                      <a:pt x="4197" y="10033"/>
                      <a:pt x="4276" y="10041"/>
                    </a:cubicBezTo>
                    <a:cubicBezTo>
                      <a:pt x="5177" y="10208"/>
                      <a:pt x="6911" y="25552"/>
                      <a:pt x="8813" y="25552"/>
                    </a:cubicBezTo>
                    <a:cubicBezTo>
                      <a:pt x="9196" y="25552"/>
                      <a:pt x="9619" y="25559"/>
                      <a:pt x="10057" y="25559"/>
                    </a:cubicBezTo>
                    <a:cubicBezTo>
                      <a:pt x="11296" y="25559"/>
                      <a:pt x="12645" y="25504"/>
                      <a:pt x="13483" y="25085"/>
                    </a:cubicBezTo>
                    <a:cubicBezTo>
                      <a:pt x="11615" y="23417"/>
                      <a:pt x="10180" y="21283"/>
                      <a:pt x="9347" y="18948"/>
                    </a:cubicBezTo>
                    <a:cubicBezTo>
                      <a:pt x="8246" y="15779"/>
                      <a:pt x="8179" y="12376"/>
                      <a:pt x="7445" y="9141"/>
                    </a:cubicBezTo>
                    <a:cubicBezTo>
                      <a:pt x="7378" y="8674"/>
                      <a:pt x="7178" y="8240"/>
                      <a:pt x="6878" y="7873"/>
                    </a:cubicBezTo>
                    <a:cubicBezTo>
                      <a:pt x="6531" y="7556"/>
                      <a:pt x="6094" y="7492"/>
                      <a:pt x="5628" y="7492"/>
                    </a:cubicBezTo>
                    <a:cubicBezTo>
                      <a:pt x="5311" y="7492"/>
                      <a:pt x="4981" y="7521"/>
                      <a:pt x="4655" y="7521"/>
                    </a:cubicBezTo>
                    <a:cubicBezTo>
                      <a:pt x="4400" y="7521"/>
                      <a:pt x="4149" y="7503"/>
                      <a:pt x="3909" y="7439"/>
                    </a:cubicBezTo>
                    <a:cubicBezTo>
                      <a:pt x="2408" y="7072"/>
                      <a:pt x="1941" y="5104"/>
                      <a:pt x="2275" y="3603"/>
                    </a:cubicBezTo>
                    <a:cubicBezTo>
                      <a:pt x="2508" y="2369"/>
                      <a:pt x="3109" y="1235"/>
                      <a:pt x="32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11"/>
            <p:cNvGrpSpPr/>
            <p:nvPr/>
          </p:nvGrpSpPr>
          <p:grpSpPr>
            <a:xfrm>
              <a:off x="858805" y="-14605"/>
              <a:ext cx="901251" cy="1108210"/>
              <a:chOff x="858805" y="394895"/>
              <a:chExt cx="901251" cy="1108210"/>
            </a:xfrm>
          </p:grpSpPr>
          <p:sp>
            <p:nvSpPr>
              <p:cNvPr id="52" name="Google Shape;52;p11"/>
              <p:cNvSpPr/>
              <p:nvPr/>
            </p:nvSpPr>
            <p:spPr>
              <a:xfrm rot="825854">
                <a:off x="964533" y="462999"/>
                <a:ext cx="689794" cy="972002"/>
              </a:xfrm>
              <a:custGeom>
                <a:avLst/>
                <a:gdLst/>
                <a:ahLst/>
                <a:cxnLst/>
                <a:rect l="l" t="t" r="r" b="b"/>
                <a:pathLst>
                  <a:path w="21517" h="30320" extrusionOk="0">
                    <a:moveTo>
                      <a:pt x="10238" y="1"/>
                    </a:moveTo>
                    <a:cubicBezTo>
                      <a:pt x="9389" y="1"/>
                      <a:pt x="8456" y="141"/>
                      <a:pt x="7439" y="445"/>
                    </a:cubicBezTo>
                    <a:cubicBezTo>
                      <a:pt x="4471" y="1313"/>
                      <a:pt x="768" y="3014"/>
                      <a:pt x="134" y="6450"/>
                    </a:cubicBezTo>
                    <a:cubicBezTo>
                      <a:pt x="1" y="7217"/>
                      <a:pt x="101" y="7984"/>
                      <a:pt x="368" y="8718"/>
                    </a:cubicBezTo>
                    <a:cubicBezTo>
                      <a:pt x="776" y="9769"/>
                      <a:pt x="1568" y="10641"/>
                      <a:pt x="2677" y="10641"/>
                    </a:cubicBezTo>
                    <a:cubicBezTo>
                      <a:pt x="2835" y="10641"/>
                      <a:pt x="2999" y="10623"/>
                      <a:pt x="3170" y="10586"/>
                    </a:cubicBezTo>
                    <a:cubicBezTo>
                      <a:pt x="4904" y="10186"/>
                      <a:pt x="5371" y="8084"/>
                      <a:pt x="6806" y="7250"/>
                    </a:cubicBezTo>
                    <a:cubicBezTo>
                      <a:pt x="7175" y="7050"/>
                      <a:pt x="7609" y="6935"/>
                      <a:pt x="8031" y="6935"/>
                    </a:cubicBezTo>
                    <a:cubicBezTo>
                      <a:pt x="8523" y="6935"/>
                      <a:pt x="9000" y="7091"/>
                      <a:pt x="9341" y="7450"/>
                    </a:cubicBezTo>
                    <a:cubicBezTo>
                      <a:pt x="11809" y="10119"/>
                      <a:pt x="7072" y="16424"/>
                      <a:pt x="6105" y="18925"/>
                    </a:cubicBezTo>
                    <a:cubicBezTo>
                      <a:pt x="5204" y="21227"/>
                      <a:pt x="2970" y="26130"/>
                      <a:pt x="5471" y="28199"/>
                    </a:cubicBezTo>
                    <a:cubicBezTo>
                      <a:pt x="7179" y="29632"/>
                      <a:pt x="9674" y="30320"/>
                      <a:pt x="12086" y="30320"/>
                    </a:cubicBezTo>
                    <a:cubicBezTo>
                      <a:pt x="13491" y="30320"/>
                      <a:pt x="14867" y="30087"/>
                      <a:pt x="16046" y="29633"/>
                    </a:cubicBezTo>
                    <a:cubicBezTo>
                      <a:pt x="18981" y="28465"/>
                      <a:pt x="21516" y="23595"/>
                      <a:pt x="18581" y="21060"/>
                    </a:cubicBezTo>
                    <a:cubicBezTo>
                      <a:pt x="18296" y="20811"/>
                      <a:pt x="17809" y="20722"/>
                      <a:pt x="17214" y="20722"/>
                    </a:cubicBezTo>
                    <a:cubicBezTo>
                      <a:pt x="15679" y="20722"/>
                      <a:pt x="13433" y="21319"/>
                      <a:pt x="12132" y="21319"/>
                    </a:cubicBezTo>
                    <a:cubicBezTo>
                      <a:pt x="11572" y="21319"/>
                      <a:pt x="11188" y="21209"/>
                      <a:pt x="11109" y="20893"/>
                    </a:cubicBezTo>
                    <a:cubicBezTo>
                      <a:pt x="10775" y="19559"/>
                      <a:pt x="14111" y="18392"/>
                      <a:pt x="16079" y="11920"/>
                    </a:cubicBezTo>
                    <a:cubicBezTo>
                      <a:pt x="17820" y="6263"/>
                      <a:pt x="15902" y="1"/>
                      <a:pt x="10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1"/>
              <p:cNvSpPr/>
              <p:nvPr/>
            </p:nvSpPr>
            <p:spPr>
              <a:xfrm rot="825854">
                <a:off x="957146" y="622507"/>
                <a:ext cx="624556" cy="804274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088" extrusionOk="0">
                    <a:moveTo>
                      <a:pt x="6945" y="1"/>
                    </a:moveTo>
                    <a:cubicBezTo>
                      <a:pt x="6191" y="1"/>
                      <a:pt x="5443" y="164"/>
                      <a:pt x="4771" y="511"/>
                    </a:cubicBezTo>
                    <a:cubicBezTo>
                      <a:pt x="3803" y="1011"/>
                      <a:pt x="3036" y="1845"/>
                      <a:pt x="2169" y="2512"/>
                    </a:cubicBezTo>
                    <a:cubicBezTo>
                      <a:pt x="1535" y="3013"/>
                      <a:pt x="768" y="3313"/>
                      <a:pt x="1" y="3446"/>
                    </a:cubicBezTo>
                    <a:lnTo>
                      <a:pt x="1" y="3513"/>
                    </a:lnTo>
                    <a:cubicBezTo>
                      <a:pt x="375" y="4551"/>
                      <a:pt x="1149" y="5414"/>
                      <a:pt x="2256" y="5414"/>
                    </a:cubicBezTo>
                    <a:cubicBezTo>
                      <a:pt x="2430" y="5414"/>
                      <a:pt x="2612" y="5393"/>
                      <a:pt x="2803" y="5348"/>
                    </a:cubicBezTo>
                    <a:cubicBezTo>
                      <a:pt x="4504" y="4947"/>
                      <a:pt x="4971" y="2846"/>
                      <a:pt x="6405" y="2012"/>
                    </a:cubicBezTo>
                    <a:cubicBezTo>
                      <a:pt x="6775" y="1812"/>
                      <a:pt x="7209" y="1697"/>
                      <a:pt x="7631" y="1697"/>
                    </a:cubicBezTo>
                    <a:cubicBezTo>
                      <a:pt x="8123" y="1697"/>
                      <a:pt x="8599" y="1853"/>
                      <a:pt x="8940" y="2212"/>
                    </a:cubicBezTo>
                    <a:cubicBezTo>
                      <a:pt x="11409" y="4881"/>
                      <a:pt x="6705" y="11185"/>
                      <a:pt x="5705" y="13687"/>
                    </a:cubicBezTo>
                    <a:cubicBezTo>
                      <a:pt x="4804" y="15989"/>
                      <a:pt x="2569" y="20892"/>
                      <a:pt x="5071" y="22960"/>
                    </a:cubicBezTo>
                    <a:cubicBezTo>
                      <a:pt x="6789" y="24381"/>
                      <a:pt x="9303" y="25088"/>
                      <a:pt x="11729" y="25088"/>
                    </a:cubicBezTo>
                    <a:cubicBezTo>
                      <a:pt x="13119" y="25088"/>
                      <a:pt x="14479" y="24856"/>
                      <a:pt x="15645" y="24395"/>
                    </a:cubicBezTo>
                    <a:cubicBezTo>
                      <a:pt x="17613" y="23627"/>
                      <a:pt x="19348" y="21226"/>
                      <a:pt x="19481" y="18957"/>
                    </a:cubicBezTo>
                    <a:lnTo>
                      <a:pt x="19481" y="18957"/>
                    </a:lnTo>
                    <a:cubicBezTo>
                      <a:pt x="16546" y="19591"/>
                      <a:pt x="13544" y="19958"/>
                      <a:pt x="10575" y="20025"/>
                    </a:cubicBezTo>
                    <a:cubicBezTo>
                      <a:pt x="9474" y="20025"/>
                      <a:pt x="8207" y="19891"/>
                      <a:pt x="7673" y="18957"/>
                    </a:cubicBezTo>
                    <a:cubicBezTo>
                      <a:pt x="7439" y="18457"/>
                      <a:pt x="7339" y="17923"/>
                      <a:pt x="7473" y="17390"/>
                    </a:cubicBezTo>
                    <a:cubicBezTo>
                      <a:pt x="7906" y="13887"/>
                      <a:pt x="11242" y="11452"/>
                      <a:pt x="12276" y="8083"/>
                    </a:cubicBezTo>
                    <a:cubicBezTo>
                      <a:pt x="12977" y="5881"/>
                      <a:pt x="12510" y="3480"/>
                      <a:pt x="10975" y="1745"/>
                    </a:cubicBezTo>
                    <a:cubicBezTo>
                      <a:pt x="9956" y="637"/>
                      <a:pt x="8437" y="1"/>
                      <a:pt x="6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1367500" y="890348"/>
            <a:ext cx="6412500" cy="1726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342854" y="2940331"/>
            <a:ext cx="44616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grpSp>
        <p:nvGrpSpPr>
          <p:cNvPr id="56" name="Google Shape;56;p11"/>
          <p:cNvGrpSpPr/>
          <p:nvPr/>
        </p:nvGrpSpPr>
        <p:grpSpPr>
          <a:xfrm>
            <a:off x="6981500" y="3228917"/>
            <a:ext cx="1449400" cy="1921450"/>
            <a:chOff x="7223825" y="3222050"/>
            <a:chExt cx="1449400" cy="1921450"/>
          </a:xfrm>
        </p:grpSpPr>
        <p:sp>
          <p:nvSpPr>
            <p:cNvPr id="57" name="Google Shape;57;p11"/>
            <p:cNvSpPr/>
            <p:nvPr/>
          </p:nvSpPr>
          <p:spPr>
            <a:xfrm>
              <a:off x="7223825" y="3467950"/>
              <a:ext cx="262725" cy="618100"/>
            </a:xfrm>
            <a:custGeom>
              <a:avLst/>
              <a:gdLst/>
              <a:ahLst/>
              <a:cxnLst/>
              <a:rect l="l" t="t" r="r" b="b"/>
              <a:pathLst>
                <a:path w="10509" h="24724" extrusionOk="0">
                  <a:moveTo>
                    <a:pt x="3798" y="1"/>
                  </a:moveTo>
                  <a:cubicBezTo>
                    <a:pt x="3300" y="1"/>
                    <a:pt x="3237" y="2474"/>
                    <a:pt x="3237" y="2474"/>
                  </a:cubicBezTo>
                  <a:cubicBezTo>
                    <a:pt x="3237" y="2474"/>
                    <a:pt x="2684" y="204"/>
                    <a:pt x="2148" y="204"/>
                  </a:cubicBezTo>
                  <a:cubicBezTo>
                    <a:pt x="2111" y="204"/>
                    <a:pt x="2073" y="215"/>
                    <a:pt x="2036" y="239"/>
                  </a:cubicBezTo>
                  <a:cubicBezTo>
                    <a:pt x="1435" y="573"/>
                    <a:pt x="2169" y="2875"/>
                    <a:pt x="2169" y="2875"/>
                  </a:cubicBezTo>
                  <a:cubicBezTo>
                    <a:pt x="2169" y="2875"/>
                    <a:pt x="1389" y="1540"/>
                    <a:pt x="856" y="1540"/>
                  </a:cubicBezTo>
                  <a:cubicBezTo>
                    <a:pt x="775" y="1540"/>
                    <a:pt x="700" y="1570"/>
                    <a:pt x="635" y="1640"/>
                  </a:cubicBezTo>
                  <a:cubicBezTo>
                    <a:pt x="1" y="2307"/>
                    <a:pt x="2036" y="4442"/>
                    <a:pt x="2036" y="4442"/>
                  </a:cubicBezTo>
                  <a:cubicBezTo>
                    <a:pt x="2036" y="4442"/>
                    <a:pt x="4404" y="17618"/>
                    <a:pt x="8540" y="24724"/>
                  </a:cubicBezTo>
                  <a:lnTo>
                    <a:pt x="10508" y="23222"/>
                  </a:lnTo>
                  <a:cubicBezTo>
                    <a:pt x="10508" y="23222"/>
                    <a:pt x="6973" y="15750"/>
                    <a:pt x="5005" y="4075"/>
                  </a:cubicBezTo>
                  <a:cubicBezTo>
                    <a:pt x="5005" y="4075"/>
                    <a:pt x="6372" y="2641"/>
                    <a:pt x="5838" y="2207"/>
                  </a:cubicBezTo>
                  <a:cubicBezTo>
                    <a:pt x="5764" y="2149"/>
                    <a:pt x="5679" y="2124"/>
                    <a:pt x="5587" y="2124"/>
                  </a:cubicBezTo>
                  <a:cubicBezTo>
                    <a:pt x="5107" y="2124"/>
                    <a:pt x="4471" y="2808"/>
                    <a:pt x="4471" y="2808"/>
                  </a:cubicBezTo>
                  <a:cubicBezTo>
                    <a:pt x="4471" y="2808"/>
                    <a:pt x="4371" y="139"/>
                    <a:pt x="3837" y="6"/>
                  </a:cubicBezTo>
                  <a:cubicBezTo>
                    <a:pt x="3824" y="2"/>
                    <a:pt x="3811" y="1"/>
                    <a:pt x="3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7288875" y="4796525"/>
              <a:ext cx="503725" cy="346975"/>
            </a:xfrm>
            <a:custGeom>
              <a:avLst/>
              <a:gdLst/>
              <a:ahLst/>
              <a:cxnLst/>
              <a:rect l="l" t="t" r="r" b="b"/>
              <a:pathLst>
                <a:path w="20149" h="13879" extrusionOk="0">
                  <a:moveTo>
                    <a:pt x="18347" y="1"/>
                  </a:moveTo>
                  <a:cubicBezTo>
                    <a:pt x="10975" y="3036"/>
                    <a:pt x="3737" y="10141"/>
                    <a:pt x="3737" y="10141"/>
                  </a:cubicBezTo>
                  <a:cubicBezTo>
                    <a:pt x="3737" y="10141"/>
                    <a:pt x="1985" y="8219"/>
                    <a:pt x="1058" y="8219"/>
                  </a:cubicBezTo>
                  <a:cubicBezTo>
                    <a:pt x="900" y="8219"/>
                    <a:pt x="765" y="8275"/>
                    <a:pt x="668" y="8407"/>
                  </a:cubicBezTo>
                  <a:cubicBezTo>
                    <a:pt x="1" y="9341"/>
                    <a:pt x="2669" y="13844"/>
                    <a:pt x="3737" y="13877"/>
                  </a:cubicBezTo>
                  <a:cubicBezTo>
                    <a:pt x="3746" y="13878"/>
                    <a:pt x="3756" y="13878"/>
                    <a:pt x="3765" y="13878"/>
                  </a:cubicBezTo>
                  <a:cubicBezTo>
                    <a:pt x="5417" y="13878"/>
                    <a:pt x="9403" y="8140"/>
                    <a:pt x="20149" y="2303"/>
                  </a:cubicBezTo>
                  <a:lnTo>
                    <a:pt x="183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7802575" y="3222050"/>
              <a:ext cx="210175" cy="149900"/>
            </a:xfrm>
            <a:custGeom>
              <a:avLst/>
              <a:gdLst/>
              <a:ahLst/>
              <a:cxnLst/>
              <a:rect l="l" t="t" r="r" b="b"/>
              <a:pathLst>
                <a:path w="8407" h="5996" extrusionOk="0">
                  <a:moveTo>
                    <a:pt x="4984" y="1"/>
                  </a:moveTo>
                  <a:cubicBezTo>
                    <a:pt x="4969" y="1"/>
                    <a:pt x="4953" y="1"/>
                    <a:pt x="4938" y="1"/>
                  </a:cubicBezTo>
                  <a:cubicBezTo>
                    <a:pt x="3136" y="68"/>
                    <a:pt x="3403" y="3304"/>
                    <a:pt x="3403" y="3304"/>
                  </a:cubicBezTo>
                  <a:cubicBezTo>
                    <a:pt x="3403" y="3304"/>
                    <a:pt x="2273" y="806"/>
                    <a:pt x="1342" y="806"/>
                  </a:cubicBezTo>
                  <a:cubicBezTo>
                    <a:pt x="1224" y="806"/>
                    <a:pt x="1110" y="846"/>
                    <a:pt x="1002" y="935"/>
                  </a:cubicBezTo>
                  <a:cubicBezTo>
                    <a:pt x="1" y="1769"/>
                    <a:pt x="2302" y="4671"/>
                    <a:pt x="2302" y="4671"/>
                  </a:cubicBezTo>
                  <a:cubicBezTo>
                    <a:pt x="2302" y="4671"/>
                    <a:pt x="2847" y="5995"/>
                    <a:pt x="4296" y="5995"/>
                  </a:cubicBezTo>
                  <a:cubicBezTo>
                    <a:pt x="4812" y="5995"/>
                    <a:pt x="5443" y="5828"/>
                    <a:pt x="6205" y="5372"/>
                  </a:cubicBezTo>
                  <a:cubicBezTo>
                    <a:pt x="6205" y="5372"/>
                    <a:pt x="8407" y="3637"/>
                    <a:pt x="7473" y="2770"/>
                  </a:cubicBezTo>
                  <a:cubicBezTo>
                    <a:pt x="7305" y="2620"/>
                    <a:pt x="7117" y="2559"/>
                    <a:pt x="6923" y="2559"/>
                  </a:cubicBezTo>
                  <a:cubicBezTo>
                    <a:pt x="6037" y="2559"/>
                    <a:pt x="5004" y="3838"/>
                    <a:pt x="5004" y="3838"/>
                  </a:cubicBezTo>
                  <a:cubicBezTo>
                    <a:pt x="5004" y="3838"/>
                    <a:pt x="6743" y="1"/>
                    <a:pt x="4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7411475" y="4355375"/>
              <a:ext cx="974050" cy="297700"/>
            </a:xfrm>
            <a:custGeom>
              <a:avLst/>
              <a:gdLst/>
              <a:ahLst/>
              <a:cxnLst/>
              <a:rect l="l" t="t" r="r" b="b"/>
              <a:pathLst>
                <a:path w="38962" h="11908" extrusionOk="0">
                  <a:moveTo>
                    <a:pt x="36226" y="1"/>
                  </a:moveTo>
                  <a:cubicBezTo>
                    <a:pt x="35447" y="585"/>
                    <a:pt x="30470" y="3979"/>
                    <a:pt x="19360" y="3979"/>
                  </a:cubicBezTo>
                  <a:cubicBezTo>
                    <a:pt x="19049" y="3979"/>
                    <a:pt x="18734" y="3976"/>
                    <a:pt x="18413" y="3970"/>
                  </a:cubicBezTo>
                  <a:cubicBezTo>
                    <a:pt x="5504" y="3770"/>
                    <a:pt x="234" y="735"/>
                    <a:pt x="234" y="735"/>
                  </a:cubicBezTo>
                  <a:lnTo>
                    <a:pt x="0" y="735"/>
                  </a:lnTo>
                  <a:cubicBezTo>
                    <a:pt x="67" y="3470"/>
                    <a:pt x="401" y="6172"/>
                    <a:pt x="934" y="8874"/>
                  </a:cubicBezTo>
                  <a:lnTo>
                    <a:pt x="1034" y="8841"/>
                  </a:lnTo>
                  <a:cubicBezTo>
                    <a:pt x="6384" y="10879"/>
                    <a:pt x="12070" y="11908"/>
                    <a:pt x="17787" y="11908"/>
                  </a:cubicBezTo>
                  <a:cubicBezTo>
                    <a:pt x="18807" y="11908"/>
                    <a:pt x="19828" y="11875"/>
                    <a:pt x="20849" y="11809"/>
                  </a:cubicBezTo>
                  <a:cubicBezTo>
                    <a:pt x="27253" y="11309"/>
                    <a:pt x="33458" y="9374"/>
                    <a:pt x="38962" y="6105"/>
                  </a:cubicBezTo>
                  <a:cubicBezTo>
                    <a:pt x="38261" y="3937"/>
                    <a:pt x="37227" y="2036"/>
                    <a:pt x="36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7415650" y="4040150"/>
              <a:ext cx="838125" cy="224875"/>
            </a:xfrm>
            <a:custGeom>
              <a:avLst/>
              <a:gdLst/>
              <a:ahLst/>
              <a:cxnLst/>
              <a:rect l="l" t="t" r="r" b="b"/>
              <a:pathLst>
                <a:path w="33525" h="8995" extrusionOk="0">
                  <a:moveTo>
                    <a:pt x="601" y="1"/>
                  </a:moveTo>
                  <a:cubicBezTo>
                    <a:pt x="334" y="1869"/>
                    <a:pt x="134" y="3704"/>
                    <a:pt x="0" y="5538"/>
                  </a:cubicBezTo>
                  <a:lnTo>
                    <a:pt x="67" y="5538"/>
                  </a:lnTo>
                  <a:cubicBezTo>
                    <a:pt x="3103" y="7087"/>
                    <a:pt x="10246" y="8995"/>
                    <a:pt x="18319" y="8995"/>
                  </a:cubicBezTo>
                  <a:cubicBezTo>
                    <a:pt x="23282" y="8995"/>
                    <a:pt x="28596" y="8274"/>
                    <a:pt x="33524" y="6305"/>
                  </a:cubicBezTo>
                  <a:cubicBezTo>
                    <a:pt x="33090" y="4838"/>
                    <a:pt x="32790" y="3370"/>
                    <a:pt x="32623" y="1869"/>
                  </a:cubicBezTo>
                  <a:lnTo>
                    <a:pt x="32523" y="1869"/>
                  </a:lnTo>
                  <a:cubicBezTo>
                    <a:pt x="28334" y="2950"/>
                    <a:pt x="24188" y="3352"/>
                    <a:pt x="20339" y="3352"/>
                  </a:cubicBezTo>
                  <a:cubicBezTo>
                    <a:pt x="9936" y="3352"/>
                    <a:pt x="1696" y="415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7434825" y="4507150"/>
              <a:ext cx="1001975" cy="493525"/>
            </a:xfrm>
            <a:custGeom>
              <a:avLst/>
              <a:gdLst/>
              <a:ahLst/>
              <a:cxnLst/>
              <a:rect l="l" t="t" r="r" b="b"/>
              <a:pathLst>
                <a:path w="40079" h="19741" extrusionOk="0">
                  <a:moveTo>
                    <a:pt x="38061" y="1"/>
                  </a:moveTo>
                  <a:cubicBezTo>
                    <a:pt x="32524" y="3270"/>
                    <a:pt x="26319" y="5238"/>
                    <a:pt x="19915" y="5705"/>
                  </a:cubicBezTo>
                  <a:cubicBezTo>
                    <a:pt x="18841" y="5779"/>
                    <a:pt x="17767" y="5817"/>
                    <a:pt x="16694" y="5817"/>
                  </a:cubicBezTo>
                  <a:cubicBezTo>
                    <a:pt x="11039" y="5817"/>
                    <a:pt x="5428" y="4783"/>
                    <a:pt x="100" y="2736"/>
                  </a:cubicBezTo>
                  <a:lnTo>
                    <a:pt x="0" y="2770"/>
                  </a:lnTo>
                  <a:cubicBezTo>
                    <a:pt x="2002" y="12176"/>
                    <a:pt x="7205" y="18981"/>
                    <a:pt x="17513" y="19648"/>
                  </a:cubicBezTo>
                  <a:cubicBezTo>
                    <a:pt x="18506" y="19711"/>
                    <a:pt x="19457" y="19741"/>
                    <a:pt x="20366" y="19741"/>
                  </a:cubicBezTo>
                  <a:cubicBezTo>
                    <a:pt x="37957" y="19741"/>
                    <a:pt x="40079" y="8482"/>
                    <a:pt x="38461" y="1535"/>
                  </a:cubicBezTo>
                  <a:cubicBezTo>
                    <a:pt x="38328" y="1002"/>
                    <a:pt x="38194" y="501"/>
                    <a:pt x="38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7409800" y="4178600"/>
              <a:ext cx="907350" cy="275350"/>
            </a:xfrm>
            <a:custGeom>
              <a:avLst/>
              <a:gdLst/>
              <a:ahLst/>
              <a:cxnLst/>
              <a:rect l="l" t="t" r="r" b="b"/>
              <a:pathLst>
                <a:path w="36294" h="11014" extrusionOk="0">
                  <a:moveTo>
                    <a:pt x="234" y="0"/>
                  </a:moveTo>
                  <a:cubicBezTo>
                    <a:pt x="34" y="2569"/>
                    <a:pt x="1" y="5171"/>
                    <a:pt x="67" y="7772"/>
                  </a:cubicBezTo>
                  <a:lnTo>
                    <a:pt x="301" y="7772"/>
                  </a:lnTo>
                  <a:cubicBezTo>
                    <a:pt x="301" y="7772"/>
                    <a:pt x="5538" y="10775"/>
                    <a:pt x="18480" y="11008"/>
                  </a:cubicBezTo>
                  <a:cubicBezTo>
                    <a:pt x="18751" y="11012"/>
                    <a:pt x="19019" y="11014"/>
                    <a:pt x="19282" y="11014"/>
                  </a:cubicBezTo>
                  <a:cubicBezTo>
                    <a:pt x="30493" y="11014"/>
                    <a:pt x="35478" y="7624"/>
                    <a:pt x="36293" y="7005"/>
                  </a:cubicBezTo>
                  <a:cubicBezTo>
                    <a:pt x="35226" y="5004"/>
                    <a:pt x="34392" y="2936"/>
                    <a:pt x="33758" y="767"/>
                  </a:cubicBezTo>
                  <a:cubicBezTo>
                    <a:pt x="28845" y="2730"/>
                    <a:pt x="23547" y="3448"/>
                    <a:pt x="18596" y="3448"/>
                  </a:cubicBezTo>
                  <a:cubicBezTo>
                    <a:pt x="10506" y="3448"/>
                    <a:pt x="3343" y="1532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7430650" y="3342425"/>
              <a:ext cx="813950" cy="781550"/>
            </a:xfrm>
            <a:custGeom>
              <a:avLst/>
              <a:gdLst/>
              <a:ahLst/>
              <a:cxnLst/>
              <a:rect l="l" t="t" r="r" b="b"/>
              <a:pathLst>
                <a:path w="32558" h="31262" extrusionOk="0">
                  <a:moveTo>
                    <a:pt x="17397" y="0"/>
                  </a:moveTo>
                  <a:cubicBezTo>
                    <a:pt x="12120" y="0"/>
                    <a:pt x="5118" y="3005"/>
                    <a:pt x="1735" y="18170"/>
                  </a:cubicBezTo>
                  <a:cubicBezTo>
                    <a:pt x="1035" y="21372"/>
                    <a:pt x="401" y="24641"/>
                    <a:pt x="1" y="27910"/>
                  </a:cubicBezTo>
                  <a:cubicBezTo>
                    <a:pt x="1096" y="28324"/>
                    <a:pt x="9336" y="31261"/>
                    <a:pt x="19739" y="31261"/>
                  </a:cubicBezTo>
                  <a:cubicBezTo>
                    <a:pt x="23588" y="31261"/>
                    <a:pt x="27734" y="30859"/>
                    <a:pt x="31923" y="29778"/>
                  </a:cubicBezTo>
                  <a:lnTo>
                    <a:pt x="32023" y="29778"/>
                  </a:lnTo>
                  <a:cubicBezTo>
                    <a:pt x="31823" y="27710"/>
                    <a:pt x="31757" y="25608"/>
                    <a:pt x="31890" y="23540"/>
                  </a:cubicBezTo>
                  <a:cubicBezTo>
                    <a:pt x="32557" y="9997"/>
                    <a:pt x="31623" y="3759"/>
                    <a:pt x="22984" y="991"/>
                  </a:cubicBezTo>
                  <a:cubicBezTo>
                    <a:pt x="21794" y="608"/>
                    <a:pt x="19770" y="0"/>
                    <a:pt x="17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7631625" y="3821675"/>
              <a:ext cx="77575" cy="63350"/>
            </a:xfrm>
            <a:custGeom>
              <a:avLst/>
              <a:gdLst/>
              <a:ahLst/>
              <a:cxnLst/>
              <a:rect l="l" t="t" r="r" b="b"/>
              <a:pathLst>
                <a:path w="3103" h="2534" extrusionOk="0">
                  <a:moveTo>
                    <a:pt x="1101" y="0"/>
                  </a:moveTo>
                  <a:cubicBezTo>
                    <a:pt x="401" y="34"/>
                    <a:pt x="34" y="2135"/>
                    <a:pt x="34" y="2135"/>
                  </a:cubicBezTo>
                  <a:lnTo>
                    <a:pt x="1" y="2235"/>
                  </a:lnTo>
                  <a:cubicBezTo>
                    <a:pt x="584" y="2430"/>
                    <a:pt x="1189" y="2533"/>
                    <a:pt x="1798" y="2533"/>
                  </a:cubicBezTo>
                  <a:cubicBezTo>
                    <a:pt x="2234" y="2533"/>
                    <a:pt x="2671" y="2480"/>
                    <a:pt x="3103" y="2369"/>
                  </a:cubicBezTo>
                  <a:cubicBezTo>
                    <a:pt x="3036" y="2235"/>
                    <a:pt x="1769" y="0"/>
                    <a:pt x="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7565750" y="3677500"/>
              <a:ext cx="528725" cy="236850"/>
            </a:xfrm>
            <a:custGeom>
              <a:avLst/>
              <a:gdLst/>
              <a:ahLst/>
              <a:cxnLst/>
              <a:rect l="l" t="t" r="r" b="b"/>
              <a:pathLst>
                <a:path w="21149" h="9474" extrusionOk="0">
                  <a:moveTo>
                    <a:pt x="8609" y="0"/>
                  </a:moveTo>
                  <a:cubicBezTo>
                    <a:pt x="8266" y="0"/>
                    <a:pt x="7895" y="8"/>
                    <a:pt x="7506" y="30"/>
                  </a:cubicBezTo>
                  <a:lnTo>
                    <a:pt x="7506" y="130"/>
                  </a:lnTo>
                  <a:cubicBezTo>
                    <a:pt x="7506" y="130"/>
                    <a:pt x="7005" y="3065"/>
                    <a:pt x="6272" y="3132"/>
                  </a:cubicBezTo>
                  <a:cubicBezTo>
                    <a:pt x="6262" y="3133"/>
                    <a:pt x="6252" y="3133"/>
                    <a:pt x="6242" y="3133"/>
                  </a:cubicBezTo>
                  <a:cubicBezTo>
                    <a:pt x="5483" y="3133"/>
                    <a:pt x="4670" y="630"/>
                    <a:pt x="4670" y="630"/>
                  </a:cubicBezTo>
                  <a:lnTo>
                    <a:pt x="4670" y="564"/>
                  </a:lnTo>
                  <a:cubicBezTo>
                    <a:pt x="3136" y="1097"/>
                    <a:pt x="1902" y="2198"/>
                    <a:pt x="1201" y="3632"/>
                  </a:cubicBezTo>
                  <a:cubicBezTo>
                    <a:pt x="0" y="6101"/>
                    <a:pt x="1101" y="7469"/>
                    <a:pt x="2636" y="8002"/>
                  </a:cubicBezTo>
                  <a:lnTo>
                    <a:pt x="2669" y="7902"/>
                  </a:lnTo>
                  <a:cubicBezTo>
                    <a:pt x="2669" y="7902"/>
                    <a:pt x="3069" y="5801"/>
                    <a:pt x="3736" y="5767"/>
                  </a:cubicBezTo>
                  <a:cubicBezTo>
                    <a:pt x="4404" y="5767"/>
                    <a:pt x="5671" y="8002"/>
                    <a:pt x="5738" y="8136"/>
                  </a:cubicBezTo>
                  <a:lnTo>
                    <a:pt x="5905" y="8069"/>
                  </a:lnTo>
                  <a:cubicBezTo>
                    <a:pt x="6937" y="7731"/>
                    <a:pt x="8011" y="7562"/>
                    <a:pt x="9086" y="7562"/>
                  </a:cubicBezTo>
                  <a:cubicBezTo>
                    <a:pt x="9922" y="7562"/>
                    <a:pt x="10758" y="7664"/>
                    <a:pt x="11575" y="7869"/>
                  </a:cubicBezTo>
                  <a:lnTo>
                    <a:pt x="11575" y="7802"/>
                  </a:lnTo>
                  <a:cubicBezTo>
                    <a:pt x="11575" y="7802"/>
                    <a:pt x="12816" y="6267"/>
                    <a:pt x="13456" y="6267"/>
                  </a:cubicBezTo>
                  <a:cubicBezTo>
                    <a:pt x="13463" y="6267"/>
                    <a:pt x="13470" y="6267"/>
                    <a:pt x="13477" y="6268"/>
                  </a:cubicBezTo>
                  <a:cubicBezTo>
                    <a:pt x="14110" y="6334"/>
                    <a:pt x="14878" y="8669"/>
                    <a:pt x="14978" y="9003"/>
                  </a:cubicBezTo>
                  <a:cubicBezTo>
                    <a:pt x="15717" y="9267"/>
                    <a:pt x="16462" y="9474"/>
                    <a:pt x="17173" y="9474"/>
                  </a:cubicBezTo>
                  <a:cubicBezTo>
                    <a:pt x="18257" y="9474"/>
                    <a:pt x="19262" y="8993"/>
                    <a:pt x="20048" y="7502"/>
                  </a:cubicBezTo>
                  <a:cubicBezTo>
                    <a:pt x="21149" y="5434"/>
                    <a:pt x="20348" y="2999"/>
                    <a:pt x="17413" y="1498"/>
                  </a:cubicBezTo>
                  <a:lnTo>
                    <a:pt x="17346" y="1631"/>
                  </a:lnTo>
                  <a:cubicBezTo>
                    <a:pt x="17346" y="1631"/>
                    <a:pt x="15596" y="3985"/>
                    <a:pt x="14908" y="3985"/>
                  </a:cubicBezTo>
                  <a:cubicBezTo>
                    <a:pt x="14873" y="3985"/>
                    <a:pt x="14840" y="3979"/>
                    <a:pt x="14811" y="3966"/>
                  </a:cubicBezTo>
                  <a:cubicBezTo>
                    <a:pt x="14177" y="3699"/>
                    <a:pt x="14344" y="597"/>
                    <a:pt x="14344" y="597"/>
                  </a:cubicBezTo>
                  <a:lnTo>
                    <a:pt x="14377" y="463"/>
                  </a:lnTo>
                  <a:cubicBezTo>
                    <a:pt x="13043" y="163"/>
                    <a:pt x="11675" y="30"/>
                    <a:pt x="10274" y="30"/>
                  </a:cubicBezTo>
                  <a:cubicBezTo>
                    <a:pt x="9874" y="30"/>
                    <a:pt x="9296" y="0"/>
                    <a:pt x="8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7855950" y="3834950"/>
              <a:ext cx="84250" cy="67625"/>
            </a:xfrm>
            <a:custGeom>
              <a:avLst/>
              <a:gdLst/>
              <a:ahLst/>
              <a:cxnLst/>
              <a:rect l="l" t="t" r="r" b="b"/>
              <a:pathLst>
                <a:path w="3370" h="2705" extrusionOk="0">
                  <a:moveTo>
                    <a:pt x="1826" y="1"/>
                  </a:moveTo>
                  <a:cubicBezTo>
                    <a:pt x="1152" y="1"/>
                    <a:pt x="1" y="1504"/>
                    <a:pt x="1" y="1504"/>
                  </a:cubicBezTo>
                  <a:lnTo>
                    <a:pt x="1" y="1571"/>
                  </a:lnTo>
                  <a:cubicBezTo>
                    <a:pt x="501" y="1671"/>
                    <a:pt x="1035" y="1838"/>
                    <a:pt x="1568" y="2038"/>
                  </a:cubicBezTo>
                  <a:cubicBezTo>
                    <a:pt x="2136" y="2238"/>
                    <a:pt x="2769" y="2505"/>
                    <a:pt x="3370" y="2705"/>
                  </a:cubicBezTo>
                  <a:cubicBezTo>
                    <a:pt x="3270" y="2371"/>
                    <a:pt x="2502" y="36"/>
                    <a:pt x="1869" y="3"/>
                  </a:cubicBezTo>
                  <a:cubicBezTo>
                    <a:pt x="1855" y="2"/>
                    <a:pt x="1841" y="1"/>
                    <a:pt x="1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7921000" y="3689075"/>
              <a:ext cx="80925" cy="88075"/>
            </a:xfrm>
            <a:custGeom>
              <a:avLst/>
              <a:gdLst/>
              <a:ahLst/>
              <a:cxnLst/>
              <a:rect l="l" t="t" r="r" b="b"/>
              <a:pathLst>
                <a:path w="3237" h="3523" extrusionOk="0">
                  <a:moveTo>
                    <a:pt x="201" y="0"/>
                  </a:moveTo>
                  <a:lnTo>
                    <a:pt x="167" y="134"/>
                  </a:lnTo>
                  <a:cubicBezTo>
                    <a:pt x="167" y="134"/>
                    <a:pt x="1" y="3236"/>
                    <a:pt x="601" y="3503"/>
                  </a:cubicBezTo>
                  <a:cubicBezTo>
                    <a:pt x="630" y="3516"/>
                    <a:pt x="663" y="3522"/>
                    <a:pt x="698" y="3522"/>
                  </a:cubicBezTo>
                  <a:cubicBezTo>
                    <a:pt x="1386" y="3522"/>
                    <a:pt x="3136" y="1168"/>
                    <a:pt x="3136" y="1168"/>
                  </a:cubicBezTo>
                  <a:lnTo>
                    <a:pt x="3236" y="1035"/>
                  </a:lnTo>
                  <a:cubicBezTo>
                    <a:pt x="2269" y="534"/>
                    <a:pt x="1235" y="201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7683325" y="3678225"/>
              <a:ext cx="70925" cy="76825"/>
            </a:xfrm>
            <a:custGeom>
              <a:avLst/>
              <a:gdLst/>
              <a:ahLst/>
              <a:cxnLst/>
              <a:rect l="l" t="t" r="r" b="b"/>
              <a:pathLst>
                <a:path w="2837" h="3073" extrusionOk="0">
                  <a:moveTo>
                    <a:pt x="2836" y="1"/>
                  </a:moveTo>
                  <a:cubicBezTo>
                    <a:pt x="1869" y="34"/>
                    <a:pt x="901" y="234"/>
                    <a:pt x="1" y="535"/>
                  </a:cubicBezTo>
                  <a:lnTo>
                    <a:pt x="1" y="568"/>
                  </a:lnTo>
                  <a:cubicBezTo>
                    <a:pt x="1" y="568"/>
                    <a:pt x="804" y="3073"/>
                    <a:pt x="1527" y="3073"/>
                  </a:cubicBezTo>
                  <a:cubicBezTo>
                    <a:pt x="1541" y="3073"/>
                    <a:pt x="1555" y="3072"/>
                    <a:pt x="1569" y="3070"/>
                  </a:cubicBezTo>
                  <a:cubicBezTo>
                    <a:pt x="2302" y="3003"/>
                    <a:pt x="2836" y="101"/>
                    <a:pt x="2836" y="101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7612450" y="3498950"/>
              <a:ext cx="165975" cy="141525"/>
            </a:xfrm>
            <a:custGeom>
              <a:avLst/>
              <a:gdLst/>
              <a:ahLst/>
              <a:cxnLst/>
              <a:rect l="l" t="t" r="r" b="b"/>
              <a:pathLst>
                <a:path w="6639" h="5661" extrusionOk="0">
                  <a:moveTo>
                    <a:pt x="3770" y="0"/>
                  </a:moveTo>
                  <a:cubicBezTo>
                    <a:pt x="1268" y="33"/>
                    <a:pt x="0" y="3069"/>
                    <a:pt x="1802" y="4837"/>
                  </a:cubicBezTo>
                  <a:cubicBezTo>
                    <a:pt x="2382" y="5406"/>
                    <a:pt x="3090" y="5661"/>
                    <a:pt x="3783" y="5661"/>
                  </a:cubicBezTo>
                  <a:cubicBezTo>
                    <a:pt x="5243" y="5661"/>
                    <a:pt x="6638" y="4532"/>
                    <a:pt x="6638" y="2835"/>
                  </a:cubicBezTo>
                  <a:cubicBezTo>
                    <a:pt x="6605" y="1268"/>
                    <a:pt x="533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7782575" y="3431375"/>
              <a:ext cx="165125" cy="141550"/>
            </a:xfrm>
            <a:custGeom>
              <a:avLst/>
              <a:gdLst/>
              <a:ahLst/>
              <a:cxnLst/>
              <a:rect l="l" t="t" r="r" b="b"/>
              <a:pathLst>
                <a:path w="6605" h="5662" extrusionOk="0">
                  <a:moveTo>
                    <a:pt x="3797" y="0"/>
                  </a:moveTo>
                  <a:cubicBezTo>
                    <a:pt x="3777" y="0"/>
                    <a:pt x="3756" y="1"/>
                    <a:pt x="3736" y="1"/>
                  </a:cubicBezTo>
                  <a:cubicBezTo>
                    <a:pt x="1234" y="1"/>
                    <a:pt x="0" y="3070"/>
                    <a:pt x="1768" y="4838"/>
                  </a:cubicBezTo>
                  <a:cubicBezTo>
                    <a:pt x="2348" y="5407"/>
                    <a:pt x="3056" y="5662"/>
                    <a:pt x="3749" y="5662"/>
                  </a:cubicBezTo>
                  <a:cubicBezTo>
                    <a:pt x="5209" y="5662"/>
                    <a:pt x="6605" y="4533"/>
                    <a:pt x="6605" y="2836"/>
                  </a:cubicBezTo>
                  <a:cubicBezTo>
                    <a:pt x="6605" y="1256"/>
                    <a:pt x="5337" y="0"/>
                    <a:pt x="3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7941850" y="3550650"/>
              <a:ext cx="165150" cy="141525"/>
            </a:xfrm>
            <a:custGeom>
              <a:avLst/>
              <a:gdLst/>
              <a:ahLst/>
              <a:cxnLst/>
              <a:rect l="l" t="t" r="r" b="b"/>
              <a:pathLst>
                <a:path w="6606" h="5661" extrusionOk="0">
                  <a:moveTo>
                    <a:pt x="3770" y="0"/>
                  </a:moveTo>
                  <a:cubicBezTo>
                    <a:pt x="1235" y="34"/>
                    <a:pt x="0" y="3069"/>
                    <a:pt x="1802" y="4837"/>
                  </a:cubicBezTo>
                  <a:cubicBezTo>
                    <a:pt x="2371" y="5406"/>
                    <a:pt x="3072" y="5661"/>
                    <a:pt x="3760" y="5661"/>
                  </a:cubicBezTo>
                  <a:cubicBezTo>
                    <a:pt x="5210" y="5661"/>
                    <a:pt x="6605" y="4532"/>
                    <a:pt x="6605" y="2836"/>
                  </a:cubicBezTo>
                  <a:cubicBezTo>
                    <a:pt x="6605" y="1268"/>
                    <a:pt x="533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7612450" y="3497000"/>
              <a:ext cx="158450" cy="131675"/>
            </a:xfrm>
            <a:custGeom>
              <a:avLst/>
              <a:gdLst/>
              <a:ahLst/>
              <a:cxnLst/>
              <a:rect l="l" t="t" r="r" b="b"/>
              <a:pathLst>
                <a:path w="6338" h="5267" extrusionOk="0">
                  <a:moveTo>
                    <a:pt x="3447" y="0"/>
                  </a:moveTo>
                  <a:cubicBezTo>
                    <a:pt x="3290" y="0"/>
                    <a:pt x="3130" y="15"/>
                    <a:pt x="2969" y="45"/>
                  </a:cubicBezTo>
                  <a:cubicBezTo>
                    <a:pt x="668" y="445"/>
                    <a:pt x="0" y="3447"/>
                    <a:pt x="1935" y="4781"/>
                  </a:cubicBezTo>
                  <a:cubicBezTo>
                    <a:pt x="2412" y="5116"/>
                    <a:pt x="2933" y="5266"/>
                    <a:pt x="3440" y="5266"/>
                  </a:cubicBezTo>
                  <a:cubicBezTo>
                    <a:pt x="4953" y="5266"/>
                    <a:pt x="6338" y="3929"/>
                    <a:pt x="6038" y="2180"/>
                  </a:cubicBezTo>
                  <a:cubicBezTo>
                    <a:pt x="5801" y="906"/>
                    <a:pt x="4696" y="0"/>
                    <a:pt x="3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7789250" y="3429700"/>
              <a:ext cx="154300" cy="132050"/>
            </a:xfrm>
            <a:custGeom>
              <a:avLst/>
              <a:gdLst/>
              <a:ahLst/>
              <a:cxnLst/>
              <a:rect l="l" t="t" r="r" b="b"/>
              <a:pathLst>
                <a:path w="6172" h="5282" extrusionOk="0">
                  <a:moveTo>
                    <a:pt x="3530" y="1"/>
                  </a:moveTo>
                  <a:cubicBezTo>
                    <a:pt x="3510" y="1"/>
                    <a:pt x="3490" y="1"/>
                    <a:pt x="3469" y="1"/>
                  </a:cubicBezTo>
                  <a:cubicBezTo>
                    <a:pt x="1134" y="35"/>
                    <a:pt x="0" y="2870"/>
                    <a:pt x="1668" y="4505"/>
                  </a:cubicBezTo>
                  <a:cubicBezTo>
                    <a:pt x="2205" y="5042"/>
                    <a:pt x="2863" y="5281"/>
                    <a:pt x="3509" y="5281"/>
                  </a:cubicBezTo>
                  <a:cubicBezTo>
                    <a:pt x="4868" y="5281"/>
                    <a:pt x="6171" y="4220"/>
                    <a:pt x="6171" y="2637"/>
                  </a:cubicBezTo>
                  <a:cubicBezTo>
                    <a:pt x="6138" y="1189"/>
                    <a:pt x="5002" y="1"/>
                    <a:pt x="3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7944350" y="3544800"/>
              <a:ext cx="154300" cy="131650"/>
            </a:xfrm>
            <a:custGeom>
              <a:avLst/>
              <a:gdLst/>
              <a:ahLst/>
              <a:cxnLst/>
              <a:rect l="l" t="t" r="r" b="b"/>
              <a:pathLst>
                <a:path w="6172" h="5266" extrusionOk="0">
                  <a:moveTo>
                    <a:pt x="3503" y="1"/>
                  </a:moveTo>
                  <a:cubicBezTo>
                    <a:pt x="1168" y="34"/>
                    <a:pt x="1" y="2869"/>
                    <a:pt x="1668" y="4504"/>
                  </a:cubicBezTo>
                  <a:cubicBezTo>
                    <a:pt x="2205" y="5030"/>
                    <a:pt x="2863" y="5266"/>
                    <a:pt x="3508" y="5266"/>
                  </a:cubicBezTo>
                  <a:cubicBezTo>
                    <a:pt x="4868" y="5266"/>
                    <a:pt x="6172" y="4219"/>
                    <a:pt x="6172" y="2636"/>
                  </a:cubicBezTo>
                  <a:cubicBezTo>
                    <a:pt x="6172" y="1168"/>
                    <a:pt x="4971" y="1"/>
                    <a:pt x="3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7649150" y="3533475"/>
              <a:ext cx="34200" cy="41850"/>
            </a:xfrm>
            <a:custGeom>
              <a:avLst/>
              <a:gdLst/>
              <a:ahLst/>
              <a:cxnLst/>
              <a:rect l="l" t="t" r="r" b="b"/>
              <a:pathLst>
                <a:path w="1368" h="1674" extrusionOk="0">
                  <a:moveTo>
                    <a:pt x="814" y="1"/>
                  </a:moveTo>
                  <a:cubicBezTo>
                    <a:pt x="543" y="1"/>
                    <a:pt x="250" y="281"/>
                    <a:pt x="134" y="687"/>
                  </a:cubicBezTo>
                  <a:cubicBezTo>
                    <a:pt x="0" y="1121"/>
                    <a:pt x="134" y="1554"/>
                    <a:pt x="434" y="1655"/>
                  </a:cubicBezTo>
                  <a:cubicBezTo>
                    <a:pt x="473" y="1668"/>
                    <a:pt x="513" y="1674"/>
                    <a:pt x="554" y="1674"/>
                  </a:cubicBezTo>
                  <a:cubicBezTo>
                    <a:pt x="826" y="1674"/>
                    <a:pt x="1118" y="1398"/>
                    <a:pt x="1234" y="1021"/>
                  </a:cubicBezTo>
                  <a:cubicBezTo>
                    <a:pt x="1368" y="554"/>
                    <a:pt x="1234" y="120"/>
                    <a:pt x="934" y="20"/>
                  </a:cubicBezTo>
                  <a:cubicBezTo>
                    <a:pt x="895" y="7"/>
                    <a:pt x="855" y="1"/>
                    <a:pt x="814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7864300" y="3455925"/>
              <a:ext cx="34200" cy="41850"/>
            </a:xfrm>
            <a:custGeom>
              <a:avLst/>
              <a:gdLst/>
              <a:ahLst/>
              <a:cxnLst/>
              <a:rect l="l" t="t" r="r" b="b"/>
              <a:pathLst>
                <a:path w="1368" h="1674" extrusionOk="0">
                  <a:moveTo>
                    <a:pt x="814" y="1"/>
                  </a:moveTo>
                  <a:cubicBezTo>
                    <a:pt x="542" y="1"/>
                    <a:pt x="250" y="277"/>
                    <a:pt x="134" y="654"/>
                  </a:cubicBezTo>
                  <a:cubicBezTo>
                    <a:pt x="0" y="1121"/>
                    <a:pt x="134" y="1554"/>
                    <a:pt x="434" y="1654"/>
                  </a:cubicBezTo>
                  <a:cubicBezTo>
                    <a:pt x="473" y="1667"/>
                    <a:pt x="513" y="1674"/>
                    <a:pt x="554" y="1674"/>
                  </a:cubicBezTo>
                  <a:cubicBezTo>
                    <a:pt x="826" y="1674"/>
                    <a:pt x="1118" y="1394"/>
                    <a:pt x="1234" y="987"/>
                  </a:cubicBezTo>
                  <a:cubicBezTo>
                    <a:pt x="1368" y="554"/>
                    <a:pt x="1234" y="87"/>
                    <a:pt x="934" y="20"/>
                  </a:cubicBezTo>
                  <a:cubicBezTo>
                    <a:pt x="895" y="7"/>
                    <a:pt x="855" y="1"/>
                    <a:pt x="814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8040250" y="3586025"/>
              <a:ext cx="35050" cy="41850"/>
            </a:xfrm>
            <a:custGeom>
              <a:avLst/>
              <a:gdLst/>
              <a:ahLst/>
              <a:cxnLst/>
              <a:rect l="l" t="t" r="r" b="b"/>
              <a:pathLst>
                <a:path w="1402" h="1674" extrusionOk="0">
                  <a:moveTo>
                    <a:pt x="816" y="0"/>
                  </a:moveTo>
                  <a:cubicBezTo>
                    <a:pt x="550" y="0"/>
                    <a:pt x="279" y="276"/>
                    <a:pt x="134" y="653"/>
                  </a:cubicBezTo>
                  <a:cubicBezTo>
                    <a:pt x="1" y="1120"/>
                    <a:pt x="134" y="1554"/>
                    <a:pt x="468" y="1654"/>
                  </a:cubicBezTo>
                  <a:cubicBezTo>
                    <a:pt x="507" y="1667"/>
                    <a:pt x="546" y="1673"/>
                    <a:pt x="586" y="1673"/>
                  </a:cubicBezTo>
                  <a:cubicBezTo>
                    <a:pt x="852" y="1673"/>
                    <a:pt x="1123" y="1393"/>
                    <a:pt x="1268" y="987"/>
                  </a:cubicBezTo>
                  <a:cubicBezTo>
                    <a:pt x="1402" y="553"/>
                    <a:pt x="1268" y="86"/>
                    <a:pt x="935" y="20"/>
                  </a:cubicBezTo>
                  <a:cubicBezTo>
                    <a:pt x="895" y="6"/>
                    <a:pt x="856" y="0"/>
                    <a:pt x="81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8156175" y="3514750"/>
              <a:ext cx="338600" cy="646725"/>
            </a:xfrm>
            <a:custGeom>
              <a:avLst/>
              <a:gdLst/>
              <a:ahLst/>
              <a:cxnLst/>
              <a:rect l="l" t="t" r="r" b="b"/>
              <a:pathLst>
                <a:path w="13544" h="25869" extrusionOk="0">
                  <a:moveTo>
                    <a:pt x="9727" y="1"/>
                  </a:moveTo>
                  <a:cubicBezTo>
                    <a:pt x="9721" y="1"/>
                    <a:pt x="9714" y="1"/>
                    <a:pt x="9707" y="2"/>
                  </a:cubicBezTo>
                  <a:cubicBezTo>
                    <a:pt x="9107" y="102"/>
                    <a:pt x="8707" y="2937"/>
                    <a:pt x="8707" y="2937"/>
                  </a:cubicBezTo>
                  <a:cubicBezTo>
                    <a:pt x="8707" y="2937"/>
                    <a:pt x="8089" y="2097"/>
                    <a:pt x="7576" y="2097"/>
                  </a:cubicBezTo>
                  <a:cubicBezTo>
                    <a:pt x="7493" y="2097"/>
                    <a:pt x="7413" y="2119"/>
                    <a:pt x="7339" y="2170"/>
                  </a:cubicBezTo>
                  <a:cubicBezTo>
                    <a:pt x="6705" y="2570"/>
                    <a:pt x="8039" y="4238"/>
                    <a:pt x="8039" y="4238"/>
                  </a:cubicBezTo>
                  <a:cubicBezTo>
                    <a:pt x="4704" y="16447"/>
                    <a:pt x="134" y="24019"/>
                    <a:pt x="134" y="24019"/>
                  </a:cubicBezTo>
                  <a:cubicBezTo>
                    <a:pt x="0" y="24586"/>
                    <a:pt x="200" y="25187"/>
                    <a:pt x="667" y="25587"/>
                  </a:cubicBezTo>
                  <a:cubicBezTo>
                    <a:pt x="914" y="25772"/>
                    <a:pt x="1224" y="25868"/>
                    <a:pt x="1534" y="25868"/>
                  </a:cubicBezTo>
                  <a:cubicBezTo>
                    <a:pt x="1728" y="25868"/>
                    <a:pt x="1922" y="25831"/>
                    <a:pt x="2102" y="25754"/>
                  </a:cubicBezTo>
                  <a:cubicBezTo>
                    <a:pt x="7239" y="18682"/>
                    <a:pt x="11142" y="4905"/>
                    <a:pt x="11142" y="4905"/>
                  </a:cubicBezTo>
                  <a:cubicBezTo>
                    <a:pt x="11142" y="4905"/>
                    <a:pt x="13543" y="2871"/>
                    <a:pt x="12910" y="2070"/>
                  </a:cubicBezTo>
                  <a:cubicBezTo>
                    <a:pt x="12841" y="1981"/>
                    <a:pt x="12754" y="1944"/>
                    <a:pt x="12657" y="1944"/>
                  </a:cubicBezTo>
                  <a:cubicBezTo>
                    <a:pt x="12096" y="1944"/>
                    <a:pt x="11175" y="3204"/>
                    <a:pt x="11175" y="3204"/>
                  </a:cubicBezTo>
                  <a:cubicBezTo>
                    <a:pt x="11175" y="3204"/>
                    <a:pt x="12176" y="869"/>
                    <a:pt x="11575" y="435"/>
                  </a:cubicBezTo>
                  <a:cubicBezTo>
                    <a:pt x="11531" y="403"/>
                    <a:pt x="11484" y="388"/>
                    <a:pt x="11436" y="388"/>
                  </a:cubicBezTo>
                  <a:cubicBezTo>
                    <a:pt x="10841" y="388"/>
                    <a:pt x="10041" y="2704"/>
                    <a:pt x="10041" y="2704"/>
                  </a:cubicBezTo>
                  <a:cubicBezTo>
                    <a:pt x="10041" y="2704"/>
                    <a:pt x="10269" y="1"/>
                    <a:pt x="9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8100300" y="4779750"/>
              <a:ext cx="572925" cy="178725"/>
            </a:xfrm>
            <a:custGeom>
              <a:avLst/>
              <a:gdLst/>
              <a:ahLst/>
              <a:cxnLst/>
              <a:rect l="l" t="t" r="r" b="b"/>
              <a:pathLst>
                <a:path w="22917" h="7149" extrusionOk="0">
                  <a:moveTo>
                    <a:pt x="19851" y="1"/>
                  </a:moveTo>
                  <a:cubicBezTo>
                    <a:pt x="18447" y="1"/>
                    <a:pt x="14713" y="3206"/>
                    <a:pt x="8390" y="3206"/>
                  </a:cubicBezTo>
                  <a:cubicBezTo>
                    <a:pt x="6442" y="3206"/>
                    <a:pt x="4249" y="2902"/>
                    <a:pt x="1802" y="2106"/>
                  </a:cubicBezTo>
                  <a:cubicBezTo>
                    <a:pt x="1802" y="2106"/>
                    <a:pt x="1775" y="2101"/>
                    <a:pt x="1728" y="2101"/>
                  </a:cubicBezTo>
                  <a:cubicBezTo>
                    <a:pt x="1505" y="2101"/>
                    <a:pt x="823" y="2214"/>
                    <a:pt x="301" y="3507"/>
                  </a:cubicBezTo>
                  <a:cubicBezTo>
                    <a:pt x="0" y="4241"/>
                    <a:pt x="0" y="5075"/>
                    <a:pt x="367" y="5776"/>
                  </a:cubicBezTo>
                  <a:cubicBezTo>
                    <a:pt x="3628" y="6772"/>
                    <a:pt x="6408" y="7149"/>
                    <a:pt x="8747" y="7149"/>
                  </a:cubicBezTo>
                  <a:cubicBezTo>
                    <a:pt x="15957" y="7149"/>
                    <a:pt x="18981" y="3574"/>
                    <a:pt x="18981" y="3574"/>
                  </a:cubicBezTo>
                  <a:cubicBezTo>
                    <a:pt x="18981" y="3574"/>
                    <a:pt x="20677" y="5747"/>
                    <a:pt x="21683" y="5747"/>
                  </a:cubicBezTo>
                  <a:cubicBezTo>
                    <a:pt x="21806" y="5747"/>
                    <a:pt x="21918" y="5715"/>
                    <a:pt x="22016" y="5642"/>
                  </a:cubicBezTo>
                  <a:cubicBezTo>
                    <a:pt x="22917" y="4942"/>
                    <a:pt x="21115" y="372"/>
                    <a:pt x="20081" y="38"/>
                  </a:cubicBezTo>
                  <a:cubicBezTo>
                    <a:pt x="20013" y="13"/>
                    <a:pt x="19936" y="1"/>
                    <a:pt x="19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7564075" y="3667400"/>
              <a:ext cx="530400" cy="257700"/>
            </a:xfrm>
            <a:custGeom>
              <a:avLst/>
              <a:gdLst/>
              <a:ahLst/>
              <a:cxnLst/>
              <a:rect l="l" t="t" r="r" b="b"/>
              <a:pathLst>
                <a:path w="21216" h="10308" extrusionOk="0">
                  <a:moveTo>
                    <a:pt x="8674" y="801"/>
                  </a:moveTo>
                  <a:cubicBezTo>
                    <a:pt x="9107" y="801"/>
                    <a:pt x="9474" y="834"/>
                    <a:pt x="9808" y="834"/>
                  </a:cubicBezTo>
                  <a:lnTo>
                    <a:pt x="10341" y="834"/>
                  </a:lnTo>
                  <a:cubicBezTo>
                    <a:pt x="14978" y="901"/>
                    <a:pt x="18380" y="2168"/>
                    <a:pt x="19681" y="4337"/>
                  </a:cubicBezTo>
                  <a:cubicBezTo>
                    <a:pt x="20282" y="5371"/>
                    <a:pt x="20315" y="6638"/>
                    <a:pt x="19748" y="7706"/>
                  </a:cubicBezTo>
                  <a:cubicBezTo>
                    <a:pt x="19114" y="8907"/>
                    <a:pt x="18314" y="9440"/>
                    <a:pt x="17246" y="9440"/>
                  </a:cubicBezTo>
                  <a:cubicBezTo>
                    <a:pt x="16279" y="9440"/>
                    <a:pt x="15245" y="9040"/>
                    <a:pt x="14211" y="8640"/>
                  </a:cubicBezTo>
                  <a:cubicBezTo>
                    <a:pt x="13944" y="8540"/>
                    <a:pt x="13644" y="8440"/>
                    <a:pt x="13377" y="8340"/>
                  </a:cubicBezTo>
                  <a:cubicBezTo>
                    <a:pt x="11976" y="7806"/>
                    <a:pt x="10508" y="7572"/>
                    <a:pt x="9007" y="7572"/>
                  </a:cubicBezTo>
                  <a:cubicBezTo>
                    <a:pt x="8915" y="7570"/>
                    <a:pt x="8824" y="7568"/>
                    <a:pt x="8733" y="7568"/>
                  </a:cubicBezTo>
                  <a:cubicBezTo>
                    <a:pt x="7729" y="7568"/>
                    <a:pt x="6753" y="7736"/>
                    <a:pt x="5805" y="8073"/>
                  </a:cubicBezTo>
                  <a:cubicBezTo>
                    <a:pt x="5371" y="8239"/>
                    <a:pt x="4904" y="8306"/>
                    <a:pt x="4437" y="8306"/>
                  </a:cubicBezTo>
                  <a:cubicBezTo>
                    <a:pt x="3370" y="8306"/>
                    <a:pt x="2035" y="7973"/>
                    <a:pt x="1435" y="7005"/>
                  </a:cubicBezTo>
                  <a:cubicBezTo>
                    <a:pt x="1001" y="6305"/>
                    <a:pt x="1068" y="5371"/>
                    <a:pt x="1602" y="4237"/>
                  </a:cubicBezTo>
                  <a:cubicBezTo>
                    <a:pt x="2736" y="1935"/>
                    <a:pt x="5038" y="801"/>
                    <a:pt x="8674" y="801"/>
                  </a:cubicBezTo>
                  <a:close/>
                  <a:moveTo>
                    <a:pt x="8707" y="0"/>
                  </a:moveTo>
                  <a:cubicBezTo>
                    <a:pt x="4704" y="0"/>
                    <a:pt x="2169" y="1234"/>
                    <a:pt x="868" y="3870"/>
                  </a:cubicBezTo>
                  <a:cubicBezTo>
                    <a:pt x="1" y="5638"/>
                    <a:pt x="301" y="6772"/>
                    <a:pt x="735" y="7439"/>
                  </a:cubicBezTo>
                  <a:cubicBezTo>
                    <a:pt x="1502" y="8706"/>
                    <a:pt x="3170" y="9107"/>
                    <a:pt x="4437" y="9107"/>
                  </a:cubicBezTo>
                  <a:cubicBezTo>
                    <a:pt x="4509" y="9111"/>
                    <a:pt x="4581" y="9113"/>
                    <a:pt x="4653" y="9113"/>
                  </a:cubicBezTo>
                  <a:cubicBezTo>
                    <a:pt x="5148" y="9113"/>
                    <a:pt x="5639" y="9015"/>
                    <a:pt x="6105" y="8840"/>
                  </a:cubicBezTo>
                  <a:cubicBezTo>
                    <a:pt x="6960" y="8565"/>
                    <a:pt x="7843" y="8402"/>
                    <a:pt x="8729" y="8402"/>
                  </a:cubicBezTo>
                  <a:cubicBezTo>
                    <a:pt x="8810" y="8402"/>
                    <a:pt x="8892" y="8403"/>
                    <a:pt x="8974" y="8406"/>
                  </a:cubicBezTo>
                  <a:cubicBezTo>
                    <a:pt x="10375" y="8406"/>
                    <a:pt x="11776" y="8640"/>
                    <a:pt x="13077" y="9107"/>
                  </a:cubicBezTo>
                  <a:lnTo>
                    <a:pt x="13911" y="9440"/>
                  </a:lnTo>
                  <a:cubicBezTo>
                    <a:pt x="15011" y="9874"/>
                    <a:pt x="16146" y="10308"/>
                    <a:pt x="17246" y="10308"/>
                  </a:cubicBezTo>
                  <a:cubicBezTo>
                    <a:pt x="18647" y="10308"/>
                    <a:pt x="19715" y="9574"/>
                    <a:pt x="20482" y="8106"/>
                  </a:cubicBezTo>
                  <a:cubicBezTo>
                    <a:pt x="21216" y="6772"/>
                    <a:pt x="21182" y="5204"/>
                    <a:pt x="20415" y="3936"/>
                  </a:cubicBezTo>
                  <a:cubicBezTo>
                    <a:pt x="18981" y="1501"/>
                    <a:pt x="15312" y="67"/>
                    <a:pt x="10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81105" y="421054"/>
            <a:ext cx="1758894" cy="1758954"/>
            <a:chOff x="1370275" y="1735225"/>
            <a:chExt cx="740400" cy="740425"/>
          </a:xfrm>
        </p:grpSpPr>
        <p:sp>
          <p:nvSpPr>
            <p:cNvPr id="85" name="Google Shape;85;p13"/>
            <p:cNvSpPr/>
            <p:nvPr/>
          </p:nvSpPr>
          <p:spPr>
            <a:xfrm>
              <a:off x="1370275" y="1735225"/>
              <a:ext cx="740400" cy="740425"/>
            </a:xfrm>
            <a:custGeom>
              <a:avLst/>
              <a:gdLst/>
              <a:ahLst/>
              <a:cxnLst/>
              <a:rect l="l" t="t" r="r" b="b"/>
              <a:pathLst>
                <a:path w="29616" h="29617" extrusionOk="0">
                  <a:moveTo>
                    <a:pt x="14807" y="0"/>
                  </a:moveTo>
                  <a:cubicBezTo>
                    <a:pt x="6631" y="0"/>
                    <a:pt x="0" y="6631"/>
                    <a:pt x="0" y="14809"/>
                  </a:cubicBezTo>
                  <a:cubicBezTo>
                    <a:pt x="0" y="22986"/>
                    <a:pt x="6630" y="29617"/>
                    <a:pt x="14807" y="29617"/>
                  </a:cubicBezTo>
                  <a:cubicBezTo>
                    <a:pt x="22986" y="29617"/>
                    <a:pt x="29615" y="22986"/>
                    <a:pt x="29615" y="14809"/>
                  </a:cubicBezTo>
                  <a:cubicBezTo>
                    <a:pt x="29615" y="6631"/>
                    <a:pt x="22985" y="0"/>
                    <a:pt x="14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453850" y="1818800"/>
              <a:ext cx="573225" cy="573250"/>
            </a:xfrm>
            <a:custGeom>
              <a:avLst/>
              <a:gdLst/>
              <a:ahLst/>
              <a:cxnLst/>
              <a:rect l="l" t="t" r="r" b="b"/>
              <a:pathLst>
                <a:path w="22929" h="22930" extrusionOk="0">
                  <a:moveTo>
                    <a:pt x="11464" y="1"/>
                  </a:moveTo>
                  <a:cubicBezTo>
                    <a:pt x="8425" y="1"/>
                    <a:pt x="5508" y="1209"/>
                    <a:pt x="3358" y="3359"/>
                  </a:cubicBezTo>
                  <a:cubicBezTo>
                    <a:pt x="1208" y="5508"/>
                    <a:pt x="0" y="8425"/>
                    <a:pt x="0" y="11466"/>
                  </a:cubicBezTo>
                  <a:cubicBezTo>
                    <a:pt x="0" y="14506"/>
                    <a:pt x="1208" y="17422"/>
                    <a:pt x="3358" y="19572"/>
                  </a:cubicBezTo>
                  <a:cubicBezTo>
                    <a:pt x="5508" y="21723"/>
                    <a:pt x="8425" y="22929"/>
                    <a:pt x="11464" y="22929"/>
                  </a:cubicBezTo>
                  <a:cubicBezTo>
                    <a:pt x="14505" y="22929"/>
                    <a:pt x="17421" y="21723"/>
                    <a:pt x="19571" y="19572"/>
                  </a:cubicBezTo>
                  <a:cubicBezTo>
                    <a:pt x="21721" y="17422"/>
                    <a:pt x="22929" y="14506"/>
                    <a:pt x="22929" y="11466"/>
                  </a:cubicBezTo>
                  <a:cubicBezTo>
                    <a:pt x="22929" y="8425"/>
                    <a:pt x="21721" y="5508"/>
                    <a:pt x="19571" y="3359"/>
                  </a:cubicBezTo>
                  <a:cubicBezTo>
                    <a:pt x="17421" y="1209"/>
                    <a:pt x="14505" y="1"/>
                    <a:pt x="11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543425" y="1908375"/>
              <a:ext cx="394100" cy="394100"/>
            </a:xfrm>
            <a:custGeom>
              <a:avLst/>
              <a:gdLst/>
              <a:ahLst/>
              <a:cxnLst/>
              <a:rect l="l" t="t" r="r" b="b"/>
              <a:pathLst>
                <a:path w="15764" h="15764" extrusionOk="0">
                  <a:moveTo>
                    <a:pt x="7881" y="0"/>
                  </a:moveTo>
                  <a:cubicBezTo>
                    <a:pt x="5792" y="0"/>
                    <a:pt x="3787" y="831"/>
                    <a:pt x="2309" y="2309"/>
                  </a:cubicBezTo>
                  <a:cubicBezTo>
                    <a:pt x="831" y="3787"/>
                    <a:pt x="0" y="5792"/>
                    <a:pt x="0" y="7883"/>
                  </a:cubicBezTo>
                  <a:cubicBezTo>
                    <a:pt x="0" y="9973"/>
                    <a:pt x="831" y="11977"/>
                    <a:pt x="2309" y="13456"/>
                  </a:cubicBezTo>
                  <a:cubicBezTo>
                    <a:pt x="3787" y="14934"/>
                    <a:pt x="5792" y="15764"/>
                    <a:pt x="7881" y="15764"/>
                  </a:cubicBezTo>
                  <a:cubicBezTo>
                    <a:pt x="9972" y="15764"/>
                    <a:pt x="11977" y="14934"/>
                    <a:pt x="13455" y="13456"/>
                  </a:cubicBezTo>
                  <a:cubicBezTo>
                    <a:pt x="14933" y="11977"/>
                    <a:pt x="15763" y="9973"/>
                    <a:pt x="15763" y="7883"/>
                  </a:cubicBezTo>
                  <a:cubicBezTo>
                    <a:pt x="15763" y="5792"/>
                    <a:pt x="14933" y="3787"/>
                    <a:pt x="13455" y="2309"/>
                  </a:cubicBezTo>
                  <a:cubicBezTo>
                    <a:pt x="11977" y="831"/>
                    <a:pt x="9972" y="0"/>
                    <a:pt x="7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609100" y="1974050"/>
              <a:ext cx="262750" cy="262775"/>
            </a:xfrm>
            <a:custGeom>
              <a:avLst/>
              <a:gdLst/>
              <a:ahLst/>
              <a:cxnLst/>
              <a:rect l="l" t="t" r="r" b="b"/>
              <a:pathLst>
                <a:path w="10510" h="10511" extrusionOk="0">
                  <a:moveTo>
                    <a:pt x="5254" y="1"/>
                  </a:moveTo>
                  <a:cubicBezTo>
                    <a:pt x="2353" y="1"/>
                    <a:pt x="0" y="2353"/>
                    <a:pt x="0" y="5256"/>
                  </a:cubicBezTo>
                  <a:cubicBezTo>
                    <a:pt x="0" y="8157"/>
                    <a:pt x="2351" y="10511"/>
                    <a:pt x="5254" y="10511"/>
                  </a:cubicBezTo>
                  <a:cubicBezTo>
                    <a:pt x="8157" y="10511"/>
                    <a:pt x="10509" y="8157"/>
                    <a:pt x="10509" y="5256"/>
                  </a:cubicBezTo>
                  <a:cubicBezTo>
                    <a:pt x="10509" y="2353"/>
                    <a:pt x="8156" y="1"/>
                    <a:pt x="5254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751625" y="1926300"/>
              <a:ext cx="196650" cy="179150"/>
            </a:xfrm>
            <a:custGeom>
              <a:avLst/>
              <a:gdLst/>
              <a:ahLst/>
              <a:cxnLst/>
              <a:rect l="l" t="t" r="r" b="b"/>
              <a:pathLst>
                <a:path w="7866" h="7166" extrusionOk="0">
                  <a:moveTo>
                    <a:pt x="3932" y="0"/>
                  </a:moveTo>
                  <a:cubicBezTo>
                    <a:pt x="3015" y="0"/>
                    <a:pt x="2098" y="350"/>
                    <a:pt x="1399" y="1049"/>
                  </a:cubicBezTo>
                  <a:cubicBezTo>
                    <a:pt x="0" y="2449"/>
                    <a:pt x="0" y="4717"/>
                    <a:pt x="1399" y="6116"/>
                  </a:cubicBezTo>
                  <a:cubicBezTo>
                    <a:pt x="2098" y="6816"/>
                    <a:pt x="3015" y="7166"/>
                    <a:pt x="3932" y="7166"/>
                  </a:cubicBezTo>
                  <a:cubicBezTo>
                    <a:pt x="4849" y="7166"/>
                    <a:pt x="5766" y="6816"/>
                    <a:pt x="6465" y="6116"/>
                  </a:cubicBezTo>
                  <a:cubicBezTo>
                    <a:pt x="7865" y="4717"/>
                    <a:pt x="7865" y="2449"/>
                    <a:pt x="6465" y="1049"/>
                  </a:cubicBezTo>
                  <a:cubicBezTo>
                    <a:pt x="5766" y="350"/>
                    <a:pt x="4849" y="0"/>
                    <a:pt x="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7077880" y="2983654"/>
            <a:ext cx="1758894" cy="1758954"/>
            <a:chOff x="1370275" y="1735225"/>
            <a:chExt cx="740400" cy="740425"/>
          </a:xfrm>
        </p:grpSpPr>
        <p:sp>
          <p:nvSpPr>
            <p:cNvPr id="91" name="Google Shape;91;p13"/>
            <p:cNvSpPr/>
            <p:nvPr/>
          </p:nvSpPr>
          <p:spPr>
            <a:xfrm>
              <a:off x="1370275" y="1735225"/>
              <a:ext cx="740400" cy="740425"/>
            </a:xfrm>
            <a:custGeom>
              <a:avLst/>
              <a:gdLst/>
              <a:ahLst/>
              <a:cxnLst/>
              <a:rect l="l" t="t" r="r" b="b"/>
              <a:pathLst>
                <a:path w="29616" h="29617" extrusionOk="0">
                  <a:moveTo>
                    <a:pt x="14807" y="0"/>
                  </a:moveTo>
                  <a:cubicBezTo>
                    <a:pt x="6631" y="0"/>
                    <a:pt x="0" y="6631"/>
                    <a:pt x="0" y="14809"/>
                  </a:cubicBezTo>
                  <a:cubicBezTo>
                    <a:pt x="0" y="22986"/>
                    <a:pt x="6630" y="29617"/>
                    <a:pt x="14807" y="29617"/>
                  </a:cubicBezTo>
                  <a:cubicBezTo>
                    <a:pt x="22986" y="29617"/>
                    <a:pt x="29615" y="22986"/>
                    <a:pt x="29615" y="14809"/>
                  </a:cubicBezTo>
                  <a:cubicBezTo>
                    <a:pt x="29615" y="6631"/>
                    <a:pt x="22985" y="0"/>
                    <a:pt x="1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453850" y="1818800"/>
              <a:ext cx="573225" cy="573250"/>
            </a:xfrm>
            <a:custGeom>
              <a:avLst/>
              <a:gdLst/>
              <a:ahLst/>
              <a:cxnLst/>
              <a:rect l="l" t="t" r="r" b="b"/>
              <a:pathLst>
                <a:path w="22929" h="22930" extrusionOk="0">
                  <a:moveTo>
                    <a:pt x="11464" y="1"/>
                  </a:moveTo>
                  <a:cubicBezTo>
                    <a:pt x="8425" y="1"/>
                    <a:pt x="5508" y="1209"/>
                    <a:pt x="3358" y="3359"/>
                  </a:cubicBezTo>
                  <a:cubicBezTo>
                    <a:pt x="1208" y="5508"/>
                    <a:pt x="0" y="8425"/>
                    <a:pt x="0" y="11466"/>
                  </a:cubicBezTo>
                  <a:cubicBezTo>
                    <a:pt x="0" y="14506"/>
                    <a:pt x="1208" y="17422"/>
                    <a:pt x="3358" y="19572"/>
                  </a:cubicBezTo>
                  <a:cubicBezTo>
                    <a:pt x="5508" y="21723"/>
                    <a:pt x="8425" y="22929"/>
                    <a:pt x="11464" y="22929"/>
                  </a:cubicBezTo>
                  <a:cubicBezTo>
                    <a:pt x="14505" y="22929"/>
                    <a:pt x="17421" y="21723"/>
                    <a:pt x="19571" y="19572"/>
                  </a:cubicBezTo>
                  <a:cubicBezTo>
                    <a:pt x="21721" y="17422"/>
                    <a:pt x="22929" y="14506"/>
                    <a:pt x="22929" y="11466"/>
                  </a:cubicBezTo>
                  <a:cubicBezTo>
                    <a:pt x="22929" y="8425"/>
                    <a:pt x="21721" y="5508"/>
                    <a:pt x="19571" y="3359"/>
                  </a:cubicBezTo>
                  <a:cubicBezTo>
                    <a:pt x="17421" y="1209"/>
                    <a:pt x="14505" y="1"/>
                    <a:pt x="11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543425" y="1908375"/>
              <a:ext cx="394100" cy="394100"/>
            </a:xfrm>
            <a:custGeom>
              <a:avLst/>
              <a:gdLst/>
              <a:ahLst/>
              <a:cxnLst/>
              <a:rect l="l" t="t" r="r" b="b"/>
              <a:pathLst>
                <a:path w="15764" h="15764" extrusionOk="0">
                  <a:moveTo>
                    <a:pt x="7881" y="0"/>
                  </a:moveTo>
                  <a:cubicBezTo>
                    <a:pt x="5792" y="0"/>
                    <a:pt x="3787" y="831"/>
                    <a:pt x="2309" y="2309"/>
                  </a:cubicBezTo>
                  <a:cubicBezTo>
                    <a:pt x="831" y="3787"/>
                    <a:pt x="0" y="5792"/>
                    <a:pt x="0" y="7883"/>
                  </a:cubicBezTo>
                  <a:cubicBezTo>
                    <a:pt x="0" y="9973"/>
                    <a:pt x="831" y="11977"/>
                    <a:pt x="2309" y="13456"/>
                  </a:cubicBezTo>
                  <a:cubicBezTo>
                    <a:pt x="3787" y="14934"/>
                    <a:pt x="5792" y="15764"/>
                    <a:pt x="7881" y="15764"/>
                  </a:cubicBezTo>
                  <a:cubicBezTo>
                    <a:pt x="9972" y="15764"/>
                    <a:pt x="11977" y="14934"/>
                    <a:pt x="13455" y="13456"/>
                  </a:cubicBezTo>
                  <a:cubicBezTo>
                    <a:pt x="14933" y="11977"/>
                    <a:pt x="15763" y="9973"/>
                    <a:pt x="15763" y="7883"/>
                  </a:cubicBezTo>
                  <a:cubicBezTo>
                    <a:pt x="15763" y="5792"/>
                    <a:pt x="14933" y="3787"/>
                    <a:pt x="13455" y="2309"/>
                  </a:cubicBezTo>
                  <a:cubicBezTo>
                    <a:pt x="11977" y="831"/>
                    <a:pt x="9972" y="0"/>
                    <a:pt x="7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609100" y="1974050"/>
              <a:ext cx="262750" cy="262775"/>
            </a:xfrm>
            <a:custGeom>
              <a:avLst/>
              <a:gdLst/>
              <a:ahLst/>
              <a:cxnLst/>
              <a:rect l="l" t="t" r="r" b="b"/>
              <a:pathLst>
                <a:path w="10510" h="10511" extrusionOk="0">
                  <a:moveTo>
                    <a:pt x="5254" y="1"/>
                  </a:moveTo>
                  <a:cubicBezTo>
                    <a:pt x="2353" y="1"/>
                    <a:pt x="0" y="2353"/>
                    <a:pt x="0" y="5256"/>
                  </a:cubicBezTo>
                  <a:cubicBezTo>
                    <a:pt x="0" y="8157"/>
                    <a:pt x="2351" y="10511"/>
                    <a:pt x="5254" y="10511"/>
                  </a:cubicBezTo>
                  <a:cubicBezTo>
                    <a:pt x="8157" y="10511"/>
                    <a:pt x="10509" y="8157"/>
                    <a:pt x="10509" y="5256"/>
                  </a:cubicBezTo>
                  <a:cubicBezTo>
                    <a:pt x="10509" y="2353"/>
                    <a:pt x="8156" y="1"/>
                    <a:pt x="5254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751625" y="1926300"/>
              <a:ext cx="196650" cy="179150"/>
            </a:xfrm>
            <a:custGeom>
              <a:avLst/>
              <a:gdLst/>
              <a:ahLst/>
              <a:cxnLst/>
              <a:rect l="l" t="t" r="r" b="b"/>
              <a:pathLst>
                <a:path w="7866" h="7166" extrusionOk="0">
                  <a:moveTo>
                    <a:pt x="3932" y="0"/>
                  </a:moveTo>
                  <a:cubicBezTo>
                    <a:pt x="3015" y="0"/>
                    <a:pt x="2098" y="350"/>
                    <a:pt x="1399" y="1049"/>
                  </a:cubicBezTo>
                  <a:cubicBezTo>
                    <a:pt x="0" y="2449"/>
                    <a:pt x="0" y="4717"/>
                    <a:pt x="1399" y="6116"/>
                  </a:cubicBezTo>
                  <a:cubicBezTo>
                    <a:pt x="2098" y="6816"/>
                    <a:pt x="3015" y="7166"/>
                    <a:pt x="3932" y="7166"/>
                  </a:cubicBezTo>
                  <a:cubicBezTo>
                    <a:pt x="4849" y="7166"/>
                    <a:pt x="5766" y="6816"/>
                    <a:pt x="6465" y="6116"/>
                  </a:cubicBezTo>
                  <a:cubicBezTo>
                    <a:pt x="7865" y="4717"/>
                    <a:pt x="7865" y="2449"/>
                    <a:pt x="6465" y="1049"/>
                  </a:cubicBezTo>
                  <a:cubicBezTo>
                    <a:pt x="5766" y="350"/>
                    <a:pt x="4849" y="0"/>
                    <a:pt x="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3"/>
          <p:cNvSpPr/>
          <p:nvPr/>
        </p:nvSpPr>
        <p:spPr>
          <a:xfrm>
            <a:off x="1186350" y="0"/>
            <a:ext cx="6771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2639313" y="744432"/>
            <a:ext cx="8187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2"/>
          </p:nvPr>
        </p:nvSpPr>
        <p:spPr>
          <a:xfrm>
            <a:off x="1619913" y="1399252"/>
            <a:ext cx="2857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1619913" y="1902053"/>
            <a:ext cx="2857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3" hasCustomPrompt="1"/>
          </p:nvPr>
        </p:nvSpPr>
        <p:spPr>
          <a:xfrm>
            <a:off x="5685963" y="744432"/>
            <a:ext cx="8187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4"/>
          </p:nvPr>
        </p:nvSpPr>
        <p:spPr>
          <a:xfrm>
            <a:off x="4666563" y="1399252"/>
            <a:ext cx="2857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5"/>
          </p:nvPr>
        </p:nvSpPr>
        <p:spPr>
          <a:xfrm>
            <a:off x="4666563" y="1902053"/>
            <a:ext cx="2857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6" hasCustomPrompt="1"/>
          </p:nvPr>
        </p:nvSpPr>
        <p:spPr>
          <a:xfrm>
            <a:off x="2639313" y="2717657"/>
            <a:ext cx="8187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7"/>
          </p:nvPr>
        </p:nvSpPr>
        <p:spPr>
          <a:xfrm>
            <a:off x="1619913" y="3372477"/>
            <a:ext cx="2857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8"/>
          </p:nvPr>
        </p:nvSpPr>
        <p:spPr>
          <a:xfrm>
            <a:off x="1619913" y="3875278"/>
            <a:ext cx="2857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9" hasCustomPrompt="1"/>
          </p:nvPr>
        </p:nvSpPr>
        <p:spPr>
          <a:xfrm>
            <a:off x="5685963" y="2717657"/>
            <a:ext cx="8187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3"/>
          </p:nvPr>
        </p:nvSpPr>
        <p:spPr>
          <a:xfrm>
            <a:off x="4666563" y="3372477"/>
            <a:ext cx="2857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4"/>
          </p:nvPr>
        </p:nvSpPr>
        <p:spPr>
          <a:xfrm>
            <a:off x="4666563" y="3875278"/>
            <a:ext cx="2857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">
    <p:bg>
      <p:bgPr>
        <a:solidFill>
          <a:schemeClr val="accent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4"/>
          <p:cNvGrpSpPr/>
          <p:nvPr/>
        </p:nvGrpSpPr>
        <p:grpSpPr>
          <a:xfrm>
            <a:off x="-21573" y="-197175"/>
            <a:ext cx="9187143" cy="5554617"/>
            <a:chOff x="61" y="46800"/>
            <a:chExt cx="9144165" cy="5554617"/>
          </a:xfrm>
        </p:grpSpPr>
        <p:sp>
          <p:nvSpPr>
            <p:cNvPr id="111" name="Google Shape;111;p14"/>
            <p:cNvSpPr/>
            <p:nvPr/>
          </p:nvSpPr>
          <p:spPr>
            <a:xfrm>
              <a:off x="61" y="46800"/>
              <a:ext cx="9144165" cy="2221324"/>
            </a:xfrm>
            <a:custGeom>
              <a:avLst/>
              <a:gdLst/>
              <a:ahLst/>
              <a:cxnLst/>
              <a:rect l="l" t="t" r="r" b="b"/>
              <a:pathLst>
                <a:path w="210598" h="51159" extrusionOk="0">
                  <a:moveTo>
                    <a:pt x="1" y="0"/>
                  </a:moveTo>
                  <a:lnTo>
                    <a:pt x="1" y="15861"/>
                  </a:lnTo>
                  <a:lnTo>
                    <a:pt x="105309" y="51159"/>
                  </a:lnTo>
                  <a:lnTo>
                    <a:pt x="210597" y="15861"/>
                  </a:lnTo>
                  <a:lnTo>
                    <a:pt x="210597" y="0"/>
                  </a:lnTo>
                  <a:lnTo>
                    <a:pt x="105309" y="352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61" y="1712556"/>
              <a:ext cx="9144165" cy="2222236"/>
            </a:xfrm>
            <a:custGeom>
              <a:avLst/>
              <a:gdLst/>
              <a:ahLst/>
              <a:cxnLst/>
              <a:rect l="l" t="t" r="r" b="b"/>
              <a:pathLst>
                <a:path w="210598" h="51180" extrusionOk="0">
                  <a:moveTo>
                    <a:pt x="1" y="0"/>
                  </a:moveTo>
                  <a:lnTo>
                    <a:pt x="1" y="15881"/>
                  </a:lnTo>
                  <a:lnTo>
                    <a:pt x="105309" y="51179"/>
                  </a:lnTo>
                  <a:lnTo>
                    <a:pt x="210597" y="15881"/>
                  </a:lnTo>
                  <a:lnTo>
                    <a:pt x="210597" y="0"/>
                  </a:lnTo>
                  <a:lnTo>
                    <a:pt x="105309" y="353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1" y="3379181"/>
              <a:ext cx="9144165" cy="2222236"/>
            </a:xfrm>
            <a:custGeom>
              <a:avLst/>
              <a:gdLst/>
              <a:ahLst/>
              <a:cxnLst/>
              <a:rect l="l" t="t" r="r" b="b"/>
              <a:pathLst>
                <a:path w="210598" h="51180" extrusionOk="0">
                  <a:moveTo>
                    <a:pt x="1" y="1"/>
                  </a:moveTo>
                  <a:lnTo>
                    <a:pt x="1" y="15861"/>
                  </a:lnTo>
                  <a:lnTo>
                    <a:pt x="105309" y="51180"/>
                  </a:lnTo>
                  <a:lnTo>
                    <a:pt x="210597" y="15861"/>
                  </a:lnTo>
                  <a:lnTo>
                    <a:pt x="210597" y="1"/>
                  </a:lnTo>
                  <a:lnTo>
                    <a:pt x="105309" y="35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4"/>
          <p:cNvSpPr txBox="1">
            <a:spLocks noGrp="1"/>
          </p:cNvSpPr>
          <p:nvPr>
            <p:ph type="title" hasCustomPrompt="1"/>
          </p:nvPr>
        </p:nvSpPr>
        <p:spPr>
          <a:xfrm>
            <a:off x="1885050" y="2040180"/>
            <a:ext cx="397200" cy="2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 idx="2"/>
          </p:nvPr>
        </p:nvSpPr>
        <p:spPr>
          <a:xfrm>
            <a:off x="2297812" y="2024450"/>
            <a:ext cx="20862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1"/>
          </p:nvPr>
        </p:nvSpPr>
        <p:spPr>
          <a:xfrm>
            <a:off x="1905750" y="2376530"/>
            <a:ext cx="2355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title" idx="3" hasCustomPrompt="1"/>
          </p:nvPr>
        </p:nvSpPr>
        <p:spPr>
          <a:xfrm>
            <a:off x="4759725" y="2040180"/>
            <a:ext cx="397200" cy="2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 idx="4"/>
          </p:nvPr>
        </p:nvSpPr>
        <p:spPr>
          <a:xfrm>
            <a:off x="5172488" y="2024450"/>
            <a:ext cx="20862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776853" y="2376530"/>
            <a:ext cx="2355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 idx="6" hasCustomPrompt="1"/>
          </p:nvPr>
        </p:nvSpPr>
        <p:spPr>
          <a:xfrm>
            <a:off x="1889217" y="3255655"/>
            <a:ext cx="397200" cy="2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7"/>
          </p:nvPr>
        </p:nvSpPr>
        <p:spPr>
          <a:xfrm>
            <a:off x="2297812" y="3239925"/>
            <a:ext cx="20862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8"/>
          </p:nvPr>
        </p:nvSpPr>
        <p:spPr>
          <a:xfrm>
            <a:off x="1905750" y="3592005"/>
            <a:ext cx="2355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9" hasCustomPrompt="1"/>
          </p:nvPr>
        </p:nvSpPr>
        <p:spPr>
          <a:xfrm>
            <a:off x="4760916" y="3255655"/>
            <a:ext cx="397200" cy="2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13"/>
          </p:nvPr>
        </p:nvSpPr>
        <p:spPr>
          <a:xfrm>
            <a:off x="5162367" y="3239925"/>
            <a:ext cx="20862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4"/>
          </p:nvPr>
        </p:nvSpPr>
        <p:spPr>
          <a:xfrm>
            <a:off x="4776853" y="3592005"/>
            <a:ext cx="2355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2766900" y="2436550"/>
            <a:ext cx="36102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2766900" y="3173988"/>
            <a:ext cx="3610200" cy="1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0" y="1951200"/>
            <a:ext cx="3192300" cy="3192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flipH="1">
            <a:off x="5951700" y="1974050"/>
            <a:ext cx="3192300" cy="3192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1540100" y="1282963"/>
            <a:ext cx="3058800" cy="4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832675" y="3245850"/>
            <a:ext cx="3521100" cy="12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4" name="Google Shape;134;p16"/>
          <p:cNvGrpSpPr/>
          <p:nvPr/>
        </p:nvGrpSpPr>
        <p:grpSpPr>
          <a:xfrm>
            <a:off x="-478361" y="-208591"/>
            <a:ext cx="1119015" cy="5539440"/>
            <a:chOff x="-531461" y="-208591"/>
            <a:chExt cx="1119015" cy="5539440"/>
          </a:xfrm>
        </p:grpSpPr>
        <p:grpSp>
          <p:nvGrpSpPr>
            <p:cNvPr id="135" name="Google Shape;135;p16"/>
            <p:cNvGrpSpPr/>
            <p:nvPr/>
          </p:nvGrpSpPr>
          <p:grpSpPr>
            <a:xfrm rot="5834035">
              <a:off x="-1397472" y="868742"/>
              <a:ext cx="2832836" cy="750072"/>
              <a:chOff x="3575375" y="3261900"/>
              <a:chExt cx="2296925" cy="608175"/>
            </a:xfrm>
          </p:grpSpPr>
          <p:sp>
            <p:nvSpPr>
              <p:cNvPr id="136" name="Google Shape;136;p16"/>
              <p:cNvSpPr/>
              <p:nvPr/>
            </p:nvSpPr>
            <p:spPr>
              <a:xfrm>
                <a:off x="5423450" y="3261900"/>
                <a:ext cx="31180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889" extrusionOk="0">
                    <a:moveTo>
                      <a:pt x="5723" y="1"/>
                    </a:moveTo>
                    <a:cubicBezTo>
                      <a:pt x="5573" y="1"/>
                      <a:pt x="5423" y="10"/>
                      <a:pt x="5274" y="29"/>
                    </a:cubicBezTo>
                    <a:cubicBezTo>
                      <a:pt x="2030" y="448"/>
                      <a:pt x="1" y="5323"/>
                      <a:pt x="712" y="10889"/>
                    </a:cubicBezTo>
                    <a:lnTo>
                      <a:pt x="12471" y="9382"/>
                    </a:lnTo>
                    <a:cubicBezTo>
                      <a:pt x="11773" y="4054"/>
                      <a:pt x="8809" y="1"/>
                      <a:pt x="57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121125" y="3301125"/>
                <a:ext cx="31125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889" extrusionOk="0">
                    <a:moveTo>
                      <a:pt x="5722" y="1"/>
                    </a:moveTo>
                    <a:cubicBezTo>
                      <a:pt x="5572" y="1"/>
                      <a:pt x="5423" y="10"/>
                      <a:pt x="5273" y="30"/>
                    </a:cubicBezTo>
                    <a:cubicBezTo>
                      <a:pt x="2030" y="448"/>
                      <a:pt x="0" y="5323"/>
                      <a:pt x="711" y="10889"/>
                    </a:cubicBezTo>
                    <a:lnTo>
                      <a:pt x="12450" y="9382"/>
                    </a:lnTo>
                    <a:cubicBezTo>
                      <a:pt x="11771" y="4054"/>
                      <a:pt x="8808" y="1"/>
                      <a:pt x="57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818775" y="3340375"/>
                <a:ext cx="31125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889" extrusionOk="0">
                    <a:moveTo>
                      <a:pt x="5722" y="0"/>
                    </a:moveTo>
                    <a:cubicBezTo>
                      <a:pt x="5573" y="0"/>
                      <a:pt x="5423" y="10"/>
                      <a:pt x="5273" y="29"/>
                    </a:cubicBezTo>
                    <a:cubicBezTo>
                      <a:pt x="2030" y="447"/>
                      <a:pt x="0" y="5323"/>
                      <a:pt x="712" y="10888"/>
                    </a:cubicBezTo>
                    <a:lnTo>
                      <a:pt x="12450" y="9382"/>
                    </a:lnTo>
                    <a:cubicBezTo>
                      <a:pt x="11771" y="4053"/>
                      <a:pt x="8808" y="0"/>
                      <a:pt x="5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516425" y="3379600"/>
                <a:ext cx="31125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889" extrusionOk="0">
                    <a:moveTo>
                      <a:pt x="5722" y="0"/>
                    </a:moveTo>
                    <a:cubicBezTo>
                      <a:pt x="5573" y="0"/>
                      <a:pt x="5423" y="10"/>
                      <a:pt x="5273" y="29"/>
                    </a:cubicBezTo>
                    <a:cubicBezTo>
                      <a:pt x="2030" y="448"/>
                      <a:pt x="0" y="5323"/>
                      <a:pt x="733" y="10889"/>
                    </a:cubicBezTo>
                    <a:lnTo>
                      <a:pt x="12450" y="9382"/>
                    </a:lnTo>
                    <a:cubicBezTo>
                      <a:pt x="11771" y="4053"/>
                      <a:pt x="8809" y="0"/>
                      <a:pt x="5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4214075" y="3418825"/>
                <a:ext cx="311275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51" h="10889" extrusionOk="0">
                    <a:moveTo>
                      <a:pt x="5725" y="1"/>
                    </a:moveTo>
                    <a:cubicBezTo>
                      <a:pt x="5575" y="1"/>
                      <a:pt x="5424" y="10"/>
                      <a:pt x="5273" y="29"/>
                    </a:cubicBezTo>
                    <a:cubicBezTo>
                      <a:pt x="2051" y="448"/>
                      <a:pt x="1" y="5302"/>
                      <a:pt x="733" y="10889"/>
                    </a:cubicBezTo>
                    <a:lnTo>
                      <a:pt x="12450" y="9382"/>
                    </a:lnTo>
                    <a:cubicBezTo>
                      <a:pt x="11772" y="4054"/>
                      <a:pt x="8828" y="1"/>
                      <a:pt x="5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3911725" y="3458050"/>
                <a:ext cx="311800" cy="272250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890" extrusionOk="0">
                    <a:moveTo>
                      <a:pt x="5741" y="1"/>
                    </a:moveTo>
                    <a:cubicBezTo>
                      <a:pt x="5592" y="1"/>
                      <a:pt x="5443" y="10"/>
                      <a:pt x="5294" y="30"/>
                    </a:cubicBezTo>
                    <a:cubicBezTo>
                      <a:pt x="2051" y="448"/>
                      <a:pt x="1" y="5302"/>
                      <a:pt x="733" y="10889"/>
                    </a:cubicBezTo>
                    <a:lnTo>
                      <a:pt x="12471" y="9383"/>
                    </a:lnTo>
                    <a:cubicBezTo>
                      <a:pt x="11773" y="4054"/>
                      <a:pt x="8809" y="1"/>
                      <a:pt x="57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3610730" y="3507977"/>
                <a:ext cx="31180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889" extrusionOk="0">
                    <a:moveTo>
                      <a:pt x="5743" y="0"/>
                    </a:moveTo>
                    <a:cubicBezTo>
                      <a:pt x="5594" y="0"/>
                      <a:pt x="5444" y="10"/>
                      <a:pt x="5294" y="29"/>
                    </a:cubicBezTo>
                    <a:cubicBezTo>
                      <a:pt x="2051" y="447"/>
                      <a:pt x="1" y="5302"/>
                      <a:pt x="733" y="10888"/>
                    </a:cubicBezTo>
                    <a:lnTo>
                      <a:pt x="12471" y="9382"/>
                    </a:lnTo>
                    <a:cubicBezTo>
                      <a:pt x="11773" y="4053"/>
                      <a:pt x="8828" y="0"/>
                      <a:pt x="57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3575375" y="3462825"/>
                <a:ext cx="2296925" cy="407250"/>
              </a:xfrm>
              <a:custGeom>
                <a:avLst/>
                <a:gdLst/>
                <a:ahLst/>
                <a:cxnLst/>
                <a:rect l="l" t="t" r="r" b="b"/>
                <a:pathLst>
                  <a:path w="91877" h="16290" extrusionOk="0">
                    <a:moveTo>
                      <a:pt x="89889" y="1"/>
                    </a:moveTo>
                    <a:cubicBezTo>
                      <a:pt x="89729" y="1"/>
                      <a:pt x="89568" y="23"/>
                      <a:pt x="89407" y="69"/>
                    </a:cubicBezTo>
                    <a:lnTo>
                      <a:pt x="89407" y="111"/>
                    </a:lnTo>
                    <a:cubicBezTo>
                      <a:pt x="86604" y="780"/>
                      <a:pt x="83758" y="1366"/>
                      <a:pt x="80912" y="1847"/>
                    </a:cubicBezTo>
                    <a:cubicBezTo>
                      <a:pt x="79469" y="2098"/>
                      <a:pt x="78025" y="2329"/>
                      <a:pt x="76581" y="2538"/>
                    </a:cubicBezTo>
                    <a:lnTo>
                      <a:pt x="75514" y="2684"/>
                    </a:lnTo>
                    <a:lnTo>
                      <a:pt x="75284" y="2726"/>
                    </a:lnTo>
                    <a:cubicBezTo>
                      <a:pt x="75281" y="2726"/>
                      <a:pt x="75271" y="2727"/>
                      <a:pt x="75258" y="2729"/>
                    </a:cubicBezTo>
                    <a:lnTo>
                      <a:pt x="75258" y="2729"/>
                    </a:lnTo>
                    <a:cubicBezTo>
                      <a:pt x="75258" y="2729"/>
                      <a:pt x="75257" y="2728"/>
                      <a:pt x="75255" y="2728"/>
                    </a:cubicBezTo>
                    <a:cubicBezTo>
                      <a:pt x="75235" y="2728"/>
                      <a:pt x="75110" y="2747"/>
                      <a:pt x="75096" y="2747"/>
                    </a:cubicBezTo>
                    <a:lnTo>
                      <a:pt x="74761" y="2789"/>
                    </a:lnTo>
                    <a:cubicBezTo>
                      <a:pt x="74029" y="2873"/>
                      <a:pt x="73296" y="2977"/>
                      <a:pt x="72543" y="3061"/>
                    </a:cubicBezTo>
                    <a:cubicBezTo>
                      <a:pt x="66747" y="3751"/>
                      <a:pt x="60909" y="4212"/>
                      <a:pt x="55072" y="4630"/>
                    </a:cubicBezTo>
                    <a:cubicBezTo>
                      <a:pt x="49255" y="5049"/>
                      <a:pt x="43480" y="5446"/>
                      <a:pt x="37684" y="6032"/>
                    </a:cubicBezTo>
                    <a:cubicBezTo>
                      <a:pt x="31826" y="6618"/>
                      <a:pt x="25904" y="7350"/>
                      <a:pt x="20150" y="8543"/>
                    </a:cubicBezTo>
                    <a:cubicBezTo>
                      <a:pt x="14585" y="9694"/>
                      <a:pt x="9207" y="11681"/>
                      <a:pt x="3558" y="12497"/>
                    </a:cubicBezTo>
                    <a:lnTo>
                      <a:pt x="3411" y="12518"/>
                    </a:lnTo>
                    <a:lnTo>
                      <a:pt x="2930" y="12581"/>
                    </a:lnTo>
                    <a:cubicBezTo>
                      <a:pt x="2574" y="12623"/>
                      <a:pt x="2198" y="12665"/>
                      <a:pt x="1842" y="12707"/>
                    </a:cubicBezTo>
                    <a:cubicBezTo>
                      <a:pt x="900" y="12769"/>
                      <a:pt x="1" y="13460"/>
                      <a:pt x="43" y="14485"/>
                    </a:cubicBezTo>
                    <a:cubicBezTo>
                      <a:pt x="83" y="15349"/>
                      <a:pt x="778" y="16290"/>
                      <a:pt x="1723" y="16290"/>
                    </a:cubicBezTo>
                    <a:cubicBezTo>
                      <a:pt x="1762" y="16290"/>
                      <a:pt x="1802" y="16288"/>
                      <a:pt x="1842" y="16285"/>
                    </a:cubicBezTo>
                    <a:cubicBezTo>
                      <a:pt x="7638" y="15782"/>
                      <a:pt x="13141" y="13878"/>
                      <a:pt x="18769" y="12518"/>
                    </a:cubicBezTo>
                    <a:cubicBezTo>
                      <a:pt x="21573" y="11849"/>
                      <a:pt x="24419" y="11347"/>
                      <a:pt x="27264" y="10907"/>
                    </a:cubicBezTo>
                    <a:cubicBezTo>
                      <a:pt x="27997" y="10803"/>
                      <a:pt x="28729" y="10698"/>
                      <a:pt x="29461" y="10593"/>
                    </a:cubicBezTo>
                    <a:lnTo>
                      <a:pt x="30445" y="10447"/>
                    </a:lnTo>
                    <a:lnTo>
                      <a:pt x="30696" y="10405"/>
                    </a:lnTo>
                    <a:lnTo>
                      <a:pt x="31282" y="10342"/>
                    </a:lnTo>
                    <a:cubicBezTo>
                      <a:pt x="32725" y="10154"/>
                      <a:pt x="34169" y="9987"/>
                      <a:pt x="35634" y="9819"/>
                    </a:cubicBezTo>
                    <a:cubicBezTo>
                      <a:pt x="41471" y="9192"/>
                      <a:pt x="47330" y="8773"/>
                      <a:pt x="53168" y="8334"/>
                    </a:cubicBezTo>
                    <a:cubicBezTo>
                      <a:pt x="59026" y="7915"/>
                      <a:pt x="64843" y="7476"/>
                      <a:pt x="70660" y="6827"/>
                    </a:cubicBezTo>
                    <a:cubicBezTo>
                      <a:pt x="76581" y="6220"/>
                      <a:pt x="82461" y="5279"/>
                      <a:pt x="88257" y="4023"/>
                    </a:cubicBezTo>
                    <a:cubicBezTo>
                      <a:pt x="88968" y="3856"/>
                      <a:pt x="89658" y="3689"/>
                      <a:pt x="90349" y="3521"/>
                    </a:cubicBezTo>
                    <a:cubicBezTo>
                      <a:pt x="91311" y="3270"/>
                      <a:pt x="91876" y="2266"/>
                      <a:pt x="91604" y="1324"/>
                    </a:cubicBezTo>
                    <a:cubicBezTo>
                      <a:pt x="91396" y="526"/>
                      <a:pt x="90669" y="1"/>
                      <a:pt x="898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16"/>
            <p:cNvGrpSpPr/>
            <p:nvPr/>
          </p:nvGrpSpPr>
          <p:grpSpPr>
            <a:xfrm rot="5834035">
              <a:off x="-1379272" y="3503444"/>
              <a:ext cx="2832836" cy="750072"/>
              <a:chOff x="3575375" y="3261900"/>
              <a:chExt cx="2296925" cy="608175"/>
            </a:xfrm>
          </p:grpSpPr>
          <p:sp>
            <p:nvSpPr>
              <p:cNvPr id="145" name="Google Shape;145;p16"/>
              <p:cNvSpPr/>
              <p:nvPr/>
            </p:nvSpPr>
            <p:spPr>
              <a:xfrm>
                <a:off x="5423450" y="3261900"/>
                <a:ext cx="31180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889" extrusionOk="0">
                    <a:moveTo>
                      <a:pt x="5723" y="1"/>
                    </a:moveTo>
                    <a:cubicBezTo>
                      <a:pt x="5573" y="1"/>
                      <a:pt x="5423" y="10"/>
                      <a:pt x="5274" y="29"/>
                    </a:cubicBezTo>
                    <a:cubicBezTo>
                      <a:pt x="2030" y="448"/>
                      <a:pt x="1" y="5323"/>
                      <a:pt x="712" y="10889"/>
                    </a:cubicBezTo>
                    <a:lnTo>
                      <a:pt x="12471" y="9382"/>
                    </a:lnTo>
                    <a:cubicBezTo>
                      <a:pt x="11773" y="4054"/>
                      <a:pt x="8809" y="1"/>
                      <a:pt x="57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5121125" y="3301125"/>
                <a:ext cx="31125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889" extrusionOk="0">
                    <a:moveTo>
                      <a:pt x="5722" y="1"/>
                    </a:moveTo>
                    <a:cubicBezTo>
                      <a:pt x="5572" y="1"/>
                      <a:pt x="5423" y="10"/>
                      <a:pt x="5273" y="30"/>
                    </a:cubicBezTo>
                    <a:cubicBezTo>
                      <a:pt x="2030" y="448"/>
                      <a:pt x="0" y="5323"/>
                      <a:pt x="711" y="10889"/>
                    </a:cubicBezTo>
                    <a:lnTo>
                      <a:pt x="12450" y="9382"/>
                    </a:lnTo>
                    <a:cubicBezTo>
                      <a:pt x="11771" y="4054"/>
                      <a:pt x="8808" y="1"/>
                      <a:pt x="57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4818775" y="3340375"/>
                <a:ext cx="31125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889" extrusionOk="0">
                    <a:moveTo>
                      <a:pt x="5722" y="0"/>
                    </a:moveTo>
                    <a:cubicBezTo>
                      <a:pt x="5573" y="0"/>
                      <a:pt x="5423" y="10"/>
                      <a:pt x="5273" y="29"/>
                    </a:cubicBezTo>
                    <a:cubicBezTo>
                      <a:pt x="2030" y="447"/>
                      <a:pt x="0" y="5323"/>
                      <a:pt x="712" y="10888"/>
                    </a:cubicBezTo>
                    <a:lnTo>
                      <a:pt x="12450" y="9382"/>
                    </a:lnTo>
                    <a:cubicBezTo>
                      <a:pt x="11771" y="4053"/>
                      <a:pt x="8808" y="0"/>
                      <a:pt x="5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4516425" y="3379600"/>
                <a:ext cx="31125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889" extrusionOk="0">
                    <a:moveTo>
                      <a:pt x="5722" y="0"/>
                    </a:moveTo>
                    <a:cubicBezTo>
                      <a:pt x="5573" y="0"/>
                      <a:pt x="5423" y="10"/>
                      <a:pt x="5273" y="29"/>
                    </a:cubicBezTo>
                    <a:cubicBezTo>
                      <a:pt x="2030" y="448"/>
                      <a:pt x="0" y="5323"/>
                      <a:pt x="733" y="10889"/>
                    </a:cubicBezTo>
                    <a:lnTo>
                      <a:pt x="12450" y="9382"/>
                    </a:lnTo>
                    <a:cubicBezTo>
                      <a:pt x="11771" y="4053"/>
                      <a:pt x="8809" y="0"/>
                      <a:pt x="5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4214075" y="3418825"/>
                <a:ext cx="311275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51" h="10889" extrusionOk="0">
                    <a:moveTo>
                      <a:pt x="5725" y="1"/>
                    </a:moveTo>
                    <a:cubicBezTo>
                      <a:pt x="5575" y="1"/>
                      <a:pt x="5424" y="10"/>
                      <a:pt x="5273" y="29"/>
                    </a:cubicBezTo>
                    <a:cubicBezTo>
                      <a:pt x="2051" y="448"/>
                      <a:pt x="1" y="5302"/>
                      <a:pt x="733" y="10889"/>
                    </a:cubicBezTo>
                    <a:lnTo>
                      <a:pt x="12450" y="9382"/>
                    </a:lnTo>
                    <a:cubicBezTo>
                      <a:pt x="11772" y="4054"/>
                      <a:pt x="8828" y="1"/>
                      <a:pt x="5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3911725" y="3458050"/>
                <a:ext cx="311800" cy="272250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890" extrusionOk="0">
                    <a:moveTo>
                      <a:pt x="5741" y="1"/>
                    </a:moveTo>
                    <a:cubicBezTo>
                      <a:pt x="5592" y="1"/>
                      <a:pt x="5443" y="10"/>
                      <a:pt x="5294" y="30"/>
                    </a:cubicBezTo>
                    <a:cubicBezTo>
                      <a:pt x="2051" y="448"/>
                      <a:pt x="1" y="5302"/>
                      <a:pt x="733" y="10889"/>
                    </a:cubicBezTo>
                    <a:lnTo>
                      <a:pt x="12471" y="9383"/>
                    </a:lnTo>
                    <a:cubicBezTo>
                      <a:pt x="11773" y="4054"/>
                      <a:pt x="8809" y="1"/>
                      <a:pt x="57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3610730" y="3507977"/>
                <a:ext cx="311800" cy="272225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889" extrusionOk="0">
                    <a:moveTo>
                      <a:pt x="5743" y="0"/>
                    </a:moveTo>
                    <a:cubicBezTo>
                      <a:pt x="5594" y="0"/>
                      <a:pt x="5444" y="10"/>
                      <a:pt x="5294" y="29"/>
                    </a:cubicBezTo>
                    <a:cubicBezTo>
                      <a:pt x="2051" y="447"/>
                      <a:pt x="1" y="5302"/>
                      <a:pt x="733" y="10888"/>
                    </a:cubicBezTo>
                    <a:lnTo>
                      <a:pt x="12471" y="9382"/>
                    </a:lnTo>
                    <a:cubicBezTo>
                      <a:pt x="11773" y="4053"/>
                      <a:pt x="8828" y="0"/>
                      <a:pt x="57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3575375" y="3462825"/>
                <a:ext cx="2296925" cy="407250"/>
              </a:xfrm>
              <a:custGeom>
                <a:avLst/>
                <a:gdLst/>
                <a:ahLst/>
                <a:cxnLst/>
                <a:rect l="l" t="t" r="r" b="b"/>
                <a:pathLst>
                  <a:path w="91877" h="16290" extrusionOk="0">
                    <a:moveTo>
                      <a:pt x="89889" y="1"/>
                    </a:moveTo>
                    <a:cubicBezTo>
                      <a:pt x="89729" y="1"/>
                      <a:pt x="89568" y="23"/>
                      <a:pt x="89407" y="69"/>
                    </a:cubicBezTo>
                    <a:lnTo>
                      <a:pt x="89407" y="111"/>
                    </a:lnTo>
                    <a:cubicBezTo>
                      <a:pt x="86604" y="780"/>
                      <a:pt x="83758" y="1366"/>
                      <a:pt x="80912" y="1847"/>
                    </a:cubicBezTo>
                    <a:cubicBezTo>
                      <a:pt x="79469" y="2098"/>
                      <a:pt x="78025" y="2329"/>
                      <a:pt x="76581" y="2538"/>
                    </a:cubicBezTo>
                    <a:lnTo>
                      <a:pt x="75514" y="2684"/>
                    </a:lnTo>
                    <a:lnTo>
                      <a:pt x="75284" y="2726"/>
                    </a:lnTo>
                    <a:cubicBezTo>
                      <a:pt x="75281" y="2726"/>
                      <a:pt x="75271" y="2727"/>
                      <a:pt x="75258" y="2729"/>
                    </a:cubicBezTo>
                    <a:lnTo>
                      <a:pt x="75258" y="2729"/>
                    </a:lnTo>
                    <a:cubicBezTo>
                      <a:pt x="75258" y="2729"/>
                      <a:pt x="75257" y="2728"/>
                      <a:pt x="75255" y="2728"/>
                    </a:cubicBezTo>
                    <a:cubicBezTo>
                      <a:pt x="75235" y="2728"/>
                      <a:pt x="75110" y="2747"/>
                      <a:pt x="75096" y="2747"/>
                    </a:cubicBezTo>
                    <a:lnTo>
                      <a:pt x="74761" y="2789"/>
                    </a:lnTo>
                    <a:cubicBezTo>
                      <a:pt x="74029" y="2873"/>
                      <a:pt x="73296" y="2977"/>
                      <a:pt x="72543" y="3061"/>
                    </a:cubicBezTo>
                    <a:cubicBezTo>
                      <a:pt x="66747" y="3751"/>
                      <a:pt x="60909" y="4212"/>
                      <a:pt x="55072" y="4630"/>
                    </a:cubicBezTo>
                    <a:cubicBezTo>
                      <a:pt x="49255" y="5049"/>
                      <a:pt x="43480" y="5446"/>
                      <a:pt x="37684" y="6032"/>
                    </a:cubicBezTo>
                    <a:cubicBezTo>
                      <a:pt x="31826" y="6618"/>
                      <a:pt x="25904" y="7350"/>
                      <a:pt x="20150" y="8543"/>
                    </a:cubicBezTo>
                    <a:cubicBezTo>
                      <a:pt x="14585" y="9694"/>
                      <a:pt x="9207" y="11681"/>
                      <a:pt x="3558" y="12497"/>
                    </a:cubicBezTo>
                    <a:lnTo>
                      <a:pt x="3411" y="12518"/>
                    </a:lnTo>
                    <a:lnTo>
                      <a:pt x="2930" y="12581"/>
                    </a:lnTo>
                    <a:cubicBezTo>
                      <a:pt x="2574" y="12623"/>
                      <a:pt x="2198" y="12665"/>
                      <a:pt x="1842" y="12707"/>
                    </a:cubicBezTo>
                    <a:cubicBezTo>
                      <a:pt x="900" y="12769"/>
                      <a:pt x="1" y="13460"/>
                      <a:pt x="43" y="14485"/>
                    </a:cubicBezTo>
                    <a:cubicBezTo>
                      <a:pt x="83" y="15349"/>
                      <a:pt x="778" y="16290"/>
                      <a:pt x="1723" y="16290"/>
                    </a:cubicBezTo>
                    <a:cubicBezTo>
                      <a:pt x="1762" y="16290"/>
                      <a:pt x="1802" y="16288"/>
                      <a:pt x="1842" y="16285"/>
                    </a:cubicBezTo>
                    <a:cubicBezTo>
                      <a:pt x="7638" y="15782"/>
                      <a:pt x="13141" y="13878"/>
                      <a:pt x="18769" y="12518"/>
                    </a:cubicBezTo>
                    <a:cubicBezTo>
                      <a:pt x="21573" y="11849"/>
                      <a:pt x="24419" y="11347"/>
                      <a:pt x="27264" y="10907"/>
                    </a:cubicBezTo>
                    <a:cubicBezTo>
                      <a:pt x="27997" y="10803"/>
                      <a:pt x="28729" y="10698"/>
                      <a:pt x="29461" y="10593"/>
                    </a:cubicBezTo>
                    <a:lnTo>
                      <a:pt x="30445" y="10447"/>
                    </a:lnTo>
                    <a:lnTo>
                      <a:pt x="30696" y="10405"/>
                    </a:lnTo>
                    <a:lnTo>
                      <a:pt x="31282" y="10342"/>
                    </a:lnTo>
                    <a:cubicBezTo>
                      <a:pt x="32725" y="10154"/>
                      <a:pt x="34169" y="9987"/>
                      <a:pt x="35634" y="9819"/>
                    </a:cubicBezTo>
                    <a:cubicBezTo>
                      <a:pt x="41471" y="9192"/>
                      <a:pt x="47330" y="8773"/>
                      <a:pt x="53168" y="8334"/>
                    </a:cubicBezTo>
                    <a:cubicBezTo>
                      <a:pt x="59026" y="7915"/>
                      <a:pt x="64843" y="7476"/>
                      <a:pt x="70660" y="6827"/>
                    </a:cubicBezTo>
                    <a:cubicBezTo>
                      <a:pt x="76581" y="6220"/>
                      <a:pt x="82461" y="5279"/>
                      <a:pt x="88257" y="4023"/>
                    </a:cubicBezTo>
                    <a:cubicBezTo>
                      <a:pt x="88968" y="3856"/>
                      <a:pt x="89658" y="3689"/>
                      <a:pt x="90349" y="3521"/>
                    </a:cubicBezTo>
                    <a:cubicBezTo>
                      <a:pt x="91311" y="3270"/>
                      <a:pt x="91876" y="2266"/>
                      <a:pt x="91604" y="1324"/>
                    </a:cubicBezTo>
                    <a:cubicBezTo>
                      <a:pt x="91396" y="526"/>
                      <a:pt x="90669" y="1"/>
                      <a:pt x="898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2171550" y="2044975"/>
            <a:ext cx="48009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4192785" y="3240313"/>
            <a:ext cx="25719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3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875200" y="1391825"/>
            <a:ext cx="7393500" cy="11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1"/>
          </p:nvPr>
        </p:nvSpPr>
        <p:spPr>
          <a:xfrm>
            <a:off x="2389488" y="3003963"/>
            <a:ext cx="4365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_1"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2790300" y="3370550"/>
            <a:ext cx="356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4_1_1">
    <p:bg>
      <p:bgPr>
        <a:noFill/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 flipH="1">
            <a:off x="0" y="0"/>
            <a:ext cx="4114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 flipH="1">
            <a:off x="4681148" y="1241350"/>
            <a:ext cx="3146400" cy="1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ubTitle" idx="1"/>
          </p:nvPr>
        </p:nvSpPr>
        <p:spPr>
          <a:xfrm flipH="1">
            <a:off x="4716272" y="3305663"/>
            <a:ext cx="31464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359300" y="2862750"/>
            <a:ext cx="13962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-14125"/>
            <a:ext cx="9151200" cy="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-3600" y="4267500"/>
            <a:ext cx="9151200" cy="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977025" y="1592751"/>
            <a:ext cx="4453800" cy="8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896189" y="2915090"/>
            <a:ext cx="385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5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 idx="2"/>
          </p:nvPr>
        </p:nvSpPr>
        <p:spPr>
          <a:xfrm>
            <a:off x="2325105" y="3319562"/>
            <a:ext cx="23211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1"/>
          </p:nvPr>
        </p:nvSpPr>
        <p:spPr>
          <a:xfrm>
            <a:off x="2326370" y="3703085"/>
            <a:ext cx="23211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title" idx="3"/>
          </p:nvPr>
        </p:nvSpPr>
        <p:spPr>
          <a:xfrm>
            <a:off x="2316175" y="1439962"/>
            <a:ext cx="23211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4"/>
          </p:nvPr>
        </p:nvSpPr>
        <p:spPr>
          <a:xfrm>
            <a:off x="2312603" y="1824081"/>
            <a:ext cx="23211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8534300" y="0"/>
            <a:ext cx="610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5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title" idx="2"/>
          </p:nvPr>
        </p:nvSpPr>
        <p:spPr>
          <a:xfrm>
            <a:off x="1083288" y="1517663"/>
            <a:ext cx="3313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title" idx="3"/>
          </p:nvPr>
        </p:nvSpPr>
        <p:spPr>
          <a:xfrm>
            <a:off x="4746913" y="1517663"/>
            <a:ext cx="3313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177" name="Google Shape;177;p22"/>
          <p:cNvGrpSpPr/>
          <p:nvPr/>
        </p:nvGrpSpPr>
        <p:grpSpPr>
          <a:xfrm>
            <a:off x="-175619" y="-197835"/>
            <a:ext cx="1033200" cy="5529538"/>
            <a:chOff x="892904" y="-197835"/>
            <a:chExt cx="1033200" cy="5529538"/>
          </a:xfrm>
        </p:grpSpPr>
        <p:grpSp>
          <p:nvGrpSpPr>
            <p:cNvPr id="178" name="Google Shape;178;p22"/>
            <p:cNvGrpSpPr/>
            <p:nvPr/>
          </p:nvGrpSpPr>
          <p:grpSpPr>
            <a:xfrm rot="10800000" flipH="1">
              <a:off x="892904" y="-197835"/>
              <a:ext cx="1033200" cy="5529538"/>
              <a:chOff x="-680033" y="-53947"/>
              <a:chExt cx="1033200" cy="5372134"/>
            </a:xfrm>
          </p:grpSpPr>
          <p:sp>
            <p:nvSpPr>
              <p:cNvPr id="179" name="Google Shape;179;p22"/>
              <p:cNvSpPr/>
              <p:nvPr/>
            </p:nvSpPr>
            <p:spPr>
              <a:xfrm rot="-9423889">
                <a:off x="-557593" y="1310165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2"/>
              <p:cNvSpPr/>
              <p:nvPr/>
            </p:nvSpPr>
            <p:spPr>
              <a:xfrm rot="-9423889">
                <a:off x="-557593" y="721573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2"/>
              <p:cNvSpPr/>
              <p:nvPr/>
            </p:nvSpPr>
            <p:spPr>
              <a:xfrm rot="-9423889">
                <a:off x="-557593" y="68493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2"/>
              <p:cNvSpPr/>
              <p:nvPr/>
            </p:nvSpPr>
            <p:spPr>
              <a:xfrm rot="-9423889">
                <a:off x="-557593" y="1929390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2"/>
              <p:cNvSpPr/>
              <p:nvPr/>
            </p:nvSpPr>
            <p:spPr>
              <a:xfrm rot="-9423889">
                <a:off x="-557593" y="2576740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2"/>
              <p:cNvSpPr/>
              <p:nvPr/>
            </p:nvSpPr>
            <p:spPr>
              <a:xfrm rot="-9423889">
                <a:off x="-557593" y="3239628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2"/>
              <p:cNvSpPr/>
              <p:nvPr/>
            </p:nvSpPr>
            <p:spPr>
              <a:xfrm rot="-9423889">
                <a:off x="-557593" y="3843303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2"/>
              <p:cNvSpPr/>
              <p:nvPr/>
            </p:nvSpPr>
            <p:spPr>
              <a:xfrm rot="-9423889">
                <a:off x="-557593" y="4407428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22"/>
            <p:cNvSpPr/>
            <p:nvPr/>
          </p:nvSpPr>
          <p:spPr>
            <a:xfrm>
              <a:off x="1063775" y="200"/>
              <a:ext cx="5622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22"/>
          <p:cNvGrpSpPr/>
          <p:nvPr/>
        </p:nvGrpSpPr>
        <p:grpSpPr>
          <a:xfrm>
            <a:off x="8110779" y="3737813"/>
            <a:ext cx="1033221" cy="1405696"/>
            <a:chOff x="8110779" y="3737813"/>
            <a:chExt cx="1033221" cy="1405696"/>
          </a:xfrm>
        </p:grpSpPr>
        <p:sp>
          <p:nvSpPr>
            <p:cNvPr id="189" name="Google Shape;189;p22"/>
            <p:cNvSpPr/>
            <p:nvPr/>
          </p:nvSpPr>
          <p:spPr>
            <a:xfrm flipH="1">
              <a:off x="8110779" y="3737813"/>
              <a:ext cx="1033221" cy="1402991"/>
            </a:xfrm>
            <a:custGeom>
              <a:avLst/>
              <a:gdLst/>
              <a:ahLst/>
              <a:cxnLst/>
              <a:rect l="l" t="t" r="r" b="b"/>
              <a:pathLst>
                <a:path w="25352" h="34425" extrusionOk="0">
                  <a:moveTo>
                    <a:pt x="0" y="0"/>
                  </a:moveTo>
                  <a:lnTo>
                    <a:pt x="0" y="34425"/>
                  </a:lnTo>
                  <a:lnTo>
                    <a:pt x="25352" y="34425"/>
                  </a:lnTo>
                  <a:lnTo>
                    <a:pt x="20181" y="11275"/>
                  </a:lnTo>
                  <a:cubicBezTo>
                    <a:pt x="18280" y="4837"/>
                    <a:pt x="9974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 flipH="1">
              <a:off x="9056988" y="4046402"/>
              <a:ext cx="87012" cy="19073"/>
            </a:xfrm>
            <a:custGeom>
              <a:avLst/>
              <a:gdLst/>
              <a:ahLst/>
              <a:cxnLst/>
              <a:rect l="l" t="t" r="r" b="b"/>
              <a:pathLst>
                <a:path w="2135" h="468" extrusionOk="0">
                  <a:moveTo>
                    <a:pt x="0" y="0"/>
                  </a:moveTo>
                  <a:lnTo>
                    <a:pt x="0" y="401"/>
                  </a:lnTo>
                  <a:lnTo>
                    <a:pt x="901" y="401"/>
                  </a:lnTo>
                  <a:cubicBezTo>
                    <a:pt x="1134" y="401"/>
                    <a:pt x="1334" y="401"/>
                    <a:pt x="1535" y="434"/>
                  </a:cubicBezTo>
                  <a:lnTo>
                    <a:pt x="2135" y="467"/>
                  </a:lnTo>
                  <a:cubicBezTo>
                    <a:pt x="1968" y="367"/>
                    <a:pt x="1768" y="267"/>
                    <a:pt x="1568" y="234"/>
                  </a:cubicBezTo>
                  <a:cubicBezTo>
                    <a:pt x="1368" y="134"/>
                    <a:pt x="1168" y="100"/>
                    <a:pt x="934" y="67"/>
                  </a:cubicBezTo>
                  <a:cubicBezTo>
                    <a:pt x="834" y="34"/>
                    <a:pt x="701" y="34"/>
                    <a:pt x="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 flipH="1">
              <a:off x="8469677" y="4046402"/>
              <a:ext cx="157763" cy="20418"/>
            </a:xfrm>
            <a:custGeom>
              <a:avLst/>
              <a:gdLst/>
              <a:ahLst/>
              <a:cxnLst/>
              <a:rect l="l" t="t" r="r" b="b"/>
              <a:pathLst>
                <a:path w="3871" h="501" extrusionOk="0">
                  <a:moveTo>
                    <a:pt x="1936" y="0"/>
                  </a:moveTo>
                  <a:cubicBezTo>
                    <a:pt x="1669" y="0"/>
                    <a:pt x="1435" y="34"/>
                    <a:pt x="1202" y="67"/>
                  </a:cubicBezTo>
                  <a:cubicBezTo>
                    <a:pt x="968" y="100"/>
                    <a:pt x="768" y="134"/>
                    <a:pt x="568" y="201"/>
                  </a:cubicBezTo>
                  <a:cubicBezTo>
                    <a:pt x="368" y="301"/>
                    <a:pt x="168" y="367"/>
                    <a:pt x="1" y="501"/>
                  </a:cubicBezTo>
                  <a:cubicBezTo>
                    <a:pt x="201" y="501"/>
                    <a:pt x="401" y="467"/>
                    <a:pt x="601" y="434"/>
                  </a:cubicBezTo>
                  <a:lnTo>
                    <a:pt x="1235" y="434"/>
                  </a:lnTo>
                  <a:cubicBezTo>
                    <a:pt x="1285" y="417"/>
                    <a:pt x="1343" y="409"/>
                    <a:pt x="1402" y="409"/>
                  </a:cubicBezTo>
                  <a:cubicBezTo>
                    <a:pt x="1460" y="409"/>
                    <a:pt x="1519" y="417"/>
                    <a:pt x="1569" y="434"/>
                  </a:cubicBezTo>
                  <a:lnTo>
                    <a:pt x="1936" y="434"/>
                  </a:lnTo>
                  <a:cubicBezTo>
                    <a:pt x="1986" y="417"/>
                    <a:pt x="2044" y="409"/>
                    <a:pt x="2102" y="409"/>
                  </a:cubicBezTo>
                  <a:cubicBezTo>
                    <a:pt x="2161" y="409"/>
                    <a:pt x="2219" y="417"/>
                    <a:pt x="2269" y="434"/>
                  </a:cubicBezTo>
                  <a:lnTo>
                    <a:pt x="2636" y="434"/>
                  </a:lnTo>
                  <a:cubicBezTo>
                    <a:pt x="2836" y="467"/>
                    <a:pt x="3070" y="467"/>
                    <a:pt x="3236" y="467"/>
                  </a:cubicBezTo>
                  <a:lnTo>
                    <a:pt x="3870" y="467"/>
                  </a:lnTo>
                  <a:cubicBezTo>
                    <a:pt x="3670" y="367"/>
                    <a:pt x="3503" y="301"/>
                    <a:pt x="3270" y="234"/>
                  </a:cubicBezTo>
                  <a:cubicBezTo>
                    <a:pt x="3070" y="167"/>
                    <a:pt x="2870" y="100"/>
                    <a:pt x="2669" y="67"/>
                  </a:cubicBezTo>
                  <a:cubicBezTo>
                    <a:pt x="2536" y="67"/>
                    <a:pt x="2436" y="34"/>
                    <a:pt x="2302" y="34"/>
                  </a:cubicBezTo>
                  <a:cubicBezTo>
                    <a:pt x="2169" y="0"/>
                    <a:pt x="2069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 flipH="1">
              <a:off x="8691255" y="4504192"/>
              <a:ext cx="339937" cy="84648"/>
            </a:xfrm>
            <a:custGeom>
              <a:avLst/>
              <a:gdLst/>
              <a:ahLst/>
              <a:cxnLst/>
              <a:rect l="l" t="t" r="r" b="b"/>
              <a:pathLst>
                <a:path w="8341" h="2077" extrusionOk="0">
                  <a:moveTo>
                    <a:pt x="7039" y="0"/>
                  </a:moveTo>
                  <a:cubicBezTo>
                    <a:pt x="6292" y="0"/>
                    <a:pt x="5282" y="109"/>
                    <a:pt x="4170" y="109"/>
                  </a:cubicBezTo>
                  <a:cubicBezTo>
                    <a:pt x="3082" y="109"/>
                    <a:pt x="2091" y="12"/>
                    <a:pt x="1349" y="12"/>
                  </a:cubicBezTo>
                  <a:cubicBezTo>
                    <a:pt x="520" y="12"/>
                    <a:pt x="1" y="133"/>
                    <a:pt x="1" y="643"/>
                  </a:cubicBezTo>
                  <a:cubicBezTo>
                    <a:pt x="1" y="1643"/>
                    <a:pt x="1869" y="2077"/>
                    <a:pt x="4170" y="2077"/>
                  </a:cubicBezTo>
                  <a:cubicBezTo>
                    <a:pt x="6472" y="2077"/>
                    <a:pt x="8340" y="1677"/>
                    <a:pt x="8340" y="643"/>
                  </a:cubicBezTo>
                  <a:cubicBezTo>
                    <a:pt x="8340" y="125"/>
                    <a:pt x="7840" y="0"/>
                    <a:pt x="70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2"/>
            <p:cNvSpPr/>
            <p:nvPr/>
          </p:nvSpPr>
          <p:spPr>
            <a:xfrm flipH="1">
              <a:off x="8691255" y="4508389"/>
              <a:ext cx="339937" cy="110365"/>
            </a:xfrm>
            <a:custGeom>
              <a:avLst/>
              <a:gdLst/>
              <a:ahLst/>
              <a:cxnLst/>
              <a:rect l="l" t="t" r="r" b="b"/>
              <a:pathLst>
                <a:path w="8341" h="2708" extrusionOk="0">
                  <a:moveTo>
                    <a:pt x="870" y="1"/>
                  </a:moveTo>
                  <a:cubicBezTo>
                    <a:pt x="325" y="1"/>
                    <a:pt x="1" y="123"/>
                    <a:pt x="1" y="540"/>
                  </a:cubicBezTo>
                  <a:cubicBezTo>
                    <a:pt x="1" y="1574"/>
                    <a:pt x="1869" y="2708"/>
                    <a:pt x="4170" y="2708"/>
                  </a:cubicBezTo>
                  <a:cubicBezTo>
                    <a:pt x="6472" y="2708"/>
                    <a:pt x="8340" y="1574"/>
                    <a:pt x="8340" y="540"/>
                  </a:cubicBezTo>
                  <a:cubicBezTo>
                    <a:pt x="8340" y="123"/>
                    <a:pt x="8016" y="1"/>
                    <a:pt x="7471" y="1"/>
                  </a:cubicBezTo>
                  <a:cubicBezTo>
                    <a:pt x="6708" y="1"/>
                    <a:pt x="5513" y="239"/>
                    <a:pt x="4170" y="239"/>
                  </a:cubicBezTo>
                  <a:cubicBezTo>
                    <a:pt x="2828" y="239"/>
                    <a:pt x="1633" y="1"/>
                    <a:pt x="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 flipH="1">
              <a:off x="8341901" y="4746515"/>
              <a:ext cx="802099" cy="396994"/>
            </a:xfrm>
            <a:custGeom>
              <a:avLst/>
              <a:gdLst/>
              <a:ahLst/>
              <a:cxnLst/>
              <a:rect l="l" t="t" r="r" b="b"/>
              <a:pathLst>
                <a:path w="19681" h="9741" extrusionOk="0">
                  <a:moveTo>
                    <a:pt x="6104" y="0"/>
                  </a:moveTo>
                  <a:cubicBezTo>
                    <a:pt x="1501" y="0"/>
                    <a:pt x="0" y="1968"/>
                    <a:pt x="0" y="1968"/>
                  </a:cubicBezTo>
                  <a:lnTo>
                    <a:pt x="0" y="9741"/>
                  </a:lnTo>
                  <a:lnTo>
                    <a:pt x="19681" y="9741"/>
                  </a:lnTo>
                  <a:cubicBezTo>
                    <a:pt x="19681" y="9741"/>
                    <a:pt x="18180" y="0"/>
                    <a:pt x="6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 flipH="1">
              <a:off x="8691255" y="4508389"/>
              <a:ext cx="339937" cy="96793"/>
            </a:xfrm>
            <a:custGeom>
              <a:avLst/>
              <a:gdLst/>
              <a:ahLst/>
              <a:cxnLst/>
              <a:rect l="l" t="t" r="r" b="b"/>
              <a:pathLst>
                <a:path w="8341" h="2375" extrusionOk="0">
                  <a:moveTo>
                    <a:pt x="7471" y="1"/>
                  </a:moveTo>
                  <a:cubicBezTo>
                    <a:pt x="6708" y="1"/>
                    <a:pt x="5513" y="239"/>
                    <a:pt x="4170" y="239"/>
                  </a:cubicBezTo>
                  <a:cubicBezTo>
                    <a:pt x="2836" y="239"/>
                    <a:pt x="1648" y="15"/>
                    <a:pt x="884" y="15"/>
                  </a:cubicBezTo>
                  <a:cubicBezTo>
                    <a:pt x="331" y="15"/>
                    <a:pt x="1" y="133"/>
                    <a:pt x="1" y="540"/>
                  </a:cubicBezTo>
                  <a:cubicBezTo>
                    <a:pt x="1" y="1540"/>
                    <a:pt x="1869" y="2374"/>
                    <a:pt x="4170" y="2374"/>
                  </a:cubicBezTo>
                  <a:cubicBezTo>
                    <a:pt x="6472" y="2374"/>
                    <a:pt x="8340" y="1574"/>
                    <a:pt x="8340" y="540"/>
                  </a:cubicBezTo>
                  <a:cubicBezTo>
                    <a:pt x="8340" y="123"/>
                    <a:pt x="8016" y="1"/>
                    <a:pt x="7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 flipH="1">
              <a:off x="8776923" y="4670386"/>
              <a:ext cx="157722" cy="21804"/>
            </a:xfrm>
            <a:custGeom>
              <a:avLst/>
              <a:gdLst/>
              <a:ahLst/>
              <a:cxnLst/>
              <a:rect l="l" t="t" r="r" b="b"/>
              <a:pathLst>
                <a:path w="3870" h="535" extrusionOk="0">
                  <a:moveTo>
                    <a:pt x="3870" y="0"/>
                  </a:moveTo>
                  <a:cubicBezTo>
                    <a:pt x="3636" y="0"/>
                    <a:pt x="3436" y="34"/>
                    <a:pt x="3236" y="67"/>
                  </a:cubicBezTo>
                  <a:lnTo>
                    <a:pt x="2635" y="67"/>
                  </a:lnTo>
                  <a:cubicBezTo>
                    <a:pt x="2569" y="84"/>
                    <a:pt x="2510" y="92"/>
                    <a:pt x="2452" y="92"/>
                  </a:cubicBezTo>
                  <a:cubicBezTo>
                    <a:pt x="2393" y="92"/>
                    <a:pt x="2335" y="84"/>
                    <a:pt x="2268" y="67"/>
                  </a:cubicBezTo>
                  <a:lnTo>
                    <a:pt x="1935" y="67"/>
                  </a:lnTo>
                  <a:cubicBezTo>
                    <a:pt x="1868" y="84"/>
                    <a:pt x="1810" y="92"/>
                    <a:pt x="1751" y="92"/>
                  </a:cubicBezTo>
                  <a:cubicBezTo>
                    <a:pt x="1693" y="92"/>
                    <a:pt x="1635" y="84"/>
                    <a:pt x="1568" y="67"/>
                  </a:cubicBezTo>
                  <a:lnTo>
                    <a:pt x="0" y="67"/>
                  </a:lnTo>
                  <a:cubicBezTo>
                    <a:pt x="200" y="167"/>
                    <a:pt x="367" y="234"/>
                    <a:pt x="601" y="301"/>
                  </a:cubicBezTo>
                  <a:cubicBezTo>
                    <a:pt x="801" y="367"/>
                    <a:pt x="1001" y="401"/>
                    <a:pt x="1201" y="467"/>
                  </a:cubicBezTo>
                  <a:lnTo>
                    <a:pt x="1568" y="501"/>
                  </a:lnTo>
                  <a:cubicBezTo>
                    <a:pt x="1701" y="501"/>
                    <a:pt x="1835" y="534"/>
                    <a:pt x="1935" y="534"/>
                  </a:cubicBezTo>
                  <a:cubicBezTo>
                    <a:pt x="2202" y="534"/>
                    <a:pt x="2435" y="501"/>
                    <a:pt x="2702" y="467"/>
                  </a:cubicBezTo>
                  <a:cubicBezTo>
                    <a:pt x="2902" y="434"/>
                    <a:pt x="3102" y="367"/>
                    <a:pt x="3302" y="301"/>
                  </a:cubicBezTo>
                  <a:cubicBezTo>
                    <a:pt x="3469" y="201"/>
                    <a:pt x="3669" y="13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2"/>
            <p:cNvSpPr/>
            <p:nvPr/>
          </p:nvSpPr>
          <p:spPr>
            <a:xfrm flipH="1">
              <a:off x="8469677" y="4408012"/>
              <a:ext cx="157763" cy="19073"/>
            </a:xfrm>
            <a:custGeom>
              <a:avLst/>
              <a:gdLst/>
              <a:ahLst/>
              <a:cxnLst/>
              <a:rect l="l" t="t" r="r" b="b"/>
              <a:pathLst>
                <a:path w="3871" h="468" extrusionOk="0">
                  <a:moveTo>
                    <a:pt x="3870" y="0"/>
                  </a:moveTo>
                  <a:cubicBezTo>
                    <a:pt x="3670" y="0"/>
                    <a:pt x="3437" y="0"/>
                    <a:pt x="3236" y="34"/>
                  </a:cubicBezTo>
                  <a:cubicBezTo>
                    <a:pt x="3036" y="67"/>
                    <a:pt x="2870" y="67"/>
                    <a:pt x="2636" y="67"/>
                  </a:cubicBezTo>
                  <a:lnTo>
                    <a:pt x="1235" y="67"/>
                  </a:lnTo>
                  <a:cubicBezTo>
                    <a:pt x="1002" y="34"/>
                    <a:pt x="801" y="34"/>
                    <a:pt x="601" y="34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68" y="100"/>
                    <a:pt x="368" y="201"/>
                    <a:pt x="568" y="234"/>
                  </a:cubicBezTo>
                  <a:cubicBezTo>
                    <a:pt x="768" y="301"/>
                    <a:pt x="968" y="367"/>
                    <a:pt x="1202" y="401"/>
                  </a:cubicBezTo>
                  <a:cubicBezTo>
                    <a:pt x="1302" y="434"/>
                    <a:pt x="1435" y="434"/>
                    <a:pt x="1569" y="467"/>
                  </a:cubicBezTo>
                  <a:lnTo>
                    <a:pt x="1936" y="467"/>
                  </a:lnTo>
                  <a:cubicBezTo>
                    <a:pt x="2169" y="467"/>
                    <a:pt x="2436" y="467"/>
                    <a:pt x="2669" y="434"/>
                  </a:cubicBezTo>
                  <a:cubicBezTo>
                    <a:pt x="2870" y="401"/>
                    <a:pt x="3103" y="334"/>
                    <a:pt x="3303" y="267"/>
                  </a:cubicBezTo>
                  <a:cubicBezTo>
                    <a:pt x="3503" y="201"/>
                    <a:pt x="3670" y="100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2"/>
            <p:cNvSpPr/>
            <p:nvPr/>
          </p:nvSpPr>
          <p:spPr>
            <a:xfrm flipH="1">
              <a:off x="8374512" y="4095348"/>
              <a:ext cx="339937" cy="243389"/>
            </a:xfrm>
            <a:custGeom>
              <a:avLst/>
              <a:gdLst/>
              <a:ahLst/>
              <a:cxnLst/>
              <a:rect l="l" t="t" r="r" b="b"/>
              <a:pathLst>
                <a:path w="8341" h="5972" extrusionOk="0">
                  <a:moveTo>
                    <a:pt x="4304" y="0"/>
                  </a:moveTo>
                  <a:cubicBezTo>
                    <a:pt x="2036" y="0"/>
                    <a:pt x="134" y="1601"/>
                    <a:pt x="68" y="3636"/>
                  </a:cubicBezTo>
                  <a:cubicBezTo>
                    <a:pt x="1" y="5638"/>
                    <a:pt x="1802" y="5971"/>
                    <a:pt x="4071" y="5971"/>
                  </a:cubicBezTo>
                  <a:cubicBezTo>
                    <a:pt x="6339" y="5971"/>
                    <a:pt x="8207" y="5638"/>
                    <a:pt x="8274" y="3636"/>
                  </a:cubicBezTo>
                  <a:cubicBezTo>
                    <a:pt x="8340" y="1601"/>
                    <a:pt x="6539" y="0"/>
                    <a:pt x="4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 flipH="1">
              <a:off x="8374512" y="4134757"/>
              <a:ext cx="339937" cy="250195"/>
            </a:xfrm>
            <a:custGeom>
              <a:avLst/>
              <a:gdLst/>
              <a:ahLst/>
              <a:cxnLst/>
              <a:rect l="l" t="t" r="r" b="b"/>
              <a:pathLst>
                <a:path w="8341" h="6139" extrusionOk="0">
                  <a:moveTo>
                    <a:pt x="4304" y="1"/>
                  </a:moveTo>
                  <a:cubicBezTo>
                    <a:pt x="2036" y="1"/>
                    <a:pt x="134" y="768"/>
                    <a:pt x="68" y="2769"/>
                  </a:cubicBezTo>
                  <a:cubicBezTo>
                    <a:pt x="1" y="4804"/>
                    <a:pt x="1802" y="6138"/>
                    <a:pt x="4071" y="6138"/>
                  </a:cubicBezTo>
                  <a:cubicBezTo>
                    <a:pt x="6339" y="6138"/>
                    <a:pt x="8207" y="4804"/>
                    <a:pt x="8274" y="2769"/>
                  </a:cubicBezTo>
                  <a:cubicBezTo>
                    <a:pt x="8340" y="768"/>
                    <a:pt x="6539" y="1"/>
                    <a:pt x="4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2"/>
            <p:cNvSpPr/>
            <p:nvPr/>
          </p:nvSpPr>
          <p:spPr>
            <a:xfrm flipH="1">
              <a:off x="8377243" y="4112994"/>
              <a:ext cx="334476" cy="261077"/>
            </a:xfrm>
            <a:custGeom>
              <a:avLst/>
              <a:gdLst/>
              <a:ahLst/>
              <a:cxnLst/>
              <a:rect l="l" t="t" r="r" b="b"/>
              <a:pathLst>
                <a:path w="8207" h="6406" extrusionOk="0">
                  <a:moveTo>
                    <a:pt x="4104" y="1"/>
                  </a:moveTo>
                  <a:cubicBezTo>
                    <a:pt x="1835" y="1"/>
                    <a:pt x="1" y="1402"/>
                    <a:pt x="1" y="3203"/>
                  </a:cubicBezTo>
                  <a:cubicBezTo>
                    <a:pt x="1" y="4971"/>
                    <a:pt x="1835" y="6405"/>
                    <a:pt x="4104" y="6405"/>
                  </a:cubicBezTo>
                  <a:cubicBezTo>
                    <a:pt x="6372" y="6405"/>
                    <a:pt x="8207" y="4971"/>
                    <a:pt x="8207" y="3203"/>
                  </a:cubicBezTo>
                  <a:cubicBezTo>
                    <a:pt x="8207" y="1402"/>
                    <a:pt x="6372" y="1"/>
                    <a:pt x="4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2"/>
            <p:cNvSpPr/>
            <p:nvPr/>
          </p:nvSpPr>
          <p:spPr>
            <a:xfrm flipH="1">
              <a:off x="8415312" y="4189123"/>
              <a:ext cx="53063" cy="53063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4" y="1"/>
                  </a:moveTo>
                  <a:cubicBezTo>
                    <a:pt x="301" y="1"/>
                    <a:pt x="1" y="301"/>
                    <a:pt x="1" y="635"/>
                  </a:cubicBezTo>
                  <a:cubicBezTo>
                    <a:pt x="1" y="1002"/>
                    <a:pt x="301" y="1302"/>
                    <a:pt x="634" y="1302"/>
                  </a:cubicBezTo>
                  <a:cubicBezTo>
                    <a:pt x="1001" y="1302"/>
                    <a:pt x="1302" y="1002"/>
                    <a:pt x="1302" y="635"/>
                  </a:cubicBezTo>
                  <a:cubicBezTo>
                    <a:pt x="1302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 flipH="1">
              <a:off x="8974052" y="4095348"/>
              <a:ext cx="169948" cy="243389"/>
            </a:xfrm>
            <a:custGeom>
              <a:avLst/>
              <a:gdLst/>
              <a:ahLst/>
              <a:cxnLst/>
              <a:rect l="l" t="t" r="r" b="b"/>
              <a:pathLst>
                <a:path w="4170" h="5972" extrusionOk="0">
                  <a:moveTo>
                    <a:pt x="0" y="0"/>
                  </a:moveTo>
                  <a:lnTo>
                    <a:pt x="0" y="5971"/>
                  </a:lnTo>
                  <a:cubicBezTo>
                    <a:pt x="2235" y="5971"/>
                    <a:pt x="4036" y="5604"/>
                    <a:pt x="4103" y="3636"/>
                  </a:cubicBezTo>
                  <a:cubicBezTo>
                    <a:pt x="4170" y="1635"/>
                    <a:pt x="2402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 flipH="1">
              <a:off x="8974052" y="4136102"/>
              <a:ext cx="169948" cy="250195"/>
            </a:xfrm>
            <a:custGeom>
              <a:avLst/>
              <a:gdLst/>
              <a:ahLst/>
              <a:cxnLst/>
              <a:rect l="l" t="t" r="r" b="b"/>
              <a:pathLst>
                <a:path w="4170" h="6139" extrusionOk="0">
                  <a:moveTo>
                    <a:pt x="0" y="1"/>
                  </a:moveTo>
                  <a:lnTo>
                    <a:pt x="0" y="6139"/>
                  </a:lnTo>
                  <a:cubicBezTo>
                    <a:pt x="2235" y="6072"/>
                    <a:pt x="4036" y="4738"/>
                    <a:pt x="4103" y="2770"/>
                  </a:cubicBezTo>
                  <a:cubicBezTo>
                    <a:pt x="4170" y="768"/>
                    <a:pt x="2368" y="1"/>
                    <a:pt x="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 flipH="1">
              <a:off x="8976741" y="4112994"/>
              <a:ext cx="167259" cy="261077"/>
            </a:xfrm>
            <a:custGeom>
              <a:avLst/>
              <a:gdLst/>
              <a:ahLst/>
              <a:cxnLst/>
              <a:rect l="l" t="t" r="r" b="b"/>
              <a:pathLst>
                <a:path w="4104" h="6406" extrusionOk="0">
                  <a:moveTo>
                    <a:pt x="0" y="1"/>
                  </a:moveTo>
                  <a:lnTo>
                    <a:pt x="0" y="6405"/>
                  </a:lnTo>
                  <a:cubicBezTo>
                    <a:pt x="2268" y="6405"/>
                    <a:pt x="4103" y="4971"/>
                    <a:pt x="4103" y="3203"/>
                  </a:cubicBezTo>
                  <a:cubicBezTo>
                    <a:pt x="4103" y="1402"/>
                    <a:pt x="226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 flipH="1">
              <a:off x="9014808" y="4189123"/>
              <a:ext cx="53063" cy="53063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634" y="1"/>
                  </a:moveTo>
                  <a:cubicBezTo>
                    <a:pt x="300" y="1"/>
                    <a:pt x="0" y="301"/>
                    <a:pt x="0" y="635"/>
                  </a:cubicBezTo>
                  <a:cubicBezTo>
                    <a:pt x="0" y="1002"/>
                    <a:pt x="300" y="1302"/>
                    <a:pt x="634" y="1302"/>
                  </a:cubicBezTo>
                  <a:cubicBezTo>
                    <a:pt x="1001" y="1302"/>
                    <a:pt x="1301" y="1002"/>
                    <a:pt x="1301" y="635"/>
                  </a:cubicBezTo>
                  <a:cubicBezTo>
                    <a:pt x="1301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 flipH="1">
              <a:off x="9055602" y="4406667"/>
              <a:ext cx="88398" cy="20418"/>
            </a:xfrm>
            <a:custGeom>
              <a:avLst/>
              <a:gdLst/>
              <a:ahLst/>
              <a:cxnLst/>
              <a:rect l="l" t="t" r="r" b="b"/>
              <a:pathLst>
                <a:path w="2169" h="501" extrusionOk="0">
                  <a:moveTo>
                    <a:pt x="2168" y="0"/>
                  </a:moveTo>
                  <a:lnTo>
                    <a:pt x="2002" y="33"/>
                  </a:lnTo>
                  <a:lnTo>
                    <a:pt x="1801" y="33"/>
                  </a:lnTo>
                  <a:cubicBezTo>
                    <a:pt x="1701" y="33"/>
                    <a:pt x="1635" y="67"/>
                    <a:pt x="1535" y="67"/>
                  </a:cubicBezTo>
                  <a:lnTo>
                    <a:pt x="0" y="67"/>
                  </a:lnTo>
                  <a:lnTo>
                    <a:pt x="0" y="500"/>
                  </a:lnTo>
                  <a:lnTo>
                    <a:pt x="601" y="500"/>
                  </a:lnTo>
                  <a:cubicBezTo>
                    <a:pt x="701" y="500"/>
                    <a:pt x="834" y="467"/>
                    <a:pt x="967" y="434"/>
                  </a:cubicBezTo>
                  <a:cubicBezTo>
                    <a:pt x="1168" y="400"/>
                    <a:pt x="1401" y="367"/>
                    <a:pt x="1601" y="300"/>
                  </a:cubicBezTo>
                  <a:cubicBezTo>
                    <a:pt x="1668" y="267"/>
                    <a:pt x="1768" y="234"/>
                    <a:pt x="1835" y="200"/>
                  </a:cubicBezTo>
                  <a:lnTo>
                    <a:pt x="2002" y="100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22"/>
          <p:cNvSpPr txBox="1">
            <a:spLocks noGrp="1"/>
          </p:cNvSpPr>
          <p:nvPr>
            <p:ph type="subTitle" idx="1"/>
          </p:nvPr>
        </p:nvSpPr>
        <p:spPr>
          <a:xfrm>
            <a:off x="1351525" y="2571525"/>
            <a:ext cx="27162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4"/>
          </p:nvPr>
        </p:nvSpPr>
        <p:spPr>
          <a:xfrm>
            <a:off x="5121925" y="2571525"/>
            <a:ext cx="27162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 idx="2"/>
          </p:nvPr>
        </p:nvSpPr>
        <p:spPr>
          <a:xfrm>
            <a:off x="1083288" y="1517663"/>
            <a:ext cx="3313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title" idx="3"/>
          </p:nvPr>
        </p:nvSpPr>
        <p:spPr>
          <a:xfrm>
            <a:off x="4746913" y="1517663"/>
            <a:ext cx="33138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subTitle" idx="1"/>
          </p:nvPr>
        </p:nvSpPr>
        <p:spPr>
          <a:xfrm>
            <a:off x="1328800" y="2581625"/>
            <a:ext cx="27162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4"/>
          </p:nvPr>
        </p:nvSpPr>
        <p:spPr>
          <a:xfrm>
            <a:off x="5099100" y="2581625"/>
            <a:ext cx="2716200" cy="1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5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4"/>
          <p:cNvGrpSpPr/>
          <p:nvPr/>
        </p:nvGrpSpPr>
        <p:grpSpPr>
          <a:xfrm>
            <a:off x="-1172178" y="2845701"/>
            <a:ext cx="4207680" cy="3516588"/>
            <a:chOff x="-1172178" y="2845701"/>
            <a:chExt cx="4207680" cy="3516588"/>
          </a:xfrm>
        </p:grpSpPr>
        <p:sp>
          <p:nvSpPr>
            <p:cNvPr id="217" name="Google Shape;217;p24"/>
            <p:cNvSpPr/>
            <p:nvPr/>
          </p:nvSpPr>
          <p:spPr>
            <a:xfrm rot="633043">
              <a:off x="-940142" y="3164090"/>
              <a:ext cx="3743608" cy="2879810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24"/>
            <p:cNvGrpSpPr/>
            <p:nvPr/>
          </p:nvGrpSpPr>
          <p:grpSpPr>
            <a:xfrm>
              <a:off x="310269" y="3624877"/>
              <a:ext cx="1443377" cy="1458169"/>
              <a:chOff x="706250" y="723725"/>
              <a:chExt cx="274375" cy="277187"/>
            </a:xfrm>
          </p:grpSpPr>
          <p:sp>
            <p:nvSpPr>
              <p:cNvPr id="219" name="Google Shape;219;p24"/>
              <p:cNvSpPr/>
              <p:nvPr/>
            </p:nvSpPr>
            <p:spPr>
              <a:xfrm>
                <a:off x="752950" y="723750"/>
                <a:ext cx="13677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674" extrusionOk="0">
                    <a:moveTo>
                      <a:pt x="2361" y="1"/>
                    </a:moveTo>
                    <a:cubicBezTo>
                      <a:pt x="1158" y="1"/>
                      <a:pt x="0" y="941"/>
                      <a:pt x="0" y="2339"/>
                    </a:cubicBezTo>
                    <a:cubicBezTo>
                      <a:pt x="0" y="3640"/>
                      <a:pt x="1034" y="4674"/>
                      <a:pt x="2335" y="4674"/>
                    </a:cubicBezTo>
                    <a:cubicBezTo>
                      <a:pt x="4437" y="4674"/>
                      <a:pt x="5471" y="2172"/>
                      <a:pt x="4003" y="704"/>
                    </a:cubicBezTo>
                    <a:cubicBezTo>
                      <a:pt x="3527" y="217"/>
                      <a:pt x="2939" y="1"/>
                      <a:pt x="2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4"/>
              <p:cNvSpPr/>
              <p:nvPr/>
            </p:nvSpPr>
            <p:spPr>
              <a:xfrm>
                <a:off x="780475" y="723725"/>
                <a:ext cx="842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907" extrusionOk="0">
                    <a:moveTo>
                      <a:pt x="1432" y="1"/>
                    </a:moveTo>
                    <a:cubicBezTo>
                      <a:pt x="700" y="1"/>
                      <a:pt x="0" y="583"/>
                      <a:pt x="0" y="1439"/>
                    </a:cubicBezTo>
                    <a:cubicBezTo>
                      <a:pt x="0" y="2240"/>
                      <a:pt x="634" y="2873"/>
                      <a:pt x="1434" y="2907"/>
                    </a:cubicBezTo>
                    <a:cubicBezTo>
                      <a:pt x="2702" y="2873"/>
                      <a:pt x="3369" y="1339"/>
                      <a:pt x="2435" y="438"/>
                    </a:cubicBezTo>
                    <a:cubicBezTo>
                      <a:pt x="2143" y="135"/>
                      <a:pt x="1784" y="1"/>
                      <a:pt x="14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797150" y="726350"/>
                <a:ext cx="5255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802" extrusionOk="0">
                    <a:moveTo>
                      <a:pt x="904" y="1"/>
                    </a:moveTo>
                    <a:cubicBezTo>
                      <a:pt x="442" y="1"/>
                      <a:pt x="0" y="359"/>
                      <a:pt x="0" y="900"/>
                    </a:cubicBezTo>
                    <a:cubicBezTo>
                      <a:pt x="0" y="1401"/>
                      <a:pt x="401" y="1801"/>
                      <a:pt x="901" y="1801"/>
                    </a:cubicBezTo>
                    <a:cubicBezTo>
                      <a:pt x="1701" y="1801"/>
                      <a:pt x="2102" y="834"/>
                      <a:pt x="1535" y="267"/>
                    </a:cubicBezTo>
                    <a:cubicBezTo>
                      <a:pt x="1351" y="83"/>
                      <a:pt x="1125" y="1"/>
                      <a:pt x="9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4"/>
              <p:cNvSpPr/>
              <p:nvPr/>
            </p:nvSpPr>
            <p:spPr>
              <a:xfrm>
                <a:off x="813000" y="767300"/>
                <a:ext cx="167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97" extrusionOk="0">
                    <a:moveTo>
                      <a:pt x="385" y="0"/>
                    </a:moveTo>
                    <a:cubicBezTo>
                      <a:pt x="311" y="0"/>
                      <a:pt x="234" y="30"/>
                      <a:pt x="167" y="96"/>
                    </a:cubicBezTo>
                    <a:cubicBezTo>
                      <a:pt x="0" y="263"/>
                      <a:pt x="133" y="597"/>
                      <a:pt x="400" y="597"/>
                    </a:cubicBezTo>
                    <a:cubicBezTo>
                      <a:pt x="534" y="597"/>
                      <a:pt x="667" y="463"/>
                      <a:pt x="667" y="297"/>
                    </a:cubicBezTo>
                    <a:cubicBezTo>
                      <a:pt x="667" y="119"/>
                      <a:pt x="534" y="0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4"/>
              <p:cNvSpPr/>
              <p:nvPr/>
            </p:nvSpPr>
            <p:spPr>
              <a:xfrm>
                <a:off x="888875" y="778125"/>
                <a:ext cx="91750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166" extrusionOk="0">
                    <a:moveTo>
                      <a:pt x="1591" y="0"/>
                    </a:moveTo>
                    <a:cubicBezTo>
                      <a:pt x="784" y="0"/>
                      <a:pt x="1" y="636"/>
                      <a:pt x="1" y="1565"/>
                    </a:cubicBezTo>
                    <a:cubicBezTo>
                      <a:pt x="1" y="2465"/>
                      <a:pt x="734" y="3166"/>
                      <a:pt x="1602" y="3166"/>
                    </a:cubicBezTo>
                    <a:cubicBezTo>
                      <a:pt x="3003" y="3133"/>
                      <a:pt x="3670" y="1431"/>
                      <a:pt x="2669" y="464"/>
                    </a:cubicBezTo>
                    <a:cubicBezTo>
                      <a:pt x="2358" y="143"/>
                      <a:pt x="1972" y="0"/>
                      <a:pt x="1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4"/>
              <p:cNvSpPr/>
              <p:nvPr/>
            </p:nvSpPr>
            <p:spPr>
              <a:xfrm>
                <a:off x="905550" y="778075"/>
                <a:ext cx="5257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801" extrusionOk="0">
                    <a:moveTo>
                      <a:pt x="913" y="0"/>
                    </a:moveTo>
                    <a:cubicBezTo>
                      <a:pt x="461" y="0"/>
                      <a:pt x="34" y="358"/>
                      <a:pt x="34" y="900"/>
                    </a:cubicBezTo>
                    <a:cubicBezTo>
                      <a:pt x="1" y="1400"/>
                      <a:pt x="434" y="1800"/>
                      <a:pt x="935" y="1800"/>
                    </a:cubicBezTo>
                    <a:cubicBezTo>
                      <a:pt x="1735" y="1800"/>
                      <a:pt x="2102" y="833"/>
                      <a:pt x="1535" y="266"/>
                    </a:cubicBezTo>
                    <a:cubicBezTo>
                      <a:pt x="1351" y="82"/>
                      <a:pt x="1129" y="0"/>
                      <a:pt x="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>
                <a:off x="916400" y="77970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67" y="1"/>
                    </a:moveTo>
                    <a:cubicBezTo>
                      <a:pt x="267" y="1"/>
                      <a:pt x="0" y="268"/>
                      <a:pt x="0" y="568"/>
                    </a:cubicBezTo>
                    <a:cubicBezTo>
                      <a:pt x="0" y="868"/>
                      <a:pt x="267" y="1135"/>
                      <a:pt x="567" y="1135"/>
                    </a:cubicBezTo>
                    <a:cubicBezTo>
                      <a:pt x="868" y="1135"/>
                      <a:pt x="1134" y="868"/>
                      <a:pt x="1134" y="568"/>
                    </a:cubicBezTo>
                    <a:cubicBezTo>
                      <a:pt x="1134" y="268"/>
                      <a:pt x="868" y="1"/>
                      <a:pt x="5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4"/>
              <p:cNvSpPr/>
              <p:nvPr/>
            </p:nvSpPr>
            <p:spPr>
              <a:xfrm>
                <a:off x="929750" y="803050"/>
                <a:ext cx="100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01" extrusionOk="0">
                    <a:moveTo>
                      <a:pt x="200" y="1"/>
                    </a:moveTo>
                    <a:cubicBezTo>
                      <a:pt x="100" y="1"/>
                      <a:pt x="0" y="101"/>
                      <a:pt x="0" y="201"/>
                    </a:cubicBezTo>
                    <a:cubicBezTo>
                      <a:pt x="0" y="301"/>
                      <a:pt x="100" y="401"/>
                      <a:pt x="200" y="401"/>
                    </a:cubicBezTo>
                    <a:cubicBezTo>
                      <a:pt x="300" y="401"/>
                      <a:pt x="400" y="301"/>
                      <a:pt x="400" y="201"/>
                    </a:cubicBezTo>
                    <a:cubicBezTo>
                      <a:pt x="400" y="101"/>
                      <a:pt x="300" y="1"/>
                      <a:pt x="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706250" y="881400"/>
                <a:ext cx="242700" cy="11682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673" extrusionOk="0">
                    <a:moveTo>
                      <a:pt x="1792" y="0"/>
                    </a:moveTo>
                    <a:cubicBezTo>
                      <a:pt x="1376" y="0"/>
                      <a:pt x="1036" y="165"/>
                      <a:pt x="801" y="636"/>
                    </a:cubicBezTo>
                    <a:cubicBezTo>
                      <a:pt x="0" y="2237"/>
                      <a:pt x="2469" y="4672"/>
                      <a:pt x="5438" y="4672"/>
                    </a:cubicBezTo>
                    <a:cubicBezTo>
                      <a:pt x="8373" y="4672"/>
                      <a:pt x="9707" y="3638"/>
                      <a:pt x="9707" y="2271"/>
                    </a:cubicBezTo>
                    <a:cubicBezTo>
                      <a:pt x="9707" y="1151"/>
                      <a:pt x="8885" y="877"/>
                      <a:pt x="6964" y="877"/>
                    </a:cubicBezTo>
                    <a:cubicBezTo>
                      <a:pt x="6596" y="877"/>
                      <a:pt x="6188" y="887"/>
                      <a:pt x="5738" y="903"/>
                    </a:cubicBezTo>
                    <a:cubicBezTo>
                      <a:pt x="5701" y="904"/>
                      <a:pt x="5665" y="905"/>
                      <a:pt x="5629" y="905"/>
                    </a:cubicBezTo>
                    <a:cubicBezTo>
                      <a:pt x="4161" y="905"/>
                      <a:pt x="2766" y="0"/>
                      <a:pt x="1792" y="0"/>
                    </a:cubicBezTo>
                    <a:close/>
                  </a:path>
                </a:pathLst>
              </a:custGeom>
              <a:solidFill>
                <a:srgbClr val="370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4"/>
              <p:cNvSpPr/>
              <p:nvPr/>
            </p:nvSpPr>
            <p:spPr>
              <a:xfrm>
                <a:off x="754913" y="962812"/>
                <a:ext cx="1543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524" extrusionOk="0">
                    <a:moveTo>
                      <a:pt x="1905" y="0"/>
                    </a:moveTo>
                    <a:cubicBezTo>
                      <a:pt x="706" y="0"/>
                      <a:pt x="1" y="269"/>
                      <a:pt x="1" y="269"/>
                    </a:cubicBezTo>
                    <a:cubicBezTo>
                      <a:pt x="1250" y="1246"/>
                      <a:pt x="2567" y="1524"/>
                      <a:pt x="3662" y="1524"/>
                    </a:cubicBezTo>
                    <a:cubicBezTo>
                      <a:pt x="5111" y="1524"/>
                      <a:pt x="6172" y="1037"/>
                      <a:pt x="6172" y="1037"/>
                    </a:cubicBezTo>
                    <a:cubicBezTo>
                      <a:pt x="4453" y="217"/>
                      <a:pt x="2980" y="0"/>
                      <a:pt x="19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4"/>
              <p:cNvSpPr/>
              <p:nvPr/>
            </p:nvSpPr>
            <p:spPr>
              <a:xfrm>
                <a:off x="762950" y="883950"/>
                <a:ext cx="2922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535" extrusionOk="0">
                    <a:moveTo>
                      <a:pt x="234" y="0"/>
                    </a:moveTo>
                    <a:cubicBezTo>
                      <a:pt x="234" y="0"/>
                      <a:pt x="1" y="1068"/>
                      <a:pt x="501" y="1535"/>
                    </a:cubicBezTo>
                    <a:cubicBezTo>
                      <a:pt x="501" y="1535"/>
                      <a:pt x="668" y="401"/>
                      <a:pt x="1168" y="301"/>
                    </a:cubicBezTo>
                    <a:cubicBezTo>
                      <a:pt x="1168" y="301"/>
                      <a:pt x="401" y="34"/>
                      <a:pt x="2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>
                <a:off x="872200" y="903125"/>
                <a:ext cx="333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69" extrusionOk="0">
                    <a:moveTo>
                      <a:pt x="134" y="1"/>
                    </a:moveTo>
                    <a:lnTo>
                      <a:pt x="134" y="1"/>
                    </a:lnTo>
                    <a:cubicBezTo>
                      <a:pt x="134" y="1"/>
                      <a:pt x="301" y="868"/>
                      <a:pt x="0" y="1168"/>
                    </a:cubicBezTo>
                    <a:cubicBezTo>
                      <a:pt x="0" y="1168"/>
                      <a:pt x="1335" y="501"/>
                      <a:pt x="1068" y="34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1" name="Google Shape;231;p24"/>
          <p:cNvGrpSpPr/>
          <p:nvPr/>
        </p:nvGrpSpPr>
        <p:grpSpPr>
          <a:xfrm>
            <a:off x="6108497" y="-1218799"/>
            <a:ext cx="4207680" cy="3516588"/>
            <a:chOff x="6108497" y="-1218799"/>
            <a:chExt cx="4207680" cy="3516588"/>
          </a:xfrm>
        </p:grpSpPr>
        <p:sp>
          <p:nvSpPr>
            <p:cNvPr id="232" name="Google Shape;232;p24"/>
            <p:cNvSpPr/>
            <p:nvPr/>
          </p:nvSpPr>
          <p:spPr>
            <a:xfrm rot="633043">
              <a:off x="6340533" y="-900410"/>
              <a:ext cx="3743608" cy="2879810"/>
            </a:xfrm>
            <a:prstGeom prst="cloud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" name="Google Shape;233;p24"/>
            <p:cNvGrpSpPr/>
            <p:nvPr/>
          </p:nvGrpSpPr>
          <p:grpSpPr>
            <a:xfrm>
              <a:off x="7484842" y="124225"/>
              <a:ext cx="1001723" cy="1115395"/>
              <a:chOff x="2783000" y="796750"/>
              <a:chExt cx="271875" cy="302825"/>
            </a:xfrm>
          </p:grpSpPr>
          <p:sp>
            <p:nvSpPr>
              <p:cNvPr id="234" name="Google Shape;234;p24"/>
              <p:cNvSpPr/>
              <p:nvPr/>
            </p:nvSpPr>
            <p:spPr>
              <a:xfrm>
                <a:off x="2783000" y="796750"/>
                <a:ext cx="228925" cy="171225"/>
              </a:xfrm>
              <a:custGeom>
                <a:avLst/>
                <a:gdLst/>
                <a:ahLst/>
                <a:cxnLst/>
                <a:rect l="l" t="t" r="r" b="b"/>
                <a:pathLst>
                  <a:path w="9157" h="6849" extrusionOk="0">
                    <a:moveTo>
                      <a:pt x="3061" y="0"/>
                    </a:moveTo>
                    <a:cubicBezTo>
                      <a:pt x="3002" y="0"/>
                      <a:pt x="2969" y="4"/>
                      <a:pt x="2969" y="4"/>
                    </a:cubicBezTo>
                    <a:cubicBezTo>
                      <a:pt x="1301" y="705"/>
                      <a:pt x="0" y="6075"/>
                      <a:pt x="4670" y="6776"/>
                    </a:cubicBezTo>
                    <a:cubicBezTo>
                      <a:pt x="4998" y="6825"/>
                      <a:pt x="5297" y="6848"/>
                      <a:pt x="5570" y="6848"/>
                    </a:cubicBezTo>
                    <a:cubicBezTo>
                      <a:pt x="9157" y="6848"/>
                      <a:pt x="8206" y="2873"/>
                      <a:pt x="8206" y="2873"/>
                    </a:cubicBezTo>
                    <a:lnTo>
                      <a:pt x="8206" y="2873"/>
                    </a:lnTo>
                    <a:cubicBezTo>
                      <a:pt x="8206" y="2873"/>
                      <a:pt x="7997" y="2967"/>
                      <a:pt x="7666" y="2967"/>
                    </a:cubicBezTo>
                    <a:cubicBezTo>
                      <a:pt x="7161" y="2967"/>
                      <a:pt x="6370" y="2748"/>
                      <a:pt x="5604" y="1639"/>
                    </a:cubicBezTo>
                    <a:cubicBezTo>
                      <a:pt x="4507" y="119"/>
                      <a:pt x="3385" y="0"/>
                      <a:pt x="30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4"/>
              <p:cNvSpPr/>
              <p:nvPr/>
            </p:nvSpPr>
            <p:spPr>
              <a:xfrm>
                <a:off x="2863050" y="840200"/>
                <a:ext cx="8425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370" extrusionOk="0">
                    <a:moveTo>
                      <a:pt x="1668" y="1"/>
                    </a:moveTo>
                    <a:cubicBezTo>
                      <a:pt x="768" y="1"/>
                      <a:pt x="0" y="768"/>
                      <a:pt x="0" y="1702"/>
                    </a:cubicBezTo>
                    <a:cubicBezTo>
                      <a:pt x="0" y="2603"/>
                      <a:pt x="768" y="3370"/>
                      <a:pt x="1668" y="3370"/>
                    </a:cubicBezTo>
                    <a:cubicBezTo>
                      <a:pt x="2602" y="3370"/>
                      <a:pt x="3370" y="2603"/>
                      <a:pt x="3370" y="1702"/>
                    </a:cubicBezTo>
                    <a:cubicBezTo>
                      <a:pt x="3370" y="768"/>
                      <a:pt x="2602" y="1"/>
                      <a:pt x="1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4"/>
              <p:cNvSpPr/>
              <p:nvPr/>
            </p:nvSpPr>
            <p:spPr>
              <a:xfrm>
                <a:off x="2883075" y="843225"/>
                <a:ext cx="617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115" extrusionOk="0">
                    <a:moveTo>
                      <a:pt x="1062" y="1"/>
                    </a:moveTo>
                    <a:cubicBezTo>
                      <a:pt x="519" y="1"/>
                      <a:pt x="0" y="426"/>
                      <a:pt x="0" y="1081"/>
                    </a:cubicBezTo>
                    <a:cubicBezTo>
                      <a:pt x="0" y="1648"/>
                      <a:pt x="467" y="2115"/>
                      <a:pt x="1034" y="2115"/>
                    </a:cubicBezTo>
                    <a:cubicBezTo>
                      <a:pt x="2001" y="2115"/>
                      <a:pt x="2468" y="981"/>
                      <a:pt x="1801" y="314"/>
                    </a:cubicBezTo>
                    <a:cubicBezTo>
                      <a:pt x="1586" y="98"/>
                      <a:pt x="1321" y="1"/>
                      <a:pt x="10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4"/>
              <p:cNvSpPr/>
              <p:nvPr/>
            </p:nvSpPr>
            <p:spPr>
              <a:xfrm>
                <a:off x="2903900" y="8919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5" y="0"/>
                    </a:moveTo>
                    <a:cubicBezTo>
                      <a:pt x="168" y="0"/>
                      <a:pt x="1" y="133"/>
                      <a:pt x="1" y="334"/>
                    </a:cubicBezTo>
                    <a:cubicBezTo>
                      <a:pt x="1" y="500"/>
                      <a:pt x="168" y="667"/>
                      <a:pt x="335" y="667"/>
                    </a:cubicBezTo>
                    <a:cubicBezTo>
                      <a:pt x="535" y="667"/>
                      <a:pt x="668" y="500"/>
                      <a:pt x="668" y="334"/>
                    </a:cubicBezTo>
                    <a:cubicBezTo>
                      <a:pt x="668" y="133"/>
                      <a:pt x="535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4"/>
              <p:cNvSpPr/>
              <p:nvPr/>
            </p:nvSpPr>
            <p:spPr>
              <a:xfrm>
                <a:off x="2817175" y="1010325"/>
                <a:ext cx="384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270" extrusionOk="0">
                    <a:moveTo>
                      <a:pt x="468" y="1"/>
                    </a:moveTo>
                    <a:lnTo>
                      <a:pt x="1" y="2269"/>
                    </a:lnTo>
                    <a:lnTo>
                      <a:pt x="1" y="2269"/>
                    </a:lnTo>
                    <a:lnTo>
                      <a:pt x="1535" y="1635"/>
                    </a:lnTo>
                    <a:cubicBezTo>
                      <a:pt x="1535" y="1635"/>
                      <a:pt x="568" y="635"/>
                      <a:pt x="4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4"/>
              <p:cNvSpPr/>
              <p:nvPr/>
            </p:nvSpPr>
            <p:spPr>
              <a:xfrm>
                <a:off x="2818850" y="980300"/>
                <a:ext cx="23602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47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7" y="1035"/>
                      <a:pt x="601" y="2036"/>
                      <a:pt x="1268" y="2836"/>
                    </a:cubicBezTo>
                    <a:cubicBezTo>
                      <a:pt x="1935" y="3637"/>
                      <a:pt x="2836" y="4237"/>
                      <a:pt x="3837" y="4504"/>
                    </a:cubicBezTo>
                    <a:cubicBezTo>
                      <a:pt x="4446" y="4687"/>
                      <a:pt x="5080" y="4771"/>
                      <a:pt x="5716" y="4771"/>
                    </a:cubicBezTo>
                    <a:cubicBezTo>
                      <a:pt x="6125" y="4771"/>
                      <a:pt x="6534" y="4736"/>
                      <a:pt x="6939" y="4671"/>
                    </a:cubicBezTo>
                    <a:cubicBezTo>
                      <a:pt x="7439" y="4571"/>
                      <a:pt x="7940" y="4371"/>
                      <a:pt x="8373" y="4104"/>
                    </a:cubicBezTo>
                    <a:cubicBezTo>
                      <a:pt x="8840" y="3804"/>
                      <a:pt x="9174" y="3437"/>
                      <a:pt x="9441" y="3003"/>
                    </a:cubicBezTo>
                    <a:lnTo>
                      <a:pt x="9441" y="3003"/>
                    </a:lnTo>
                    <a:cubicBezTo>
                      <a:pt x="9140" y="3403"/>
                      <a:pt x="8740" y="3704"/>
                      <a:pt x="8306" y="3937"/>
                    </a:cubicBezTo>
                    <a:cubicBezTo>
                      <a:pt x="7839" y="4171"/>
                      <a:pt x="7372" y="4337"/>
                      <a:pt x="6872" y="4404"/>
                    </a:cubicBezTo>
                    <a:cubicBezTo>
                      <a:pt x="6590" y="4433"/>
                      <a:pt x="6305" y="4448"/>
                      <a:pt x="6019" y="4448"/>
                    </a:cubicBezTo>
                    <a:cubicBezTo>
                      <a:pt x="5324" y="4448"/>
                      <a:pt x="4622" y="4360"/>
                      <a:pt x="3937" y="4171"/>
                    </a:cubicBezTo>
                    <a:cubicBezTo>
                      <a:pt x="3003" y="3870"/>
                      <a:pt x="2135" y="3370"/>
                      <a:pt x="1468" y="2636"/>
                    </a:cubicBezTo>
                    <a:cubicBezTo>
                      <a:pt x="1135" y="2269"/>
                      <a:pt x="834" y="1836"/>
                      <a:pt x="601" y="1402"/>
                    </a:cubicBezTo>
                    <a:cubicBezTo>
                      <a:pt x="367" y="968"/>
                      <a:pt x="167" y="501"/>
                      <a:pt x="1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title" idx="2"/>
          </p:nvPr>
        </p:nvSpPr>
        <p:spPr>
          <a:xfrm>
            <a:off x="3797089" y="1537875"/>
            <a:ext cx="21612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subTitle" idx="1"/>
          </p:nvPr>
        </p:nvSpPr>
        <p:spPr>
          <a:xfrm>
            <a:off x="3795309" y="1910975"/>
            <a:ext cx="21612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title" idx="3"/>
          </p:nvPr>
        </p:nvSpPr>
        <p:spPr>
          <a:xfrm>
            <a:off x="3183916" y="3182500"/>
            <a:ext cx="21612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4"/>
          </p:nvPr>
        </p:nvSpPr>
        <p:spPr>
          <a:xfrm>
            <a:off x="3189280" y="3555600"/>
            <a:ext cx="21612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bg>
      <p:bgPr>
        <a:solidFill>
          <a:schemeClr val="accent4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body" idx="1"/>
          </p:nvPr>
        </p:nvSpPr>
        <p:spPr>
          <a:xfrm>
            <a:off x="4959025" y="2129450"/>
            <a:ext cx="3129000" cy="19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6_1">
    <p:bg>
      <p:bgPr>
        <a:noFill/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>
            <a:spLocks noGrp="1"/>
          </p:cNvSpPr>
          <p:nvPr>
            <p:ph type="title"/>
          </p:nvPr>
        </p:nvSpPr>
        <p:spPr>
          <a:xfrm>
            <a:off x="1025550" y="1478538"/>
            <a:ext cx="3263700" cy="13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body" idx="1"/>
          </p:nvPr>
        </p:nvSpPr>
        <p:spPr>
          <a:xfrm>
            <a:off x="1013950" y="2975663"/>
            <a:ext cx="3263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6_1_1">
    <p:bg>
      <p:bgPr>
        <a:noFill/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7"/>
          <p:cNvSpPr txBox="1">
            <a:spLocks noGrp="1"/>
          </p:cNvSpPr>
          <p:nvPr>
            <p:ph type="subTitle" idx="1"/>
          </p:nvPr>
        </p:nvSpPr>
        <p:spPr>
          <a:xfrm>
            <a:off x="2110400" y="1089475"/>
            <a:ext cx="49884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_1_1_2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6163724" y="2218025"/>
            <a:ext cx="19569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1"/>
          </p:nvPr>
        </p:nvSpPr>
        <p:spPr>
          <a:xfrm>
            <a:off x="6163718" y="2591125"/>
            <a:ext cx="19569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title" idx="2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6_1_1_2_1">
    <p:bg>
      <p:bgPr>
        <a:noFill/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018024" y="2218025"/>
            <a:ext cx="1956900" cy="3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subTitle" idx="1"/>
          </p:nvPr>
        </p:nvSpPr>
        <p:spPr>
          <a:xfrm>
            <a:off x="1012065" y="2591125"/>
            <a:ext cx="1956900" cy="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grpSp>
        <p:nvGrpSpPr>
          <p:cNvPr id="261" name="Google Shape;261;p29"/>
          <p:cNvGrpSpPr/>
          <p:nvPr/>
        </p:nvGrpSpPr>
        <p:grpSpPr>
          <a:xfrm>
            <a:off x="136600" y="3895700"/>
            <a:ext cx="805689" cy="1101813"/>
            <a:chOff x="136600" y="3895700"/>
            <a:chExt cx="805689" cy="1101813"/>
          </a:xfrm>
        </p:grpSpPr>
        <p:sp>
          <p:nvSpPr>
            <p:cNvPr id="262" name="Google Shape;262;p29"/>
            <p:cNvSpPr/>
            <p:nvPr/>
          </p:nvSpPr>
          <p:spPr>
            <a:xfrm>
              <a:off x="484145" y="4774411"/>
              <a:ext cx="82118" cy="135395"/>
            </a:xfrm>
            <a:custGeom>
              <a:avLst/>
              <a:gdLst/>
              <a:ahLst/>
              <a:cxnLst/>
              <a:rect l="l" t="t" r="r" b="b"/>
              <a:pathLst>
                <a:path w="4399" h="7253" extrusionOk="0">
                  <a:moveTo>
                    <a:pt x="1933" y="0"/>
                  </a:moveTo>
                  <a:cubicBezTo>
                    <a:pt x="1226" y="0"/>
                    <a:pt x="517" y="402"/>
                    <a:pt x="242" y="1204"/>
                  </a:cubicBezTo>
                  <a:lnTo>
                    <a:pt x="176" y="1402"/>
                  </a:lnTo>
                  <a:cubicBezTo>
                    <a:pt x="0" y="1952"/>
                    <a:pt x="88" y="2568"/>
                    <a:pt x="418" y="3030"/>
                  </a:cubicBezTo>
                  <a:cubicBezTo>
                    <a:pt x="506" y="3140"/>
                    <a:pt x="594" y="3250"/>
                    <a:pt x="704" y="3338"/>
                  </a:cubicBezTo>
                  <a:cubicBezTo>
                    <a:pt x="572" y="3448"/>
                    <a:pt x="484" y="3580"/>
                    <a:pt x="374" y="3712"/>
                  </a:cubicBezTo>
                  <a:cubicBezTo>
                    <a:pt x="132" y="4108"/>
                    <a:pt x="0" y="4570"/>
                    <a:pt x="0" y="5053"/>
                  </a:cubicBezTo>
                  <a:cubicBezTo>
                    <a:pt x="0" y="6307"/>
                    <a:pt x="858" y="7253"/>
                    <a:pt x="1980" y="7253"/>
                  </a:cubicBezTo>
                  <a:cubicBezTo>
                    <a:pt x="3563" y="7253"/>
                    <a:pt x="4399" y="6109"/>
                    <a:pt x="4399" y="5053"/>
                  </a:cubicBezTo>
                  <a:cubicBezTo>
                    <a:pt x="4399" y="4284"/>
                    <a:pt x="3981" y="3580"/>
                    <a:pt x="3321" y="3184"/>
                  </a:cubicBezTo>
                  <a:cubicBezTo>
                    <a:pt x="3343" y="3140"/>
                    <a:pt x="3387" y="3096"/>
                    <a:pt x="3431" y="3030"/>
                  </a:cubicBezTo>
                  <a:cubicBezTo>
                    <a:pt x="3761" y="2568"/>
                    <a:pt x="3849" y="1974"/>
                    <a:pt x="3673" y="1424"/>
                  </a:cubicBezTo>
                  <a:lnTo>
                    <a:pt x="3607" y="1204"/>
                  </a:lnTo>
                  <a:cubicBezTo>
                    <a:pt x="3343" y="402"/>
                    <a:pt x="2639" y="0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91948" y="4697111"/>
              <a:ext cx="66531" cy="64888"/>
            </a:xfrm>
            <a:custGeom>
              <a:avLst/>
              <a:gdLst/>
              <a:ahLst/>
              <a:cxnLst/>
              <a:rect l="l" t="t" r="r" b="b"/>
              <a:pathLst>
                <a:path w="3564" h="3476" extrusionOk="0">
                  <a:moveTo>
                    <a:pt x="1584" y="1"/>
                  </a:moveTo>
                  <a:cubicBezTo>
                    <a:pt x="990" y="1"/>
                    <a:pt x="462" y="331"/>
                    <a:pt x="198" y="881"/>
                  </a:cubicBezTo>
                  <a:cubicBezTo>
                    <a:pt x="66" y="1145"/>
                    <a:pt x="0" y="1431"/>
                    <a:pt x="0" y="1738"/>
                  </a:cubicBezTo>
                  <a:cubicBezTo>
                    <a:pt x="0" y="2728"/>
                    <a:pt x="682" y="3476"/>
                    <a:pt x="1584" y="3476"/>
                  </a:cubicBezTo>
                  <a:cubicBezTo>
                    <a:pt x="2881" y="3476"/>
                    <a:pt x="3563" y="2574"/>
                    <a:pt x="3563" y="1738"/>
                  </a:cubicBezTo>
                  <a:cubicBezTo>
                    <a:pt x="3563" y="903"/>
                    <a:pt x="2881" y="1"/>
                    <a:pt x="1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40614" y="3895700"/>
              <a:ext cx="145364" cy="248408"/>
            </a:xfrm>
            <a:custGeom>
              <a:avLst/>
              <a:gdLst/>
              <a:ahLst/>
              <a:cxnLst/>
              <a:rect l="l" t="t" r="r" b="b"/>
              <a:pathLst>
                <a:path w="7787" h="13307" extrusionOk="0">
                  <a:moveTo>
                    <a:pt x="3868" y="1896"/>
                  </a:moveTo>
                  <a:cubicBezTo>
                    <a:pt x="4879" y="1896"/>
                    <a:pt x="5851" y="2683"/>
                    <a:pt x="5851" y="3871"/>
                  </a:cubicBezTo>
                  <a:cubicBezTo>
                    <a:pt x="5851" y="4971"/>
                    <a:pt x="4971" y="5851"/>
                    <a:pt x="3872" y="5851"/>
                  </a:cubicBezTo>
                  <a:cubicBezTo>
                    <a:pt x="2112" y="5851"/>
                    <a:pt x="1232" y="3717"/>
                    <a:pt x="2486" y="2485"/>
                  </a:cubicBezTo>
                  <a:cubicBezTo>
                    <a:pt x="2886" y="2078"/>
                    <a:pt x="3381" y="1896"/>
                    <a:pt x="3868" y="1896"/>
                  </a:cubicBezTo>
                  <a:close/>
                  <a:moveTo>
                    <a:pt x="3894" y="0"/>
                  </a:moveTo>
                  <a:cubicBezTo>
                    <a:pt x="1738" y="0"/>
                    <a:pt x="1" y="1738"/>
                    <a:pt x="1" y="3893"/>
                  </a:cubicBezTo>
                  <a:cubicBezTo>
                    <a:pt x="23" y="5675"/>
                    <a:pt x="1254" y="7214"/>
                    <a:pt x="2992" y="7676"/>
                  </a:cubicBezTo>
                  <a:lnTo>
                    <a:pt x="2992" y="13307"/>
                  </a:lnTo>
                  <a:lnTo>
                    <a:pt x="4905" y="13307"/>
                  </a:lnTo>
                  <a:lnTo>
                    <a:pt x="4905" y="7654"/>
                  </a:lnTo>
                  <a:cubicBezTo>
                    <a:pt x="6599" y="7192"/>
                    <a:pt x="7787" y="5653"/>
                    <a:pt x="7787" y="3893"/>
                  </a:cubicBezTo>
                  <a:cubicBezTo>
                    <a:pt x="7787" y="1738"/>
                    <a:pt x="6049" y="0"/>
                    <a:pt x="3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136600" y="4537826"/>
              <a:ext cx="805689" cy="459687"/>
            </a:xfrm>
            <a:custGeom>
              <a:avLst/>
              <a:gdLst/>
              <a:ahLst/>
              <a:cxnLst/>
              <a:rect l="l" t="t" r="r" b="b"/>
              <a:pathLst>
                <a:path w="43160" h="24625" extrusionOk="0">
                  <a:moveTo>
                    <a:pt x="12064" y="0"/>
                  </a:moveTo>
                  <a:cubicBezTo>
                    <a:pt x="10040" y="1848"/>
                    <a:pt x="9513" y="5719"/>
                    <a:pt x="9315" y="9436"/>
                  </a:cubicBezTo>
                  <a:cubicBezTo>
                    <a:pt x="9116" y="12817"/>
                    <a:pt x="7855" y="15533"/>
                    <a:pt x="5794" y="15533"/>
                  </a:cubicBezTo>
                  <a:cubicBezTo>
                    <a:pt x="5576" y="15533"/>
                    <a:pt x="5349" y="15503"/>
                    <a:pt x="5114" y="15440"/>
                  </a:cubicBezTo>
                  <a:cubicBezTo>
                    <a:pt x="4786" y="15352"/>
                    <a:pt x="4449" y="15311"/>
                    <a:pt x="4117" y="15311"/>
                  </a:cubicBezTo>
                  <a:cubicBezTo>
                    <a:pt x="1949" y="15311"/>
                    <a:pt x="1" y="17061"/>
                    <a:pt x="2518" y="19025"/>
                  </a:cubicBezTo>
                  <a:cubicBezTo>
                    <a:pt x="3509" y="19791"/>
                    <a:pt x="4697" y="20095"/>
                    <a:pt x="5873" y="20095"/>
                  </a:cubicBezTo>
                  <a:cubicBezTo>
                    <a:pt x="8144" y="20095"/>
                    <a:pt x="10371" y="18960"/>
                    <a:pt x="11052" y="17815"/>
                  </a:cubicBezTo>
                  <a:lnTo>
                    <a:pt x="11052" y="17815"/>
                  </a:lnTo>
                  <a:cubicBezTo>
                    <a:pt x="11052" y="17817"/>
                    <a:pt x="8743" y="22588"/>
                    <a:pt x="11910" y="23314"/>
                  </a:cubicBezTo>
                  <a:cubicBezTo>
                    <a:pt x="12311" y="23406"/>
                    <a:pt x="12693" y="23447"/>
                    <a:pt x="13057" y="23447"/>
                  </a:cubicBezTo>
                  <a:cubicBezTo>
                    <a:pt x="15566" y="23447"/>
                    <a:pt x="17173" y="21473"/>
                    <a:pt x="17672" y="20455"/>
                  </a:cubicBezTo>
                  <a:cubicBezTo>
                    <a:pt x="17672" y="20455"/>
                    <a:pt x="18354" y="24625"/>
                    <a:pt x="21416" y="24625"/>
                  </a:cubicBezTo>
                  <a:cubicBezTo>
                    <a:pt x="21515" y="24625"/>
                    <a:pt x="21616" y="24621"/>
                    <a:pt x="21719" y="24612"/>
                  </a:cubicBezTo>
                  <a:cubicBezTo>
                    <a:pt x="25040" y="24326"/>
                    <a:pt x="25106" y="20455"/>
                    <a:pt x="25106" y="20455"/>
                  </a:cubicBezTo>
                  <a:cubicBezTo>
                    <a:pt x="25106" y="20455"/>
                    <a:pt x="26449" y="24203"/>
                    <a:pt x="29506" y="24203"/>
                  </a:cubicBezTo>
                  <a:cubicBezTo>
                    <a:pt x="29883" y="24203"/>
                    <a:pt x="30285" y="24146"/>
                    <a:pt x="30715" y="24018"/>
                  </a:cubicBezTo>
                  <a:cubicBezTo>
                    <a:pt x="33728" y="23116"/>
                    <a:pt x="31397" y="17948"/>
                    <a:pt x="31397" y="17947"/>
                  </a:cubicBezTo>
                  <a:lnTo>
                    <a:pt x="31397" y="17947"/>
                  </a:lnTo>
                  <a:cubicBezTo>
                    <a:pt x="31397" y="17948"/>
                    <a:pt x="34489" y="20096"/>
                    <a:pt x="37366" y="20096"/>
                  </a:cubicBezTo>
                  <a:cubicBezTo>
                    <a:pt x="38217" y="20096"/>
                    <a:pt x="39049" y="19908"/>
                    <a:pt x="39777" y="19421"/>
                  </a:cubicBezTo>
                  <a:cubicBezTo>
                    <a:pt x="43159" y="17148"/>
                    <a:pt x="41152" y="14595"/>
                    <a:pt x="38806" y="14595"/>
                  </a:cubicBezTo>
                  <a:cubicBezTo>
                    <a:pt x="38360" y="14595"/>
                    <a:pt x="37903" y="14687"/>
                    <a:pt x="37467" y="14890"/>
                  </a:cubicBezTo>
                  <a:cubicBezTo>
                    <a:pt x="37073" y="15079"/>
                    <a:pt x="36660" y="15169"/>
                    <a:pt x="36243" y="15169"/>
                  </a:cubicBezTo>
                  <a:cubicBezTo>
                    <a:pt x="34427" y="15169"/>
                    <a:pt x="32547" y="13461"/>
                    <a:pt x="31903" y="10777"/>
                  </a:cubicBezTo>
                  <a:cubicBezTo>
                    <a:pt x="31177" y="7742"/>
                    <a:pt x="30231" y="3343"/>
                    <a:pt x="28516" y="1166"/>
                  </a:cubicBezTo>
                  <a:lnTo>
                    <a:pt x="120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157731" y="4080036"/>
              <a:ext cx="713192" cy="546902"/>
            </a:xfrm>
            <a:custGeom>
              <a:avLst/>
              <a:gdLst/>
              <a:ahLst/>
              <a:cxnLst/>
              <a:rect l="l" t="t" r="r" b="b"/>
              <a:pathLst>
                <a:path w="38205" h="29297" extrusionOk="0">
                  <a:moveTo>
                    <a:pt x="18828" y="0"/>
                  </a:moveTo>
                  <a:cubicBezTo>
                    <a:pt x="11746" y="176"/>
                    <a:pt x="8183" y="7259"/>
                    <a:pt x="5125" y="12141"/>
                  </a:cubicBezTo>
                  <a:cubicBezTo>
                    <a:pt x="2068" y="17046"/>
                    <a:pt x="1" y="29121"/>
                    <a:pt x="18960" y="29297"/>
                  </a:cubicBezTo>
                  <a:lnTo>
                    <a:pt x="19246" y="29297"/>
                  </a:lnTo>
                  <a:cubicBezTo>
                    <a:pt x="38205" y="29121"/>
                    <a:pt x="36445" y="17068"/>
                    <a:pt x="33366" y="12141"/>
                  </a:cubicBezTo>
                  <a:cubicBezTo>
                    <a:pt x="30309" y="7237"/>
                    <a:pt x="26350" y="132"/>
                    <a:pt x="19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337160" y="4170777"/>
              <a:ext cx="344901" cy="331740"/>
            </a:xfrm>
            <a:custGeom>
              <a:avLst/>
              <a:gdLst/>
              <a:ahLst/>
              <a:cxnLst/>
              <a:rect l="l" t="t" r="r" b="b"/>
              <a:pathLst>
                <a:path w="18476" h="17771" extrusionOk="0">
                  <a:moveTo>
                    <a:pt x="9590" y="0"/>
                  </a:moveTo>
                  <a:cubicBezTo>
                    <a:pt x="5983" y="0"/>
                    <a:pt x="2749" y="2156"/>
                    <a:pt x="1364" y="5477"/>
                  </a:cubicBezTo>
                  <a:cubicBezTo>
                    <a:pt x="0" y="8798"/>
                    <a:pt x="770" y="12625"/>
                    <a:pt x="3299" y="15154"/>
                  </a:cubicBezTo>
                  <a:cubicBezTo>
                    <a:pt x="5006" y="16861"/>
                    <a:pt x="7275" y="17771"/>
                    <a:pt x="9584" y="17771"/>
                  </a:cubicBezTo>
                  <a:cubicBezTo>
                    <a:pt x="10726" y="17771"/>
                    <a:pt x="11878" y="17548"/>
                    <a:pt x="12977" y="17090"/>
                  </a:cubicBezTo>
                  <a:cubicBezTo>
                    <a:pt x="16298" y="15704"/>
                    <a:pt x="18475" y="12471"/>
                    <a:pt x="18475" y="8886"/>
                  </a:cubicBezTo>
                  <a:cubicBezTo>
                    <a:pt x="18453" y="3981"/>
                    <a:pt x="14494" y="0"/>
                    <a:pt x="9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366473" y="4220625"/>
              <a:ext cx="270657" cy="231840"/>
            </a:xfrm>
            <a:custGeom>
              <a:avLst/>
              <a:gdLst/>
              <a:ahLst/>
              <a:cxnLst/>
              <a:rect l="l" t="t" r="r" b="b"/>
              <a:pathLst>
                <a:path w="10514" h="9007" extrusionOk="0">
                  <a:moveTo>
                    <a:pt x="6027" y="0"/>
                  </a:moveTo>
                  <a:cubicBezTo>
                    <a:pt x="2024" y="0"/>
                    <a:pt x="0" y="4861"/>
                    <a:pt x="2838" y="7676"/>
                  </a:cubicBezTo>
                  <a:cubicBezTo>
                    <a:pt x="3757" y="8595"/>
                    <a:pt x="4886" y="9007"/>
                    <a:pt x="5992" y="9007"/>
                  </a:cubicBezTo>
                  <a:cubicBezTo>
                    <a:pt x="8302" y="9007"/>
                    <a:pt x="10514" y="7215"/>
                    <a:pt x="10514" y="4509"/>
                  </a:cubicBezTo>
                  <a:cubicBezTo>
                    <a:pt x="10514" y="2024"/>
                    <a:pt x="8490" y="0"/>
                    <a:pt x="6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79497" y="4846559"/>
              <a:ext cx="48461" cy="36570"/>
            </a:xfrm>
            <a:custGeom>
              <a:avLst/>
              <a:gdLst/>
              <a:ahLst/>
              <a:cxnLst/>
              <a:rect l="l" t="t" r="r" b="b"/>
              <a:pathLst>
                <a:path w="2596" h="1959" extrusionOk="0">
                  <a:moveTo>
                    <a:pt x="1298" y="1"/>
                  </a:moveTo>
                  <a:cubicBezTo>
                    <a:pt x="0" y="1"/>
                    <a:pt x="0" y="1958"/>
                    <a:pt x="1298" y="1958"/>
                  </a:cubicBezTo>
                  <a:cubicBezTo>
                    <a:pt x="2596" y="1958"/>
                    <a:pt x="2596" y="1"/>
                    <a:pt x="1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35741" y="4883034"/>
              <a:ext cx="20964" cy="20441"/>
            </a:xfrm>
            <a:custGeom>
              <a:avLst/>
              <a:gdLst/>
              <a:ahLst/>
              <a:cxnLst/>
              <a:rect l="l" t="t" r="r" b="b"/>
              <a:pathLst>
                <a:path w="1123" h="1095" extrusionOk="0">
                  <a:moveTo>
                    <a:pt x="558" y="1"/>
                  </a:moveTo>
                  <a:cubicBezTo>
                    <a:pt x="280" y="1"/>
                    <a:pt x="1" y="199"/>
                    <a:pt x="1" y="554"/>
                  </a:cubicBezTo>
                  <a:cubicBezTo>
                    <a:pt x="1" y="904"/>
                    <a:pt x="271" y="1095"/>
                    <a:pt x="545" y="1095"/>
                  </a:cubicBezTo>
                  <a:cubicBezTo>
                    <a:pt x="771" y="1095"/>
                    <a:pt x="999" y="965"/>
                    <a:pt x="1078" y="686"/>
                  </a:cubicBezTo>
                  <a:cubicBezTo>
                    <a:pt x="1122" y="598"/>
                    <a:pt x="1122" y="488"/>
                    <a:pt x="1078" y="400"/>
                  </a:cubicBezTo>
                  <a:cubicBezTo>
                    <a:pt x="1000" y="127"/>
                    <a:pt x="779" y="1"/>
                    <a:pt x="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34920" y="4856415"/>
              <a:ext cx="9464" cy="8232"/>
            </a:xfrm>
            <a:custGeom>
              <a:avLst/>
              <a:gdLst/>
              <a:ahLst/>
              <a:cxnLst/>
              <a:rect l="l" t="t" r="r" b="b"/>
              <a:pathLst>
                <a:path w="507" h="441" extrusionOk="0">
                  <a:moveTo>
                    <a:pt x="265" y="1"/>
                  </a:moveTo>
                  <a:cubicBezTo>
                    <a:pt x="1" y="23"/>
                    <a:pt x="1" y="397"/>
                    <a:pt x="265" y="441"/>
                  </a:cubicBezTo>
                  <a:cubicBezTo>
                    <a:pt x="506" y="397"/>
                    <a:pt x="506" y="23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357675" y="4940995"/>
              <a:ext cx="36159" cy="27124"/>
            </a:xfrm>
            <a:custGeom>
              <a:avLst/>
              <a:gdLst/>
              <a:ahLst/>
              <a:cxnLst/>
              <a:rect l="l" t="t" r="r" b="b"/>
              <a:pathLst>
                <a:path w="1937" h="1453" extrusionOk="0">
                  <a:moveTo>
                    <a:pt x="837" y="0"/>
                  </a:moveTo>
                  <a:cubicBezTo>
                    <a:pt x="1" y="0"/>
                    <a:pt x="1" y="1452"/>
                    <a:pt x="837" y="1452"/>
                  </a:cubicBezTo>
                  <a:cubicBezTo>
                    <a:pt x="1936" y="1452"/>
                    <a:pt x="193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14349" y="4949209"/>
              <a:ext cx="10267" cy="11107"/>
            </a:xfrm>
            <a:custGeom>
              <a:avLst/>
              <a:gdLst/>
              <a:ahLst/>
              <a:cxnLst/>
              <a:rect l="l" t="t" r="r" b="b"/>
              <a:pathLst>
                <a:path w="550" h="595" extrusionOk="0">
                  <a:moveTo>
                    <a:pt x="264" y="0"/>
                  </a:moveTo>
                  <a:cubicBezTo>
                    <a:pt x="0" y="0"/>
                    <a:pt x="0" y="594"/>
                    <a:pt x="264" y="594"/>
                  </a:cubicBezTo>
                  <a:cubicBezTo>
                    <a:pt x="550" y="594"/>
                    <a:pt x="550" y="0"/>
                    <a:pt x="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373281" y="4916355"/>
              <a:ext cx="25481" cy="19321"/>
            </a:xfrm>
            <a:custGeom>
              <a:avLst/>
              <a:gdLst/>
              <a:ahLst/>
              <a:cxnLst/>
              <a:rect l="l" t="t" r="r" b="b"/>
              <a:pathLst>
                <a:path w="1365" h="1035" extrusionOk="0">
                  <a:moveTo>
                    <a:pt x="551" y="1"/>
                  </a:moveTo>
                  <a:cubicBezTo>
                    <a:pt x="1" y="1"/>
                    <a:pt x="1" y="1035"/>
                    <a:pt x="551" y="1035"/>
                  </a:cubicBezTo>
                  <a:cubicBezTo>
                    <a:pt x="1364" y="1035"/>
                    <a:pt x="1364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86199" y="4937299"/>
              <a:ext cx="25462" cy="18089"/>
            </a:xfrm>
            <a:custGeom>
              <a:avLst/>
              <a:gdLst/>
              <a:ahLst/>
              <a:cxnLst/>
              <a:rect l="l" t="t" r="r" b="b"/>
              <a:pathLst>
                <a:path w="1364" h="969" extrusionOk="0">
                  <a:moveTo>
                    <a:pt x="814" y="1"/>
                  </a:moveTo>
                  <a:cubicBezTo>
                    <a:pt x="0" y="1"/>
                    <a:pt x="0" y="968"/>
                    <a:pt x="814" y="968"/>
                  </a:cubicBezTo>
                  <a:cubicBezTo>
                    <a:pt x="1364" y="968"/>
                    <a:pt x="1364" y="1"/>
                    <a:pt x="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511642" y="4953315"/>
              <a:ext cx="36159" cy="27105"/>
            </a:xfrm>
            <a:custGeom>
              <a:avLst/>
              <a:gdLst/>
              <a:ahLst/>
              <a:cxnLst/>
              <a:rect l="l" t="t" r="r" b="b"/>
              <a:pathLst>
                <a:path w="1937" h="1452" extrusionOk="0">
                  <a:moveTo>
                    <a:pt x="837" y="0"/>
                  </a:moveTo>
                  <a:cubicBezTo>
                    <a:pt x="1" y="0"/>
                    <a:pt x="1" y="1452"/>
                    <a:pt x="837" y="1452"/>
                  </a:cubicBezTo>
                  <a:cubicBezTo>
                    <a:pt x="1936" y="1452"/>
                    <a:pt x="193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562977" y="4962761"/>
              <a:ext cx="16017" cy="8232"/>
            </a:xfrm>
            <a:custGeom>
              <a:avLst/>
              <a:gdLst/>
              <a:ahLst/>
              <a:cxnLst/>
              <a:rect l="l" t="t" r="r" b="b"/>
              <a:pathLst>
                <a:path w="858" h="441" extrusionOk="0">
                  <a:moveTo>
                    <a:pt x="550" y="0"/>
                  </a:moveTo>
                  <a:cubicBezTo>
                    <a:pt x="0" y="0"/>
                    <a:pt x="0" y="440"/>
                    <a:pt x="550" y="440"/>
                  </a:cubicBezTo>
                  <a:cubicBezTo>
                    <a:pt x="858" y="440"/>
                    <a:pt x="858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624560" y="4938531"/>
              <a:ext cx="25873" cy="16035"/>
            </a:xfrm>
            <a:custGeom>
              <a:avLst/>
              <a:gdLst/>
              <a:ahLst/>
              <a:cxnLst/>
              <a:rect l="l" t="t" r="r" b="b"/>
              <a:pathLst>
                <a:path w="1386" h="859" extrusionOk="0">
                  <a:moveTo>
                    <a:pt x="836" y="1"/>
                  </a:moveTo>
                  <a:cubicBezTo>
                    <a:pt x="0" y="1"/>
                    <a:pt x="0" y="858"/>
                    <a:pt x="836" y="858"/>
                  </a:cubicBezTo>
                  <a:cubicBezTo>
                    <a:pt x="1386" y="836"/>
                    <a:pt x="1386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660681" y="4939763"/>
              <a:ext cx="41087" cy="29588"/>
            </a:xfrm>
            <a:custGeom>
              <a:avLst/>
              <a:gdLst/>
              <a:ahLst/>
              <a:cxnLst/>
              <a:rect l="l" t="t" r="r" b="b"/>
              <a:pathLst>
                <a:path w="2201" h="1585" extrusionOk="0">
                  <a:moveTo>
                    <a:pt x="1364" y="0"/>
                  </a:moveTo>
                  <a:cubicBezTo>
                    <a:pt x="1" y="0"/>
                    <a:pt x="1" y="1584"/>
                    <a:pt x="1364" y="1584"/>
                  </a:cubicBezTo>
                  <a:cubicBezTo>
                    <a:pt x="2200" y="1584"/>
                    <a:pt x="2200" y="0"/>
                    <a:pt x="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773598" y="4869146"/>
              <a:ext cx="25462" cy="15214"/>
            </a:xfrm>
            <a:custGeom>
              <a:avLst/>
              <a:gdLst/>
              <a:ahLst/>
              <a:cxnLst/>
              <a:rect l="l" t="t" r="r" b="b"/>
              <a:pathLst>
                <a:path w="1364" h="815" extrusionOk="0">
                  <a:moveTo>
                    <a:pt x="814" y="0"/>
                  </a:moveTo>
                  <a:cubicBezTo>
                    <a:pt x="0" y="0"/>
                    <a:pt x="0" y="814"/>
                    <a:pt x="814" y="814"/>
                  </a:cubicBezTo>
                  <a:cubicBezTo>
                    <a:pt x="1364" y="814"/>
                    <a:pt x="1364" y="0"/>
                    <a:pt x="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819576" y="4872431"/>
              <a:ext cx="41068" cy="33265"/>
            </a:xfrm>
            <a:custGeom>
              <a:avLst/>
              <a:gdLst/>
              <a:ahLst/>
              <a:cxnLst/>
              <a:rect l="l" t="t" r="r" b="b"/>
              <a:pathLst>
                <a:path w="2200" h="1782" extrusionOk="0">
                  <a:moveTo>
                    <a:pt x="1100" y="0"/>
                  </a:moveTo>
                  <a:cubicBezTo>
                    <a:pt x="0" y="0"/>
                    <a:pt x="0" y="1782"/>
                    <a:pt x="1100" y="1782"/>
                  </a:cubicBezTo>
                  <a:cubicBezTo>
                    <a:pt x="2200" y="1782"/>
                    <a:pt x="2200" y="0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860625" y="4847791"/>
              <a:ext cx="41087" cy="33695"/>
            </a:xfrm>
            <a:custGeom>
              <a:avLst/>
              <a:gdLst/>
              <a:ahLst/>
              <a:cxnLst/>
              <a:rect l="l" t="t" r="r" b="b"/>
              <a:pathLst>
                <a:path w="2201" h="1805" extrusionOk="0">
                  <a:moveTo>
                    <a:pt x="1101" y="1"/>
                  </a:moveTo>
                  <a:cubicBezTo>
                    <a:pt x="1" y="1"/>
                    <a:pt x="1" y="1804"/>
                    <a:pt x="1101" y="1804"/>
                  </a:cubicBezTo>
                  <a:cubicBezTo>
                    <a:pt x="2200" y="1804"/>
                    <a:pt x="2200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840110" y="4844505"/>
              <a:ext cx="20534" cy="15625"/>
            </a:xfrm>
            <a:custGeom>
              <a:avLst/>
              <a:gdLst/>
              <a:ahLst/>
              <a:cxnLst/>
              <a:rect l="l" t="t" r="r" b="b"/>
              <a:pathLst>
                <a:path w="1100" h="837" extrusionOk="0">
                  <a:moveTo>
                    <a:pt x="836" y="1"/>
                  </a:moveTo>
                  <a:cubicBezTo>
                    <a:pt x="0" y="1"/>
                    <a:pt x="0" y="837"/>
                    <a:pt x="836" y="837"/>
                  </a:cubicBezTo>
                  <a:cubicBezTo>
                    <a:pt x="1100" y="837"/>
                    <a:pt x="1100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357675" y="4829702"/>
              <a:ext cx="35356" cy="28823"/>
            </a:xfrm>
            <a:custGeom>
              <a:avLst/>
              <a:gdLst/>
              <a:ahLst/>
              <a:cxnLst/>
              <a:rect l="l" t="t" r="r" b="b"/>
              <a:pathLst>
                <a:path w="1894" h="1544" extrusionOk="0">
                  <a:moveTo>
                    <a:pt x="898" y="0"/>
                  </a:moveTo>
                  <a:cubicBezTo>
                    <a:pt x="878" y="0"/>
                    <a:pt x="858" y="1"/>
                    <a:pt x="837" y="2"/>
                  </a:cubicBezTo>
                  <a:cubicBezTo>
                    <a:pt x="1" y="2"/>
                    <a:pt x="1" y="1542"/>
                    <a:pt x="837" y="1542"/>
                  </a:cubicBezTo>
                  <a:cubicBezTo>
                    <a:pt x="858" y="1543"/>
                    <a:pt x="878" y="1544"/>
                    <a:pt x="898" y="1544"/>
                  </a:cubicBezTo>
                  <a:cubicBezTo>
                    <a:pt x="1894" y="1544"/>
                    <a:pt x="1894" y="0"/>
                    <a:pt x="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367942" y="4768549"/>
              <a:ext cx="25892" cy="20142"/>
            </a:xfrm>
            <a:custGeom>
              <a:avLst/>
              <a:gdLst/>
              <a:ahLst/>
              <a:cxnLst/>
              <a:rect l="l" t="t" r="r" b="b"/>
              <a:pathLst>
                <a:path w="1387" h="1079" extrusionOk="0">
                  <a:moveTo>
                    <a:pt x="551" y="1"/>
                  </a:moveTo>
                  <a:cubicBezTo>
                    <a:pt x="1" y="1"/>
                    <a:pt x="1" y="1079"/>
                    <a:pt x="551" y="1079"/>
                  </a:cubicBezTo>
                  <a:cubicBezTo>
                    <a:pt x="1386" y="1079"/>
                    <a:pt x="138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383548" y="4704503"/>
              <a:ext cx="30820" cy="17267"/>
            </a:xfrm>
            <a:custGeom>
              <a:avLst/>
              <a:gdLst/>
              <a:ahLst/>
              <a:cxnLst/>
              <a:rect l="l" t="t" r="r" b="b"/>
              <a:pathLst>
                <a:path w="1651" h="925" extrusionOk="0">
                  <a:moveTo>
                    <a:pt x="814" y="1"/>
                  </a:moveTo>
                  <a:cubicBezTo>
                    <a:pt x="1" y="1"/>
                    <a:pt x="1" y="925"/>
                    <a:pt x="814" y="925"/>
                  </a:cubicBezTo>
                  <a:cubicBezTo>
                    <a:pt x="1650" y="925"/>
                    <a:pt x="1650" y="1"/>
                    <a:pt x="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06714" y="4853130"/>
              <a:ext cx="41087" cy="30820"/>
            </a:xfrm>
            <a:custGeom>
              <a:avLst/>
              <a:gdLst/>
              <a:ahLst/>
              <a:cxnLst/>
              <a:rect l="l" t="t" r="r" b="b"/>
              <a:pathLst>
                <a:path w="2201" h="1651" extrusionOk="0">
                  <a:moveTo>
                    <a:pt x="815" y="1"/>
                  </a:moveTo>
                  <a:cubicBezTo>
                    <a:pt x="1" y="1"/>
                    <a:pt x="1" y="1650"/>
                    <a:pt x="815" y="1650"/>
                  </a:cubicBezTo>
                  <a:cubicBezTo>
                    <a:pt x="824" y="1650"/>
                    <a:pt x="833" y="1650"/>
                    <a:pt x="842" y="1650"/>
                  </a:cubicBezTo>
                  <a:cubicBezTo>
                    <a:pt x="2200" y="1650"/>
                    <a:pt x="2191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510410" y="4800265"/>
              <a:ext cx="19526" cy="16353"/>
            </a:xfrm>
            <a:custGeom>
              <a:avLst/>
              <a:gdLst/>
              <a:ahLst/>
              <a:cxnLst/>
              <a:rect l="l" t="t" r="r" b="b"/>
              <a:pathLst>
                <a:path w="1046" h="876" extrusionOk="0">
                  <a:moveTo>
                    <a:pt x="529" y="1"/>
                  </a:moveTo>
                  <a:cubicBezTo>
                    <a:pt x="369" y="1"/>
                    <a:pt x="210" y="94"/>
                    <a:pt x="155" y="281"/>
                  </a:cubicBezTo>
                  <a:cubicBezTo>
                    <a:pt x="111" y="347"/>
                    <a:pt x="89" y="413"/>
                    <a:pt x="67" y="479"/>
                  </a:cubicBezTo>
                  <a:cubicBezTo>
                    <a:pt x="1" y="743"/>
                    <a:pt x="265" y="875"/>
                    <a:pt x="526" y="875"/>
                  </a:cubicBezTo>
                  <a:cubicBezTo>
                    <a:pt x="787" y="875"/>
                    <a:pt x="1046" y="743"/>
                    <a:pt x="969" y="479"/>
                  </a:cubicBezTo>
                  <a:cubicBezTo>
                    <a:pt x="947" y="413"/>
                    <a:pt x="925" y="347"/>
                    <a:pt x="903" y="281"/>
                  </a:cubicBezTo>
                  <a:cubicBezTo>
                    <a:pt x="848" y="94"/>
                    <a:pt x="688" y="1"/>
                    <a:pt x="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516981" y="4722573"/>
              <a:ext cx="20553" cy="13982"/>
            </a:xfrm>
            <a:custGeom>
              <a:avLst/>
              <a:gdLst/>
              <a:ahLst/>
              <a:cxnLst/>
              <a:rect l="l" t="t" r="r" b="b"/>
              <a:pathLst>
                <a:path w="1101" h="749" extrusionOk="0">
                  <a:moveTo>
                    <a:pt x="265" y="1"/>
                  </a:moveTo>
                  <a:cubicBezTo>
                    <a:pt x="1" y="1"/>
                    <a:pt x="1" y="748"/>
                    <a:pt x="265" y="748"/>
                  </a:cubicBezTo>
                  <a:cubicBezTo>
                    <a:pt x="1100" y="748"/>
                    <a:pt x="1100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649182" y="4838551"/>
              <a:ext cx="36570" cy="33900"/>
            </a:xfrm>
            <a:custGeom>
              <a:avLst/>
              <a:gdLst/>
              <a:ahLst/>
              <a:cxnLst/>
              <a:rect l="l" t="t" r="r" b="b"/>
              <a:pathLst>
                <a:path w="1959" h="1816" extrusionOk="0">
                  <a:moveTo>
                    <a:pt x="980" y="1"/>
                  </a:moveTo>
                  <a:cubicBezTo>
                    <a:pt x="655" y="1"/>
                    <a:pt x="331" y="188"/>
                    <a:pt x="199" y="562"/>
                  </a:cubicBezTo>
                  <a:cubicBezTo>
                    <a:pt x="177" y="606"/>
                    <a:pt x="177" y="672"/>
                    <a:pt x="155" y="738"/>
                  </a:cubicBezTo>
                  <a:cubicBezTo>
                    <a:pt x="1" y="1266"/>
                    <a:pt x="419" y="1815"/>
                    <a:pt x="991" y="1815"/>
                  </a:cubicBezTo>
                  <a:cubicBezTo>
                    <a:pt x="1540" y="1815"/>
                    <a:pt x="1958" y="1266"/>
                    <a:pt x="1804" y="738"/>
                  </a:cubicBezTo>
                  <a:cubicBezTo>
                    <a:pt x="1782" y="672"/>
                    <a:pt x="1782" y="606"/>
                    <a:pt x="1760" y="562"/>
                  </a:cubicBezTo>
                  <a:cubicBezTo>
                    <a:pt x="1628" y="188"/>
                    <a:pt x="1304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645075" y="4779638"/>
              <a:ext cx="20553" cy="18499"/>
            </a:xfrm>
            <a:custGeom>
              <a:avLst/>
              <a:gdLst/>
              <a:ahLst/>
              <a:cxnLst/>
              <a:rect l="l" t="t" r="r" b="b"/>
              <a:pathLst>
                <a:path w="1101" h="991" extrusionOk="0">
                  <a:moveTo>
                    <a:pt x="551" y="1"/>
                  </a:moveTo>
                  <a:cubicBezTo>
                    <a:pt x="1" y="1"/>
                    <a:pt x="1" y="990"/>
                    <a:pt x="551" y="990"/>
                  </a:cubicBezTo>
                  <a:cubicBezTo>
                    <a:pt x="1101" y="990"/>
                    <a:pt x="1101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630720" y="4722573"/>
              <a:ext cx="14374" cy="13982"/>
            </a:xfrm>
            <a:custGeom>
              <a:avLst/>
              <a:gdLst/>
              <a:ahLst/>
              <a:cxnLst/>
              <a:rect l="l" t="t" r="r" b="b"/>
              <a:pathLst>
                <a:path w="770" h="749" extrusionOk="0">
                  <a:moveTo>
                    <a:pt x="506" y="1"/>
                  </a:moveTo>
                  <a:cubicBezTo>
                    <a:pt x="0" y="1"/>
                    <a:pt x="0" y="748"/>
                    <a:pt x="506" y="748"/>
                  </a:cubicBezTo>
                  <a:cubicBezTo>
                    <a:pt x="770" y="748"/>
                    <a:pt x="770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68073" y="4480331"/>
              <a:ext cx="77209" cy="61248"/>
            </a:xfrm>
            <a:custGeom>
              <a:avLst/>
              <a:gdLst/>
              <a:ahLst/>
              <a:cxnLst/>
              <a:rect l="l" t="t" r="r" b="b"/>
              <a:pathLst>
                <a:path w="4136" h="3281" extrusionOk="0">
                  <a:moveTo>
                    <a:pt x="1848" y="1"/>
                  </a:moveTo>
                  <a:lnTo>
                    <a:pt x="1" y="2178"/>
                  </a:lnTo>
                  <a:cubicBezTo>
                    <a:pt x="32" y="2432"/>
                    <a:pt x="1139" y="3281"/>
                    <a:pt x="2125" y="3281"/>
                  </a:cubicBezTo>
                  <a:cubicBezTo>
                    <a:pt x="2506" y="3281"/>
                    <a:pt x="2870" y="3154"/>
                    <a:pt x="3146" y="2816"/>
                  </a:cubicBezTo>
                  <a:cubicBezTo>
                    <a:pt x="4136" y="1628"/>
                    <a:pt x="1848" y="1"/>
                    <a:pt x="1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628107" y="4521399"/>
              <a:ext cx="63806" cy="50066"/>
            </a:xfrm>
            <a:custGeom>
              <a:avLst/>
              <a:gdLst/>
              <a:ahLst/>
              <a:cxnLst/>
              <a:rect l="l" t="t" r="r" b="b"/>
              <a:pathLst>
                <a:path w="3418" h="2682" extrusionOk="0">
                  <a:moveTo>
                    <a:pt x="2230" y="0"/>
                  </a:moveTo>
                  <a:lnTo>
                    <a:pt x="96" y="990"/>
                  </a:lnTo>
                  <a:cubicBezTo>
                    <a:pt x="1" y="1238"/>
                    <a:pt x="818" y="2682"/>
                    <a:pt x="1798" y="2682"/>
                  </a:cubicBezTo>
                  <a:cubicBezTo>
                    <a:pt x="1947" y="2682"/>
                    <a:pt x="2098" y="2649"/>
                    <a:pt x="2252" y="2574"/>
                  </a:cubicBezTo>
                  <a:cubicBezTo>
                    <a:pt x="3417" y="2002"/>
                    <a:pt x="2230" y="0"/>
                    <a:pt x="2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597866" y="4444621"/>
              <a:ext cx="114562" cy="104893"/>
            </a:xfrm>
            <a:custGeom>
              <a:avLst/>
              <a:gdLst/>
              <a:ahLst/>
              <a:cxnLst/>
              <a:rect l="l" t="t" r="r" b="b"/>
              <a:pathLst>
                <a:path w="6137" h="5619" extrusionOk="0">
                  <a:moveTo>
                    <a:pt x="6137" y="0"/>
                  </a:moveTo>
                  <a:lnTo>
                    <a:pt x="6137" y="0"/>
                  </a:lnTo>
                  <a:cubicBezTo>
                    <a:pt x="6137" y="0"/>
                    <a:pt x="6049" y="110"/>
                    <a:pt x="5939" y="330"/>
                  </a:cubicBezTo>
                  <a:cubicBezTo>
                    <a:pt x="5873" y="440"/>
                    <a:pt x="5807" y="572"/>
                    <a:pt x="5719" y="704"/>
                  </a:cubicBezTo>
                  <a:cubicBezTo>
                    <a:pt x="5653" y="858"/>
                    <a:pt x="5543" y="990"/>
                    <a:pt x="5433" y="1166"/>
                  </a:cubicBezTo>
                  <a:lnTo>
                    <a:pt x="5257" y="1430"/>
                  </a:lnTo>
                  <a:cubicBezTo>
                    <a:pt x="5213" y="1518"/>
                    <a:pt x="5125" y="1606"/>
                    <a:pt x="5059" y="1694"/>
                  </a:cubicBezTo>
                  <a:cubicBezTo>
                    <a:pt x="4927" y="1892"/>
                    <a:pt x="4795" y="2068"/>
                    <a:pt x="4641" y="2244"/>
                  </a:cubicBezTo>
                  <a:cubicBezTo>
                    <a:pt x="4465" y="2442"/>
                    <a:pt x="4311" y="2640"/>
                    <a:pt x="4135" y="2794"/>
                  </a:cubicBezTo>
                  <a:lnTo>
                    <a:pt x="3850" y="3080"/>
                  </a:lnTo>
                  <a:cubicBezTo>
                    <a:pt x="3762" y="3168"/>
                    <a:pt x="3652" y="3256"/>
                    <a:pt x="3564" y="3344"/>
                  </a:cubicBezTo>
                  <a:cubicBezTo>
                    <a:pt x="3366" y="3519"/>
                    <a:pt x="3168" y="3673"/>
                    <a:pt x="2970" y="3827"/>
                  </a:cubicBezTo>
                  <a:cubicBezTo>
                    <a:pt x="2772" y="4003"/>
                    <a:pt x="2574" y="4135"/>
                    <a:pt x="2354" y="4267"/>
                  </a:cubicBezTo>
                  <a:cubicBezTo>
                    <a:pt x="2134" y="4399"/>
                    <a:pt x="1936" y="4531"/>
                    <a:pt x="1760" y="4641"/>
                  </a:cubicBezTo>
                  <a:cubicBezTo>
                    <a:pt x="1562" y="4773"/>
                    <a:pt x="1386" y="4861"/>
                    <a:pt x="1210" y="4971"/>
                  </a:cubicBezTo>
                  <a:cubicBezTo>
                    <a:pt x="1034" y="5081"/>
                    <a:pt x="858" y="5191"/>
                    <a:pt x="726" y="5257"/>
                  </a:cubicBezTo>
                  <a:cubicBezTo>
                    <a:pt x="572" y="5323"/>
                    <a:pt x="440" y="5389"/>
                    <a:pt x="330" y="5455"/>
                  </a:cubicBezTo>
                  <a:lnTo>
                    <a:pt x="1" y="5609"/>
                  </a:lnTo>
                  <a:cubicBezTo>
                    <a:pt x="37" y="5616"/>
                    <a:pt x="76" y="5619"/>
                    <a:pt x="117" y="5619"/>
                  </a:cubicBezTo>
                  <a:cubicBezTo>
                    <a:pt x="199" y="5619"/>
                    <a:pt x="286" y="5609"/>
                    <a:pt x="374" y="5609"/>
                  </a:cubicBezTo>
                  <a:cubicBezTo>
                    <a:pt x="506" y="5587"/>
                    <a:pt x="660" y="5565"/>
                    <a:pt x="814" y="5543"/>
                  </a:cubicBezTo>
                  <a:cubicBezTo>
                    <a:pt x="1012" y="5521"/>
                    <a:pt x="1188" y="5477"/>
                    <a:pt x="1364" y="5433"/>
                  </a:cubicBezTo>
                  <a:lnTo>
                    <a:pt x="1694" y="5345"/>
                  </a:lnTo>
                  <a:lnTo>
                    <a:pt x="2024" y="5213"/>
                  </a:lnTo>
                  <a:cubicBezTo>
                    <a:pt x="2266" y="5125"/>
                    <a:pt x="2486" y="5015"/>
                    <a:pt x="2728" y="4905"/>
                  </a:cubicBezTo>
                  <a:cubicBezTo>
                    <a:pt x="2838" y="4839"/>
                    <a:pt x="2970" y="4773"/>
                    <a:pt x="3080" y="4707"/>
                  </a:cubicBezTo>
                  <a:cubicBezTo>
                    <a:pt x="3212" y="4641"/>
                    <a:pt x="3322" y="4575"/>
                    <a:pt x="3432" y="4487"/>
                  </a:cubicBezTo>
                  <a:cubicBezTo>
                    <a:pt x="3674" y="4333"/>
                    <a:pt x="3894" y="4157"/>
                    <a:pt x="4114" y="3959"/>
                  </a:cubicBezTo>
                  <a:cubicBezTo>
                    <a:pt x="4223" y="3871"/>
                    <a:pt x="4333" y="3783"/>
                    <a:pt x="4421" y="3673"/>
                  </a:cubicBezTo>
                  <a:lnTo>
                    <a:pt x="4707" y="3366"/>
                  </a:lnTo>
                  <a:cubicBezTo>
                    <a:pt x="4905" y="3146"/>
                    <a:pt x="5059" y="2926"/>
                    <a:pt x="5213" y="2706"/>
                  </a:cubicBezTo>
                  <a:cubicBezTo>
                    <a:pt x="5367" y="2486"/>
                    <a:pt x="5499" y="2244"/>
                    <a:pt x="5609" y="2002"/>
                  </a:cubicBezTo>
                  <a:cubicBezTo>
                    <a:pt x="5653" y="1892"/>
                    <a:pt x="5719" y="1804"/>
                    <a:pt x="5741" y="1694"/>
                  </a:cubicBezTo>
                  <a:cubicBezTo>
                    <a:pt x="5785" y="1584"/>
                    <a:pt x="5829" y="1474"/>
                    <a:pt x="5851" y="1364"/>
                  </a:cubicBezTo>
                  <a:cubicBezTo>
                    <a:pt x="5917" y="1188"/>
                    <a:pt x="5983" y="1012"/>
                    <a:pt x="6027" y="814"/>
                  </a:cubicBezTo>
                  <a:cubicBezTo>
                    <a:pt x="6049" y="660"/>
                    <a:pt x="6071" y="506"/>
                    <a:pt x="6093" y="374"/>
                  </a:cubicBezTo>
                  <a:cubicBezTo>
                    <a:pt x="6137" y="132"/>
                    <a:pt x="6137" y="0"/>
                    <a:pt x="6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347427" y="4463867"/>
              <a:ext cx="25500" cy="21468"/>
            </a:xfrm>
            <a:custGeom>
              <a:avLst/>
              <a:gdLst/>
              <a:ahLst/>
              <a:cxnLst/>
              <a:rect l="l" t="t" r="r" b="b"/>
              <a:pathLst>
                <a:path w="1366" h="1150" extrusionOk="0">
                  <a:moveTo>
                    <a:pt x="612" y="1"/>
                  </a:moveTo>
                  <a:cubicBezTo>
                    <a:pt x="592" y="1"/>
                    <a:pt x="571" y="1"/>
                    <a:pt x="550" y="3"/>
                  </a:cubicBezTo>
                  <a:cubicBezTo>
                    <a:pt x="0" y="3"/>
                    <a:pt x="0" y="1147"/>
                    <a:pt x="550" y="1147"/>
                  </a:cubicBezTo>
                  <a:cubicBezTo>
                    <a:pt x="571" y="1149"/>
                    <a:pt x="592" y="1149"/>
                    <a:pt x="612" y="1149"/>
                  </a:cubicBezTo>
                  <a:cubicBezTo>
                    <a:pt x="1365" y="1149"/>
                    <a:pt x="1365" y="1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279665" y="4453656"/>
              <a:ext cx="41087" cy="35170"/>
            </a:xfrm>
            <a:custGeom>
              <a:avLst/>
              <a:gdLst/>
              <a:ahLst/>
              <a:cxnLst/>
              <a:rect l="l" t="t" r="r" b="b"/>
              <a:pathLst>
                <a:path w="2201" h="1884" extrusionOk="0">
                  <a:moveTo>
                    <a:pt x="1255" y="0"/>
                  </a:moveTo>
                  <a:cubicBezTo>
                    <a:pt x="419" y="0"/>
                    <a:pt x="1" y="1012"/>
                    <a:pt x="595" y="1606"/>
                  </a:cubicBezTo>
                  <a:cubicBezTo>
                    <a:pt x="787" y="1798"/>
                    <a:pt x="1022" y="1884"/>
                    <a:pt x="1253" y="1884"/>
                  </a:cubicBezTo>
                  <a:cubicBezTo>
                    <a:pt x="1737" y="1884"/>
                    <a:pt x="2200" y="1505"/>
                    <a:pt x="2200" y="924"/>
                  </a:cubicBezTo>
                  <a:cubicBezTo>
                    <a:pt x="2200" y="418"/>
                    <a:pt x="1783" y="0"/>
                    <a:pt x="1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315525" y="4497188"/>
              <a:ext cx="19676" cy="14542"/>
            </a:xfrm>
            <a:custGeom>
              <a:avLst/>
              <a:gdLst/>
              <a:ahLst/>
              <a:cxnLst/>
              <a:rect l="l" t="t" r="r" b="b"/>
              <a:pathLst>
                <a:path w="1054" h="779" extrusionOk="0">
                  <a:moveTo>
                    <a:pt x="641" y="1"/>
                  </a:moveTo>
                  <a:cubicBezTo>
                    <a:pt x="572" y="1"/>
                    <a:pt x="500" y="26"/>
                    <a:pt x="433" y="88"/>
                  </a:cubicBezTo>
                  <a:lnTo>
                    <a:pt x="257" y="242"/>
                  </a:lnTo>
                  <a:cubicBezTo>
                    <a:pt x="1" y="430"/>
                    <a:pt x="250" y="778"/>
                    <a:pt x="498" y="778"/>
                  </a:cubicBezTo>
                  <a:cubicBezTo>
                    <a:pt x="568" y="778"/>
                    <a:pt x="639" y="750"/>
                    <a:pt x="697" y="681"/>
                  </a:cubicBezTo>
                  <a:lnTo>
                    <a:pt x="851" y="484"/>
                  </a:lnTo>
                  <a:cubicBezTo>
                    <a:pt x="1054" y="281"/>
                    <a:pt x="868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352747" y="4513110"/>
              <a:ext cx="12563" cy="13665"/>
            </a:xfrm>
            <a:custGeom>
              <a:avLst/>
              <a:gdLst/>
              <a:ahLst/>
              <a:cxnLst/>
              <a:rect l="l" t="t" r="r" b="b"/>
              <a:pathLst>
                <a:path w="673" h="732" extrusionOk="0">
                  <a:moveTo>
                    <a:pt x="311" y="1"/>
                  </a:moveTo>
                  <a:cubicBezTo>
                    <a:pt x="296" y="1"/>
                    <a:pt x="281" y="2"/>
                    <a:pt x="265" y="4"/>
                  </a:cubicBezTo>
                  <a:cubicBezTo>
                    <a:pt x="1" y="4"/>
                    <a:pt x="1" y="730"/>
                    <a:pt x="265" y="730"/>
                  </a:cubicBezTo>
                  <a:cubicBezTo>
                    <a:pt x="276" y="731"/>
                    <a:pt x="286" y="732"/>
                    <a:pt x="296" y="732"/>
                  </a:cubicBezTo>
                  <a:cubicBezTo>
                    <a:pt x="667" y="732"/>
                    <a:pt x="672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296092" y="4525095"/>
              <a:ext cx="41087" cy="31212"/>
            </a:xfrm>
            <a:custGeom>
              <a:avLst/>
              <a:gdLst/>
              <a:ahLst/>
              <a:cxnLst/>
              <a:rect l="l" t="t" r="r" b="b"/>
              <a:pathLst>
                <a:path w="2201" h="1672" extrusionOk="0">
                  <a:moveTo>
                    <a:pt x="1100" y="0"/>
                  </a:moveTo>
                  <a:cubicBezTo>
                    <a:pt x="1" y="0"/>
                    <a:pt x="1" y="1672"/>
                    <a:pt x="1100" y="1672"/>
                  </a:cubicBezTo>
                  <a:cubicBezTo>
                    <a:pt x="2200" y="1672"/>
                    <a:pt x="2200" y="0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265721" y="4498812"/>
              <a:ext cx="19713" cy="14393"/>
            </a:xfrm>
            <a:custGeom>
              <a:avLst/>
              <a:gdLst/>
              <a:ahLst/>
              <a:cxnLst/>
              <a:rect l="l" t="t" r="r" b="b"/>
              <a:pathLst>
                <a:path w="1056" h="771" extrusionOk="0">
                  <a:moveTo>
                    <a:pt x="528" y="1"/>
                  </a:moveTo>
                  <a:cubicBezTo>
                    <a:pt x="0" y="1"/>
                    <a:pt x="0" y="770"/>
                    <a:pt x="528" y="770"/>
                  </a:cubicBezTo>
                  <a:cubicBezTo>
                    <a:pt x="1056" y="770"/>
                    <a:pt x="1056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03671" y="4252482"/>
              <a:ext cx="196270" cy="168138"/>
            </a:xfrm>
            <a:custGeom>
              <a:avLst/>
              <a:gdLst/>
              <a:ahLst/>
              <a:cxnLst/>
              <a:rect l="l" t="t" r="r" b="b"/>
              <a:pathLst>
                <a:path w="10514" h="9007" extrusionOk="0">
                  <a:moveTo>
                    <a:pt x="6027" y="0"/>
                  </a:moveTo>
                  <a:cubicBezTo>
                    <a:pt x="2024" y="0"/>
                    <a:pt x="0" y="4861"/>
                    <a:pt x="2838" y="7676"/>
                  </a:cubicBezTo>
                  <a:cubicBezTo>
                    <a:pt x="3757" y="8595"/>
                    <a:pt x="4886" y="9007"/>
                    <a:pt x="5992" y="9007"/>
                  </a:cubicBezTo>
                  <a:cubicBezTo>
                    <a:pt x="8302" y="9007"/>
                    <a:pt x="10514" y="7215"/>
                    <a:pt x="10514" y="4509"/>
                  </a:cubicBezTo>
                  <a:cubicBezTo>
                    <a:pt x="10514" y="2024"/>
                    <a:pt x="8490" y="0"/>
                    <a:pt x="6027" y="0"/>
                  </a:cubicBezTo>
                  <a:close/>
                </a:path>
              </a:pathLst>
            </a:custGeom>
            <a:solidFill>
              <a:srgbClr val="1E2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29"/>
          <p:cNvSpPr txBox="1">
            <a:spLocks noGrp="1"/>
          </p:cNvSpPr>
          <p:nvPr>
            <p:ph type="title" idx="2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6_1_1_1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0"/>
          <p:cNvGrpSpPr/>
          <p:nvPr/>
        </p:nvGrpSpPr>
        <p:grpSpPr>
          <a:xfrm rot="8901647" flipH="1">
            <a:off x="-256566" y="-662227"/>
            <a:ext cx="1878148" cy="2311148"/>
            <a:chOff x="0" y="3265625"/>
            <a:chExt cx="1526050" cy="1877875"/>
          </a:xfrm>
        </p:grpSpPr>
        <p:sp>
          <p:nvSpPr>
            <p:cNvPr id="306" name="Google Shape;306;p30"/>
            <p:cNvSpPr/>
            <p:nvPr/>
          </p:nvSpPr>
          <p:spPr>
            <a:xfrm>
              <a:off x="0" y="3265625"/>
              <a:ext cx="1506000" cy="1877875"/>
            </a:xfrm>
            <a:custGeom>
              <a:avLst/>
              <a:gdLst/>
              <a:ahLst/>
              <a:cxnLst/>
              <a:rect l="l" t="t" r="r" b="b"/>
              <a:pathLst>
                <a:path w="60240" h="75115" extrusionOk="0">
                  <a:moveTo>
                    <a:pt x="23576" y="1"/>
                  </a:moveTo>
                  <a:cubicBezTo>
                    <a:pt x="20670" y="1"/>
                    <a:pt x="17644" y="1427"/>
                    <a:pt x="16242" y="4170"/>
                  </a:cubicBezTo>
                  <a:cubicBezTo>
                    <a:pt x="15775" y="5104"/>
                    <a:pt x="15541" y="6138"/>
                    <a:pt x="15575" y="7172"/>
                  </a:cubicBezTo>
                  <a:cubicBezTo>
                    <a:pt x="15708" y="10741"/>
                    <a:pt x="18810" y="13410"/>
                    <a:pt x="22213" y="13810"/>
                  </a:cubicBezTo>
                  <a:cubicBezTo>
                    <a:pt x="21979" y="14878"/>
                    <a:pt x="21812" y="15978"/>
                    <a:pt x="21712" y="17079"/>
                  </a:cubicBezTo>
                  <a:cubicBezTo>
                    <a:pt x="21379" y="19581"/>
                    <a:pt x="21179" y="22116"/>
                    <a:pt x="21112" y="24651"/>
                  </a:cubicBezTo>
                  <a:cubicBezTo>
                    <a:pt x="21078" y="26853"/>
                    <a:pt x="21179" y="29054"/>
                    <a:pt x="21412" y="31256"/>
                  </a:cubicBezTo>
                  <a:cubicBezTo>
                    <a:pt x="21512" y="31957"/>
                    <a:pt x="21579" y="32657"/>
                    <a:pt x="21712" y="33358"/>
                  </a:cubicBezTo>
                  <a:cubicBezTo>
                    <a:pt x="20111" y="33658"/>
                    <a:pt x="18543" y="34125"/>
                    <a:pt x="17042" y="34725"/>
                  </a:cubicBezTo>
                  <a:cubicBezTo>
                    <a:pt x="16775" y="34358"/>
                    <a:pt x="16509" y="34025"/>
                    <a:pt x="16275" y="33658"/>
                  </a:cubicBezTo>
                  <a:cubicBezTo>
                    <a:pt x="15208" y="31990"/>
                    <a:pt x="14340" y="30222"/>
                    <a:pt x="13640" y="28354"/>
                  </a:cubicBezTo>
                  <a:cubicBezTo>
                    <a:pt x="12806" y="25886"/>
                    <a:pt x="12239" y="23317"/>
                    <a:pt x="11972" y="20748"/>
                  </a:cubicBezTo>
                  <a:cubicBezTo>
                    <a:pt x="14274" y="19047"/>
                    <a:pt x="15808" y="16179"/>
                    <a:pt x="15474" y="13310"/>
                  </a:cubicBezTo>
                  <a:cubicBezTo>
                    <a:pt x="15027" y="9445"/>
                    <a:pt x="11417" y="7441"/>
                    <a:pt x="7790" y="7441"/>
                  </a:cubicBezTo>
                  <a:cubicBezTo>
                    <a:pt x="5469" y="7441"/>
                    <a:pt x="3141" y="8262"/>
                    <a:pt x="1631" y="9941"/>
                  </a:cubicBezTo>
                  <a:cubicBezTo>
                    <a:pt x="1064" y="10608"/>
                    <a:pt x="664" y="11375"/>
                    <a:pt x="430" y="12242"/>
                  </a:cubicBezTo>
                  <a:cubicBezTo>
                    <a:pt x="197" y="12943"/>
                    <a:pt x="97" y="13677"/>
                    <a:pt x="63" y="14411"/>
                  </a:cubicBezTo>
                  <a:cubicBezTo>
                    <a:pt x="0" y="18690"/>
                    <a:pt x="3159" y="22246"/>
                    <a:pt x="7452" y="22246"/>
                  </a:cubicBezTo>
                  <a:cubicBezTo>
                    <a:pt x="7677" y="22246"/>
                    <a:pt x="7905" y="22236"/>
                    <a:pt x="8136" y="22216"/>
                  </a:cubicBezTo>
                  <a:cubicBezTo>
                    <a:pt x="8970" y="22150"/>
                    <a:pt x="9804" y="21916"/>
                    <a:pt x="10604" y="21549"/>
                  </a:cubicBezTo>
                  <a:cubicBezTo>
                    <a:pt x="10771" y="24051"/>
                    <a:pt x="11305" y="26519"/>
                    <a:pt x="12205" y="28888"/>
                  </a:cubicBezTo>
                  <a:cubicBezTo>
                    <a:pt x="12873" y="30622"/>
                    <a:pt x="13673" y="32323"/>
                    <a:pt x="14641" y="33958"/>
                  </a:cubicBezTo>
                  <a:cubicBezTo>
                    <a:pt x="14907" y="34392"/>
                    <a:pt x="15208" y="34892"/>
                    <a:pt x="15508" y="35359"/>
                  </a:cubicBezTo>
                  <a:cubicBezTo>
                    <a:pt x="12806" y="36593"/>
                    <a:pt x="10438" y="38428"/>
                    <a:pt x="8570" y="40729"/>
                  </a:cubicBezTo>
                  <a:cubicBezTo>
                    <a:pt x="8303" y="41030"/>
                    <a:pt x="8069" y="41363"/>
                    <a:pt x="7836" y="41697"/>
                  </a:cubicBezTo>
                  <a:cubicBezTo>
                    <a:pt x="5801" y="44599"/>
                    <a:pt x="4700" y="48335"/>
                    <a:pt x="5467" y="51871"/>
                  </a:cubicBezTo>
                  <a:cubicBezTo>
                    <a:pt x="6301" y="55673"/>
                    <a:pt x="9170" y="58676"/>
                    <a:pt x="12539" y="60444"/>
                  </a:cubicBezTo>
                  <a:cubicBezTo>
                    <a:pt x="12773" y="60577"/>
                    <a:pt x="13006" y="60677"/>
                    <a:pt x="13240" y="60777"/>
                  </a:cubicBezTo>
                  <a:cubicBezTo>
                    <a:pt x="13006" y="61845"/>
                    <a:pt x="13273" y="63146"/>
                    <a:pt x="13473" y="64013"/>
                  </a:cubicBezTo>
                  <a:cubicBezTo>
                    <a:pt x="14107" y="66681"/>
                    <a:pt x="17242" y="69617"/>
                    <a:pt x="14607" y="71952"/>
                  </a:cubicBezTo>
                  <a:cubicBezTo>
                    <a:pt x="13940" y="72552"/>
                    <a:pt x="12806" y="73219"/>
                    <a:pt x="13440" y="74220"/>
                  </a:cubicBezTo>
                  <a:cubicBezTo>
                    <a:pt x="13743" y="74726"/>
                    <a:pt x="14610" y="74917"/>
                    <a:pt x="15508" y="74917"/>
                  </a:cubicBezTo>
                  <a:cubicBezTo>
                    <a:pt x="16387" y="74917"/>
                    <a:pt x="17297" y="74734"/>
                    <a:pt x="17743" y="74487"/>
                  </a:cubicBezTo>
                  <a:cubicBezTo>
                    <a:pt x="19344" y="73620"/>
                    <a:pt x="19277" y="71918"/>
                    <a:pt x="18944" y="70351"/>
                  </a:cubicBezTo>
                  <a:cubicBezTo>
                    <a:pt x="18643" y="68883"/>
                    <a:pt x="18210" y="67482"/>
                    <a:pt x="17976" y="65981"/>
                  </a:cubicBezTo>
                  <a:cubicBezTo>
                    <a:pt x="17876" y="65447"/>
                    <a:pt x="17843" y="64880"/>
                    <a:pt x="17843" y="64313"/>
                  </a:cubicBezTo>
                  <a:cubicBezTo>
                    <a:pt x="17843" y="63679"/>
                    <a:pt x="18043" y="63079"/>
                    <a:pt x="18410" y="62578"/>
                  </a:cubicBezTo>
                  <a:cubicBezTo>
                    <a:pt x="20945" y="63112"/>
                    <a:pt x="23514" y="63479"/>
                    <a:pt x="26115" y="63646"/>
                  </a:cubicBezTo>
                  <a:cubicBezTo>
                    <a:pt x="27230" y="63760"/>
                    <a:pt x="28349" y="63815"/>
                    <a:pt x="29468" y="63815"/>
                  </a:cubicBezTo>
                  <a:cubicBezTo>
                    <a:pt x="31629" y="63815"/>
                    <a:pt x="33790" y="63608"/>
                    <a:pt x="35922" y="63212"/>
                  </a:cubicBezTo>
                  <a:lnTo>
                    <a:pt x="35922" y="63212"/>
                  </a:lnTo>
                  <a:cubicBezTo>
                    <a:pt x="36223" y="65280"/>
                    <a:pt x="36123" y="67415"/>
                    <a:pt x="35589" y="69450"/>
                  </a:cubicBezTo>
                  <a:cubicBezTo>
                    <a:pt x="35289" y="70751"/>
                    <a:pt x="34555" y="72285"/>
                    <a:pt x="35422" y="73453"/>
                  </a:cubicBezTo>
                  <a:cubicBezTo>
                    <a:pt x="35998" y="74214"/>
                    <a:pt x="37741" y="75114"/>
                    <a:pt x="39094" y="75114"/>
                  </a:cubicBezTo>
                  <a:cubicBezTo>
                    <a:pt x="39935" y="75114"/>
                    <a:pt x="40626" y="74766"/>
                    <a:pt x="40793" y="73820"/>
                  </a:cubicBezTo>
                  <a:cubicBezTo>
                    <a:pt x="41026" y="72552"/>
                    <a:pt x="39959" y="72052"/>
                    <a:pt x="39325" y="71251"/>
                  </a:cubicBezTo>
                  <a:cubicBezTo>
                    <a:pt x="37690" y="69217"/>
                    <a:pt x="39425" y="66081"/>
                    <a:pt x="39625" y="63779"/>
                  </a:cubicBezTo>
                  <a:cubicBezTo>
                    <a:pt x="39692" y="63212"/>
                    <a:pt x="39692" y="62645"/>
                    <a:pt x="39625" y="62111"/>
                  </a:cubicBezTo>
                  <a:cubicBezTo>
                    <a:pt x="39992" y="61945"/>
                    <a:pt x="40392" y="61778"/>
                    <a:pt x="40759" y="61611"/>
                  </a:cubicBezTo>
                  <a:cubicBezTo>
                    <a:pt x="48164" y="58042"/>
                    <a:pt x="52501" y="50637"/>
                    <a:pt x="47898" y="43131"/>
                  </a:cubicBezTo>
                  <a:cubicBezTo>
                    <a:pt x="46730" y="41297"/>
                    <a:pt x="45296" y="39695"/>
                    <a:pt x="43628" y="38328"/>
                  </a:cubicBezTo>
                  <a:cubicBezTo>
                    <a:pt x="44529" y="36993"/>
                    <a:pt x="45329" y="35559"/>
                    <a:pt x="46030" y="34091"/>
                  </a:cubicBezTo>
                  <a:cubicBezTo>
                    <a:pt x="47631" y="30789"/>
                    <a:pt x="48765" y="27253"/>
                    <a:pt x="49432" y="23651"/>
                  </a:cubicBezTo>
                  <a:cubicBezTo>
                    <a:pt x="50613" y="24265"/>
                    <a:pt x="51929" y="24578"/>
                    <a:pt x="53259" y="24578"/>
                  </a:cubicBezTo>
                  <a:cubicBezTo>
                    <a:pt x="53807" y="24578"/>
                    <a:pt x="54358" y="24525"/>
                    <a:pt x="54903" y="24418"/>
                  </a:cubicBezTo>
                  <a:cubicBezTo>
                    <a:pt x="59039" y="23651"/>
                    <a:pt x="60240" y="18880"/>
                    <a:pt x="58372" y="15478"/>
                  </a:cubicBezTo>
                  <a:cubicBezTo>
                    <a:pt x="56922" y="13041"/>
                    <a:pt x="54302" y="11545"/>
                    <a:pt x="51489" y="11545"/>
                  </a:cubicBezTo>
                  <a:cubicBezTo>
                    <a:pt x="51260" y="11545"/>
                    <a:pt x="51030" y="11555"/>
                    <a:pt x="50800" y="11575"/>
                  </a:cubicBezTo>
                  <a:cubicBezTo>
                    <a:pt x="47297" y="11842"/>
                    <a:pt x="44295" y="14644"/>
                    <a:pt x="45296" y="18347"/>
                  </a:cubicBezTo>
                  <a:cubicBezTo>
                    <a:pt x="45763" y="20081"/>
                    <a:pt x="46763" y="21649"/>
                    <a:pt x="48164" y="22783"/>
                  </a:cubicBezTo>
                  <a:cubicBezTo>
                    <a:pt x="47831" y="24051"/>
                    <a:pt x="47564" y="25352"/>
                    <a:pt x="47197" y="26586"/>
                  </a:cubicBezTo>
                  <a:cubicBezTo>
                    <a:pt x="46597" y="28754"/>
                    <a:pt x="45863" y="30856"/>
                    <a:pt x="44962" y="32924"/>
                  </a:cubicBezTo>
                  <a:cubicBezTo>
                    <a:pt x="44228" y="34492"/>
                    <a:pt x="43328" y="35959"/>
                    <a:pt x="42260" y="37294"/>
                  </a:cubicBezTo>
                  <a:cubicBezTo>
                    <a:pt x="39859" y="35693"/>
                    <a:pt x="37223" y="34492"/>
                    <a:pt x="34421" y="33791"/>
                  </a:cubicBezTo>
                  <a:cubicBezTo>
                    <a:pt x="35222" y="31456"/>
                    <a:pt x="35856" y="29054"/>
                    <a:pt x="36356" y="26619"/>
                  </a:cubicBezTo>
                  <a:cubicBezTo>
                    <a:pt x="37190" y="22850"/>
                    <a:pt x="37857" y="18847"/>
                    <a:pt x="37657" y="14944"/>
                  </a:cubicBezTo>
                  <a:lnTo>
                    <a:pt x="37657" y="14944"/>
                  </a:lnTo>
                  <a:cubicBezTo>
                    <a:pt x="38400" y="15130"/>
                    <a:pt x="39186" y="15231"/>
                    <a:pt x="39963" y="15231"/>
                  </a:cubicBezTo>
                  <a:cubicBezTo>
                    <a:pt x="40163" y="15231"/>
                    <a:pt x="40362" y="15225"/>
                    <a:pt x="40559" y="15211"/>
                  </a:cubicBezTo>
                  <a:cubicBezTo>
                    <a:pt x="44529" y="14978"/>
                    <a:pt x="47030" y="11609"/>
                    <a:pt x="46063" y="7773"/>
                  </a:cubicBezTo>
                  <a:cubicBezTo>
                    <a:pt x="45296" y="4737"/>
                    <a:pt x="42560" y="2202"/>
                    <a:pt x="39358" y="1902"/>
                  </a:cubicBezTo>
                  <a:cubicBezTo>
                    <a:pt x="39150" y="1882"/>
                    <a:pt x="38945" y="1872"/>
                    <a:pt x="38743" y="1872"/>
                  </a:cubicBezTo>
                  <a:cubicBezTo>
                    <a:pt x="35246" y="1872"/>
                    <a:pt x="32637" y="4804"/>
                    <a:pt x="32353" y="8273"/>
                  </a:cubicBezTo>
                  <a:cubicBezTo>
                    <a:pt x="32053" y="11375"/>
                    <a:pt x="33988" y="13577"/>
                    <a:pt x="36556" y="14577"/>
                  </a:cubicBezTo>
                  <a:cubicBezTo>
                    <a:pt x="36056" y="18413"/>
                    <a:pt x="35756" y="22216"/>
                    <a:pt x="34922" y="25986"/>
                  </a:cubicBezTo>
                  <a:cubicBezTo>
                    <a:pt x="34321" y="28487"/>
                    <a:pt x="33554" y="30956"/>
                    <a:pt x="32687" y="33391"/>
                  </a:cubicBezTo>
                  <a:cubicBezTo>
                    <a:pt x="30861" y="33038"/>
                    <a:pt x="29013" y="32857"/>
                    <a:pt x="27161" y="32857"/>
                  </a:cubicBezTo>
                  <a:cubicBezTo>
                    <a:pt x="25867" y="32857"/>
                    <a:pt x="24570" y="32946"/>
                    <a:pt x="23280" y="33124"/>
                  </a:cubicBezTo>
                  <a:cubicBezTo>
                    <a:pt x="23180" y="32657"/>
                    <a:pt x="23113" y="32190"/>
                    <a:pt x="23013" y="31723"/>
                  </a:cubicBezTo>
                  <a:cubicBezTo>
                    <a:pt x="22713" y="29421"/>
                    <a:pt x="22580" y="27086"/>
                    <a:pt x="22646" y="24751"/>
                  </a:cubicBezTo>
                  <a:cubicBezTo>
                    <a:pt x="22680" y="22717"/>
                    <a:pt x="22846" y="20715"/>
                    <a:pt x="23013" y="18680"/>
                  </a:cubicBezTo>
                  <a:cubicBezTo>
                    <a:pt x="23147" y="17079"/>
                    <a:pt x="23213" y="15445"/>
                    <a:pt x="23447" y="13844"/>
                  </a:cubicBezTo>
                  <a:lnTo>
                    <a:pt x="23514" y="13844"/>
                  </a:lnTo>
                  <a:cubicBezTo>
                    <a:pt x="27616" y="13610"/>
                    <a:pt x="30752" y="10074"/>
                    <a:pt x="30485" y="5971"/>
                  </a:cubicBezTo>
                  <a:cubicBezTo>
                    <a:pt x="30180" y="1934"/>
                    <a:pt x="26960" y="1"/>
                    <a:pt x="23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25375" y="3485775"/>
              <a:ext cx="324800" cy="282575"/>
            </a:xfrm>
            <a:custGeom>
              <a:avLst/>
              <a:gdLst/>
              <a:ahLst/>
              <a:cxnLst/>
              <a:rect l="l" t="t" r="r" b="b"/>
              <a:pathLst>
                <a:path w="12992" h="11303" extrusionOk="0">
                  <a:moveTo>
                    <a:pt x="7159" y="0"/>
                  </a:moveTo>
                  <a:cubicBezTo>
                    <a:pt x="3988" y="0"/>
                    <a:pt x="602" y="1864"/>
                    <a:pt x="316" y="5138"/>
                  </a:cubicBezTo>
                  <a:cubicBezTo>
                    <a:pt x="1" y="8637"/>
                    <a:pt x="3172" y="11303"/>
                    <a:pt x="6478" y="11303"/>
                  </a:cubicBezTo>
                  <a:cubicBezTo>
                    <a:pt x="6670" y="11303"/>
                    <a:pt x="6862" y="11294"/>
                    <a:pt x="7054" y="11275"/>
                  </a:cubicBezTo>
                  <a:cubicBezTo>
                    <a:pt x="10457" y="10908"/>
                    <a:pt x="12992" y="7906"/>
                    <a:pt x="12758" y="4470"/>
                  </a:cubicBezTo>
                  <a:cubicBezTo>
                    <a:pt x="12480" y="1393"/>
                    <a:pt x="9900" y="0"/>
                    <a:pt x="7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09000" y="3296475"/>
              <a:ext cx="324800" cy="282575"/>
            </a:xfrm>
            <a:custGeom>
              <a:avLst/>
              <a:gdLst/>
              <a:ahLst/>
              <a:cxnLst/>
              <a:rect l="l" t="t" r="r" b="b"/>
              <a:pathLst>
                <a:path w="12992" h="11303" extrusionOk="0">
                  <a:moveTo>
                    <a:pt x="7171" y="0"/>
                  </a:moveTo>
                  <a:cubicBezTo>
                    <a:pt x="3997" y="0"/>
                    <a:pt x="602" y="1863"/>
                    <a:pt x="315" y="5138"/>
                  </a:cubicBezTo>
                  <a:cubicBezTo>
                    <a:pt x="0" y="8667"/>
                    <a:pt x="3168" y="11303"/>
                    <a:pt x="6500" y="11303"/>
                  </a:cubicBezTo>
                  <a:cubicBezTo>
                    <a:pt x="6695" y="11303"/>
                    <a:pt x="6891" y="11294"/>
                    <a:pt x="7087" y="11275"/>
                  </a:cubicBezTo>
                  <a:cubicBezTo>
                    <a:pt x="10489" y="10908"/>
                    <a:pt x="12991" y="7906"/>
                    <a:pt x="12758" y="4470"/>
                  </a:cubicBezTo>
                  <a:cubicBezTo>
                    <a:pt x="12495" y="1393"/>
                    <a:pt x="9915" y="0"/>
                    <a:pt x="7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821325" y="3331025"/>
              <a:ext cx="373075" cy="293200"/>
            </a:xfrm>
            <a:custGeom>
              <a:avLst/>
              <a:gdLst/>
              <a:ahLst/>
              <a:cxnLst/>
              <a:rect l="l" t="t" r="r" b="b"/>
              <a:pathLst>
                <a:path w="14923" h="11728" extrusionOk="0">
                  <a:moveTo>
                    <a:pt x="6264" y="1"/>
                  </a:moveTo>
                  <a:cubicBezTo>
                    <a:pt x="6027" y="1"/>
                    <a:pt x="5784" y="18"/>
                    <a:pt x="5538" y="53"/>
                  </a:cubicBezTo>
                  <a:cubicBezTo>
                    <a:pt x="1902" y="553"/>
                    <a:pt x="1" y="4489"/>
                    <a:pt x="1068" y="7692"/>
                  </a:cubicBezTo>
                  <a:cubicBezTo>
                    <a:pt x="1898" y="10129"/>
                    <a:pt x="4385" y="11728"/>
                    <a:pt x="6973" y="11728"/>
                  </a:cubicBezTo>
                  <a:cubicBezTo>
                    <a:pt x="7608" y="11728"/>
                    <a:pt x="8249" y="11631"/>
                    <a:pt x="8874" y="11428"/>
                  </a:cubicBezTo>
                  <a:cubicBezTo>
                    <a:pt x="14922" y="9475"/>
                    <a:pt x="11882" y="1"/>
                    <a:pt x="6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1144900" y="3584950"/>
              <a:ext cx="381150" cy="264750"/>
            </a:xfrm>
            <a:custGeom>
              <a:avLst/>
              <a:gdLst/>
              <a:ahLst/>
              <a:cxnLst/>
              <a:rect l="l" t="t" r="r" b="b"/>
              <a:pathLst>
                <a:path w="15246" h="10590" extrusionOk="0">
                  <a:moveTo>
                    <a:pt x="6346" y="0"/>
                  </a:moveTo>
                  <a:cubicBezTo>
                    <a:pt x="5908" y="0"/>
                    <a:pt x="5459" y="54"/>
                    <a:pt x="5004" y="170"/>
                  </a:cubicBezTo>
                  <a:cubicBezTo>
                    <a:pt x="1434" y="1071"/>
                    <a:pt x="0" y="4273"/>
                    <a:pt x="1401" y="7142"/>
                  </a:cubicBezTo>
                  <a:cubicBezTo>
                    <a:pt x="2407" y="9178"/>
                    <a:pt x="4853" y="10589"/>
                    <a:pt x="7311" y="10589"/>
                  </a:cubicBezTo>
                  <a:cubicBezTo>
                    <a:pt x="8114" y="10589"/>
                    <a:pt x="8918" y="10439"/>
                    <a:pt x="9674" y="10110"/>
                  </a:cubicBezTo>
                  <a:cubicBezTo>
                    <a:pt x="15246" y="7740"/>
                    <a:pt x="11584" y="0"/>
                    <a:pt x="6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255100" y="4343700"/>
              <a:ext cx="848950" cy="345500"/>
            </a:xfrm>
            <a:custGeom>
              <a:avLst/>
              <a:gdLst/>
              <a:ahLst/>
              <a:cxnLst/>
              <a:rect l="l" t="t" r="r" b="b"/>
              <a:pathLst>
                <a:path w="33958" h="13820" extrusionOk="0">
                  <a:moveTo>
                    <a:pt x="28844" y="0"/>
                  </a:moveTo>
                  <a:cubicBezTo>
                    <a:pt x="24966" y="0"/>
                    <a:pt x="21081" y="71"/>
                    <a:pt x="17212" y="142"/>
                  </a:cubicBezTo>
                  <a:cubicBezTo>
                    <a:pt x="11842" y="208"/>
                    <a:pt x="0" y="1009"/>
                    <a:pt x="234" y="1876"/>
                  </a:cubicBezTo>
                  <a:cubicBezTo>
                    <a:pt x="2145" y="9753"/>
                    <a:pt x="10959" y="13820"/>
                    <a:pt x="18731" y="13820"/>
                  </a:cubicBezTo>
                  <a:cubicBezTo>
                    <a:pt x="18825" y="13820"/>
                    <a:pt x="18920" y="13819"/>
                    <a:pt x="19014" y="13818"/>
                  </a:cubicBezTo>
                  <a:cubicBezTo>
                    <a:pt x="22549" y="13751"/>
                    <a:pt x="26285" y="12851"/>
                    <a:pt x="29121" y="10616"/>
                  </a:cubicBezTo>
                  <a:cubicBezTo>
                    <a:pt x="32290" y="8047"/>
                    <a:pt x="33190" y="4245"/>
                    <a:pt x="33958" y="408"/>
                  </a:cubicBezTo>
                  <a:cubicBezTo>
                    <a:pt x="33958" y="208"/>
                    <a:pt x="33824" y="75"/>
                    <a:pt x="33657" y="42"/>
                  </a:cubicBezTo>
                  <a:cubicBezTo>
                    <a:pt x="32055" y="12"/>
                    <a:pt x="30450" y="0"/>
                    <a:pt x="28844" y="0"/>
                  </a:cubicBez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307625" y="4344050"/>
              <a:ext cx="752225" cy="84450"/>
            </a:xfrm>
            <a:custGeom>
              <a:avLst/>
              <a:gdLst/>
              <a:ahLst/>
              <a:cxnLst/>
              <a:rect l="l" t="t" r="r" b="b"/>
              <a:pathLst>
                <a:path w="30089" h="3378" extrusionOk="0">
                  <a:moveTo>
                    <a:pt x="25898" y="1"/>
                  </a:moveTo>
                  <a:cubicBezTo>
                    <a:pt x="22293" y="1"/>
                    <a:pt x="18694" y="55"/>
                    <a:pt x="15111" y="128"/>
                  </a:cubicBezTo>
                  <a:cubicBezTo>
                    <a:pt x="11108" y="194"/>
                    <a:pt x="3536" y="628"/>
                    <a:pt x="1" y="1228"/>
                  </a:cubicBezTo>
                  <a:cubicBezTo>
                    <a:pt x="406" y="2706"/>
                    <a:pt x="1539" y="3377"/>
                    <a:pt x="2676" y="3377"/>
                  </a:cubicBezTo>
                  <a:cubicBezTo>
                    <a:pt x="3875" y="3377"/>
                    <a:pt x="5078" y="2631"/>
                    <a:pt x="5438" y="1295"/>
                  </a:cubicBezTo>
                  <a:cubicBezTo>
                    <a:pt x="5966" y="2244"/>
                    <a:pt x="6894" y="2699"/>
                    <a:pt x="7821" y="2699"/>
                  </a:cubicBezTo>
                  <a:cubicBezTo>
                    <a:pt x="8883" y="2699"/>
                    <a:pt x="9945" y="2101"/>
                    <a:pt x="10408" y="962"/>
                  </a:cubicBezTo>
                  <a:cubicBezTo>
                    <a:pt x="10926" y="2012"/>
                    <a:pt x="11916" y="2514"/>
                    <a:pt x="12910" y="2514"/>
                  </a:cubicBezTo>
                  <a:cubicBezTo>
                    <a:pt x="14092" y="2514"/>
                    <a:pt x="15280" y="1803"/>
                    <a:pt x="15678" y="461"/>
                  </a:cubicBezTo>
                  <a:cubicBezTo>
                    <a:pt x="16316" y="1464"/>
                    <a:pt x="17259" y="2356"/>
                    <a:pt x="18505" y="2356"/>
                  </a:cubicBezTo>
                  <a:cubicBezTo>
                    <a:pt x="18628" y="2356"/>
                    <a:pt x="18753" y="2347"/>
                    <a:pt x="18881" y="2329"/>
                  </a:cubicBezTo>
                  <a:cubicBezTo>
                    <a:pt x="19781" y="2229"/>
                    <a:pt x="20515" y="1629"/>
                    <a:pt x="20815" y="795"/>
                  </a:cubicBezTo>
                  <a:cubicBezTo>
                    <a:pt x="21439" y="1863"/>
                    <a:pt x="22352" y="2878"/>
                    <a:pt x="23626" y="2878"/>
                  </a:cubicBezTo>
                  <a:cubicBezTo>
                    <a:pt x="23784" y="2878"/>
                    <a:pt x="23948" y="2863"/>
                    <a:pt x="24118" y="2830"/>
                  </a:cubicBezTo>
                  <a:cubicBezTo>
                    <a:pt x="24918" y="2696"/>
                    <a:pt x="26052" y="1929"/>
                    <a:pt x="25986" y="962"/>
                  </a:cubicBezTo>
                  <a:lnTo>
                    <a:pt x="25986" y="962"/>
                  </a:lnTo>
                  <a:cubicBezTo>
                    <a:pt x="26504" y="1746"/>
                    <a:pt x="27281" y="2124"/>
                    <a:pt x="28020" y="2124"/>
                  </a:cubicBezTo>
                  <a:cubicBezTo>
                    <a:pt x="29042" y="2124"/>
                    <a:pt x="29992" y="1402"/>
                    <a:pt x="30089" y="28"/>
                  </a:cubicBezTo>
                  <a:cubicBezTo>
                    <a:pt x="28691" y="9"/>
                    <a:pt x="27294" y="1"/>
                    <a:pt x="25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102475" y="3541300"/>
              <a:ext cx="213300" cy="154300"/>
            </a:xfrm>
            <a:custGeom>
              <a:avLst/>
              <a:gdLst/>
              <a:ahLst/>
              <a:cxnLst/>
              <a:rect l="l" t="t" r="r" b="b"/>
              <a:pathLst>
                <a:path w="8532" h="6172" extrusionOk="0">
                  <a:moveTo>
                    <a:pt x="4358" y="1"/>
                  </a:moveTo>
                  <a:cubicBezTo>
                    <a:pt x="4253" y="1"/>
                    <a:pt x="4146" y="5"/>
                    <a:pt x="4037" y="15"/>
                  </a:cubicBezTo>
                  <a:cubicBezTo>
                    <a:pt x="3770" y="48"/>
                    <a:pt x="3537" y="81"/>
                    <a:pt x="3270" y="148"/>
                  </a:cubicBezTo>
                  <a:cubicBezTo>
                    <a:pt x="1" y="982"/>
                    <a:pt x="534" y="5619"/>
                    <a:pt x="3770" y="6119"/>
                  </a:cubicBezTo>
                  <a:cubicBezTo>
                    <a:pt x="4008" y="6155"/>
                    <a:pt x="4234" y="6171"/>
                    <a:pt x="4448" y="6171"/>
                  </a:cubicBezTo>
                  <a:cubicBezTo>
                    <a:pt x="8531" y="6171"/>
                    <a:pt x="8245" y="1"/>
                    <a:pt x="4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145850" y="3560300"/>
              <a:ext cx="70725" cy="62350"/>
            </a:xfrm>
            <a:custGeom>
              <a:avLst/>
              <a:gdLst/>
              <a:ahLst/>
              <a:cxnLst/>
              <a:rect l="l" t="t" r="r" b="b"/>
              <a:pathLst>
                <a:path w="2829" h="2494" extrusionOk="0">
                  <a:moveTo>
                    <a:pt x="1873" y="1"/>
                  </a:moveTo>
                  <a:cubicBezTo>
                    <a:pt x="1817" y="1"/>
                    <a:pt x="1759" y="7"/>
                    <a:pt x="1701" y="22"/>
                  </a:cubicBezTo>
                  <a:lnTo>
                    <a:pt x="1635" y="55"/>
                  </a:lnTo>
                  <a:cubicBezTo>
                    <a:pt x="1201" y="122"/>
                    <a:pt x="801" y="389"/>
                    <a:pt x="534" y="756"/>
                  </a:cubicBezTo>
                  <a:cubicBezTo>
                    <a:pt x="167" y="1323"/>
                    <a:pt x="0" y="2423"/>
                    <a:pt x="934" y="2490"/>
                  </a:cubicBezTo>
                  <a:cubicBezTo>
                    <a:pt x="962" y="2492"/>
                    <a:pt x="990" y="2493"/>
                    <a:pt x="1018" y="2493"/>
                  </a:cubicBezTo>
                  <a:cubicBezTo>
                    <a:pt x="1925" y="2493"/>
                    <a:pt x="2829" y="1462"/>
                    <a:pt x="2602" y="555"/>
                  </a:cubicBezTo>
                  <a:cubicBezTo>
                    <a:pt x="2516" y="241"/>
                    <a:pt x="2211" y="1"/>
                    <a:pt x="1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229225" y="3642975"/>
              <a:ext cx="39225" cy="29725"/>
            </a:xfrm>
            <a:custGeom>
              <a:avLst/>
              <a:gdLst/>
              <a:ahLst/>
              <a:cxnLst/>
              <a:rect l="l" t="t" r="r" b="b"/>
              <a:pathLst>
                <a:path w="1569" h="1189" extrusionOk="0">
                  <a:moveTo>
                    <a:pt x="1207" y="0"/>
                  </a:moveTo>
                  <a:cubicBezTo>
                    <a:pt x="1093" y="0"/>
                    <a:pt x="964" y="32"/>
                    <a:pt x="835" y="84"/>
                  </a:cubicBezTo>
                  <a:cubicBezTo>
                    <a:pt x="435" y="251"/>
                    <a:pt x="1" y="718"/>
                    <a:pt x="368" y="1085"/>
                  </a:cubicBezTo>
                  <a:cubicBezTo>
                    <a:pt x="493" y="1154"/>
                    <a:pt x="635" y="1189"/>
                    <a:pt x="776" y="1189"/>
                  </a:cubicBezTo>
                  <a:cubicBezTo>
                    <a:pt x="973" y="1189"/>
                    <a:pt x="1166" y="1121"/>
                    <a:pt x="1302" y="984"/>
                  </a:cubicBezTo>
                  <a:cubicBezTo>
                    <a:pt x="1502" y="784"/>
                    <a:pt x="1569" y="551"/>
                    <a:pt x="1569" y="284"/>
                  </a:cubicBezTo>
                  <a:cubicBezTo>
                    <a:pt x="1528" y="80"/>
                    <a:pt x="1387" y="0"/>
                    <a:pt x="1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477750" y="3371200"/>
              <a:ext cx="213300" cy="154175"/>
            </a:xfrm>
            <a:custGeom>
              <a:avLst/>
              <a:gdLst/>
              <a:ahLst/>
              <a:cxnLst/>
              <a:rect l="l" t="t" r="r" b="b"/>
              <a:pathLst>
                <a:path w="8532" h="6167" extrusionOk="0">
                  <a:moveTo>
                    <a:pt x="4359" y="0"/>
                  </a:moveTo>
                  <a:cubicBezTo>
                    <a:pt x="4254" y="0"/>
                    <a:pt x="4147" y="5"/>
                    <a:pt x="4037" y="14"/>
                  </a:cubicBezTo>
                  <a:cubicBezTo>
                    <a:pt x="3770" y="14"/>
                    <a:pt x="3536" y="80"/>
                    <a:pt x="3269" y="147"/>
                  </a:cubicBezTo>
                  <a:cubicBezTo>
                    <a:pt x="0" y="981"/>
                    <a:pt x="534" y="5618"/>
                    <a:pt x="3770" y="6118"/>
                  </a:cubicBezTo>
                  <a:cubicBezTo>
                    <a:pt x="3998" y="6151"/>
                    <a:pt x="4216" y="6166"/>
                    <a:pt x="4422" y="6166"/>
                  </a:cubicBezTo>
                  <a:cubicBezTo>
                    <a:pt x="8532" y="6166"/>
                    <a:pt x="8253" y="0"/>
                    <a:pt x="4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04500" y="3472850"/>
              <a:ext cx="39225" cy="29500"/>
            </a:xfrm>
            <a:custGeom>
              <a:avLst/>
              <a:gdLst/>
              <a:ahLst/>
              <a:cxnLst/>
              <a:rect l="l" t="t" r="r" b="b"/>
              <a:pathLst>
                <a:path w="1569" h="1180" extrusionOk="0">
                  <a:moveTo>
                    <a:pt x="1207" y="1"/>
                  </a:moveTo>
                  <a:cubicBezTo>
                    <a:pt x="1093" y="1"/>
                    <a:pt x="964" y="32"/>
                    <a:pt x="835" y="84"/>
                  </a:cubicBezTo>
                  <a:cubicBezTo>
                    <a:pt x="434" y="251"/>
                    <a:pt x="1" y="718"/>
                    <a:pt x="368" y="1051"/>
                  </a:cubicBezTo>
                  <a:cubicBezTo>
                    <a:pt x="496" y="1137"/>
                    <a:pt x="643" y="1180"/>
                    <a:pt x="788" y="1180"/>
                  </a:cubicBezTo>
                  <a:cubicBezTo>
                    <a:pt x="980" y="1180"/>
                    <a:pt x="1168" y="1104"/>
                    <a:pt x="1302" y="951"/>
                  </a:cubicBezTo>
                  <a:cubicBezTo>
                    <a:pt x="1502" y="784"/>
                    <a:pt x="1568" y="551"/>
                    <a:pt x="1568" y="284"/>
                  </a:cubicBezTo>
                  <a:cubicBezTo>
                    <a:pt x="1528" y="80"/>
                    <a:pt x="1387" y="1"/>
                    <a:pt x="1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856350" y="3430400"/>
              <a:ext cx="213275" cy="153450"/>
            </a:xfrm>
            <a:custGeom>
              <a:avLst/>
              <a:gdLst/>
              <a:ahLst/>
              <a:cxnLst/>
              <a:rect l="l" t="t" r="r" b="b"/>
              <a:pathLst>
                <a:path w="8531" h="6138" extrusionOk="0">
                  <a:moveTo>
                    <a:pt x="4359" y="0"/>
                  </a:moveTo>
                  <a:cubicBezTo>
                    <a:pt x="4254" y="0"/>
                    <a:pt x="4147" y="5"/>
                    <a:pt x="4037" y="14"/>
                  </a:cubicBezTo>
                  <a:cubicBezTo>
                    <a:pt x="3770" y="14"/>
                    <a:pt x="3536" y="81"/>
                    <a:pt x="3303" y="147"/>
                  </a:cubicBezTo>
                  <a:cubicBezTo>
                    <a:pt x="1" y="981"/>
                    <a:pt x="568" y="5618"/>
                    <a:pt x="3770" y="6085"/>
                  </a:cubicBezTo>
                  <a:cubicBezTo>
                    <a:pt x="4009" y="6121"/>
                    <a:pt x="4236" y="6138"/>
                    <a:pt x="4450" y="6138"/>
                  </a:cubicBezTo>
                  <a:cubicBezTo>
                    <a:pt x="8531" y="6138"/>
                    <a:pt x="8244" y="0"/>
                    <a:pt x="4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900550" y="3449350"/>
              <a:ext cx="70750" cy="62375"/>
            </a:xfrm>
            <a:custGeom>
              <a:avLst/>
              <a:gdLst/>
              <a:ahLst/>
              <a:cxnLst/>
              <a:rect l="l" t="t" r="r" b="b"/>
              <a:pathLst>
                <a:path w="2830" h="2495" extrusionOk="0">
                  <a:moveTo>
                    <a:pt x="1888" y="0"/>
                  </a:moveTo>
                  <a:cubicBezTo>
                    <a:pt x="1827" y="0"/>
                    <a:pt x="1764" y="8"/>
                    <a:pt x="1702" y="23"/>
                  </a:cubicBezTo>
                  <a:lnTo>
                    <a:pt x="1635" y="23"/>
                  </a:lnTo>
                  <a:cubicBezTo>
                    <a:pt x="1168" y="123"/>
                    <a:pt x="801" y="390"/>
                    <a:pt x="534" y="724"/>
                  </a:cubicBezTo>
                  <a:cubicBezTo>
                    <a:pt x="167" y="1324"/>
                    <a:pt x="0" y="2392"/>
                    <a:pt x="934" y="2492"/>
                  </a:cubicBezTo>
                  <a:cubicBezTo>
                    <a:pt x="961" y="2494"/>
                    <a:pt x="987" y="2495"/>
                    <a:pt x="1013" y="2495"/>
                  </a:cubicBezTo>
                  <a:cubicBezTo>
                    <a:pt x="1892" y="2495"/>
                    <a:pt x="2829" y="1431"/>
                    <a:pt x="2602" y="557"/>
                  </a:cubicBezTo>
                  <a:cubicBezTo>
                    <a:pt x="2518" y="219"/>
                    <a:pt x="2220" y="0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983100" y="3531475"/>
              <a:ext cx="40050" cy="30100"/>
            </a:xfrm>
            <a:custGeom>
              <a:avLst/>
              <a:gdLst/>
              <a:ahLst/>
              <a:cxnLst/>
              <a:rect l="l" t="t" r="r" b="b"/>
              <a:pathLst>
                <a:path w="1602" h="1204" extrusionOk="0">
                  <a:moveTo>
                    <a:pt x="1174" y="1"/>
                  </a:moveTo>
                  <a:cubicBezTo>
                    <a:pt x="1069" y="1"/>
                    <a:pt x="952" y="27"/>
                    <a:pt x="835" y="74"/>
                  </a:cubicBezTo>
                  <a:cubicBezTo>
                    <a:pt x="434" y="274"/>
                    <a:pt x="1" y="741"/>
                    <a:pt x="368" y="1075"/>
                  </a:cubicBezTo>
                  <a:cubicBezTo>
                    <a:pt x="496" y="1160"/>
                    <a:pt x="643" y="1203"/>
                    <a:pt x="791" y="1203"/>
                  </a:cubicBezTo>
                  <a:cubicBezTo>
                    <a:pt x="987" y="1203"/>
                    <a:pt x="1183" y="1127"/>
                    <a:pt x="1335" y="975"/>
                  </a:cubicBezTo>
                  <a:cubicBezTo>
                    <a:pt x="1502" y="808"/>
                    <a:pt x="1602" y="574"/>
                    <a:pt x="1569" y="307"/>
                  </a:cubicBezTo>
                  <a:cubicBezTo>
                    <a:pt x="1525" y="91"/>
                    <a:pt x="1370" y="1"/>
                    <a:pt x="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184925" y="3663075"/>
              <a:ext cx="213300" cy="154175"/>
            </a:xfrm>
            <a:custGeom>
              <a:avLst/>
              <a:gdLst/>
              <a:ahLst/>
              <a:cxnLst/>
              <a:rect l="l" t="t" r="r" b="b"/>
              <a:pathLst>
                <a:path w="8532" h="6167" extrusionOk="0">
                  <a:moveTo>
                    <a:pt x="4359" y="0"/>
                  </a:moveTo>
                  <a:cubicBezTo>
                    <a:pt x="4254" y="0"/>
                    <a:pt x="4146" y="5"/>
                    <a:pt x="4036" y="14"/>
                  </a:cubicBezTo>
                  <a:cubicBezTo>
                    <a:pt x="3770" y="14"/>
                    <a:pt x="3536" y="80"/>
                    <a:pt x="3269" y="147"/>
                  </a:cubicBezTo>
                  <a:cubicBezTo>
                    <a:pt x="0" y="981"/>
                    <a:pt x="534" y="5618"/>
                    <a:pt x="3770" y="6118"/>
                  </a:cubicBezTo>
                  <a:cubicBezTo>
                    <a:pt x="3998" y="6151"/>
                    <a:pt x="4216" y="6166"/>
                    <a:pt x="4422" y="6166"/>
                  </a:cubicBezTo>
                  <a:cubicBezTo>
                    <a:pt x="8532" y="6166"/>
                    <a:pt x="8253" y="0"/>
                    <a:pt x="4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1228275" y="3682050"/>
              <a:ext cx="70675" cy="62425"/>
            </a:xfrm>
            <a:custGeom>
              <a:avLst/>
              <a:gdLst/>
              <a:ahLst/>
              <a:cxnLst/>
              <a:rect l="l" t="t" r="r" b="b"/>
              <a:pathLst>
                <a:path w="2827" h="2497" extrusionOk="0">
                  <a:moveTo>
                    <a:pt x="1874" y="1"/>
                  </a:moveTo>
                  <a:cubicBezTo>
                    <a:pt x="1817" y="1"/>
                    <a:pt x="1760" y="8"/>
                    <a:pt x="1702" y="22"/>
                  </a:cubicBezTo>
                  <a:lnTo>
                    <a:pt x="1635" y="22"/>
                  </a:lnTo>
                  <a:cubicBezTo>
                    <a:pt x="1202" y="122"/>
                    <a:pt x="801" y="389"/>
                    <a:pt x="535" y="756"/>
                  </a:cubicBezTo>
                  <a:cubicBezTo>
                    <a:pt x="201" y="1323"/>
                    <a:pt x="1" y="2390"/>
                    <a:pt x="935" y="2490"/>
                  </a:cubicBezTo>
                  <a:cubicBezTo>
                    <a:pt x="974" y="2495"/>
                    <a:pt x="1013" y="2497"/>
                    <a:pt x="1051" y="2497"/>
                  </a:cubicBezTo>
                  <a:cubicBezTo>
                    <a:pt x="1947" y="2497"/>
                    <a:pt x="2826" y="1419"/>
                    <a:pt x="2603" y="556"/>
                  </a:cubicBezTo>
                  <a:cubicBezTo>
                    <a:pt x="2517" y="242"/>
                    <a:pt x="2211" y="1"/>
                    <a:pt x="1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1311675" y="3764725"/>
              <a:ext cx="39225" cy="29525"/>
            </a:xfrm>
            <a:custGeom>
              <a:avLst/>
              <a:gdLst/>
              <a:ahLst/>
              <a:cxnLst/>
              <a:rect l="l" t="t" r="r" b="b"/>
              <a:pathLst>
                <a:path w="1569" h="1181" extrusionOk="0">
                  <a:moveTo>
                    <a:pt x="1207" y="1"/>
                  </a:moveTo>
                  <a:cubicBezTo>
                    <a:pt x="1093" y="1"/>
                    <a:pt x="964" y="32"/>
                    <a:pt x="834" y="84"/>
                  </a:cubicBezTo>
                  <a:cubicBezTo>
                    <a:pt x="434" y="251"/>
                    <a:pt x="1" y="718"/>
                    <a:pt x="367" y="1051"/>
                  </a:cubicBezTo>
                  <a:cubicBezTo>
                    <a:pt x="496" y="1137"/>
                    <a:pt x="643" y="1180"/>
                    <a:pt x="788" y="1180"/>
                  </a:cubicBezTo>
                  <a:cubicBezTo>
                    <a:pt x="980" y="1180"/>
                    <a:pt x="1168" y="1104"/>
                    <a:pt x="1301" y="951"/>
                  </a:cubicBezTo>
                  <a:cubicBezTo>
                    <a:pt x="1502" y="784"/>
                    <a:pt x="1568" y="551"/>
                    <a:pt x="1568" y="284"/>
                  </a:cubicBezTo>
                  <a:cubicBezTo>
                    <a:pt x="1527" y="80"/>
                    <a:pt x="1386" y="1"/>
                    <a:pt x="1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174200" y="4426450"/>
              <a:ext cx="76750" cy="93225"/>
            </a:xfrm>
            <a:custGeom>
              <a:avLst/>
              <a:gdLst/>
              <a:ahLst/>
              <a:cxnLst/>
              <a:rect l="l" t="t" r="r" b="b"/>
              <a:pathLst>
                <a:path w="3070" h="3729" extrusionOk="0">
                  <a:moveTo>
                    <a:pt x="1168" y="1"/>
                  </a:moveTo>
                  <a:cubicBezTo>
                    <a:pt x="801" y="1"/>
                    <a:pt x="467" y="267"/>
                    <a:pt x="434" y="634"/>
                  </a:cubicBezTo>
                  <a:cubicBezTo>
                    <a:pt x="0" y="1335"/>
                    <a:pt x="0" y="2202"/>
                    <a:pt x="434" y="2903"/>
                  </a:cubicBezTo>
                  <a:cubicBezTo>
                    <a:pt x="715" y="3364"/>
                    <a:pt x="1225" y="3729"/>
                    <a:pt x="1710" y="3729"/>
                  </a:cubicBezTo>
                  <a:cubicBezTo>
                    <a:pt x="2032" y="3729"/>
                    <a:pt x="2343" y="3568"/>
                    <a:pt x="2569" y="3169"/>
                  </a:cubicBezTo>
                  <a:cubicBezTo>
                    <a:pt x="3069" y="2336"/>
                    <a:pt x="2669" y="1335"/>
                    <a:pt x="2169" y="601"/>
                  </a:cubicBezTo>
                  <a:cubicBezTo>
                    <a:pt x="1968" y="234"/>
                    <a:pt x="1568" y="1"/>
                    <a:pt x="1168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305950" y="4631525"/>
              <a:ext cx="75275" cy="69025"/>
            </a:xfrm>
            <a:custGeom>
              <a:avLst/>
              <a:gdLst/>
              <a:ahLst/>
              <a:cxnLst/>
              <a:rect l="l" t="t" r="r" b="b"/>
              <a:pathLst>
                <a:path w="3011" h="2761" extrusionOk="0">
                  <a:moveTo>
                    <a:pt x="1129" y="0"/>
                  </a:moveTo>
                  <a:cubicBezTo>
                    <a:pt x="1098" y="0"/>
                    <a:pt x="1067" y="1"/>
                    <a:pt x="1035" y="3"/>
                  </a:cubicBezTo>
                  <a:cubicBezTo>
                    <a:pt x="568" y="3"/>
                    <a:pt x="168" y="337"/>
                    <a:pt x="34" y="771"/>
                  </a:cubicBezTo>
                  <a:cubicBezTo>
                    <a:pt x="34" y="837"/>
                    <a:pt x="1" y="937"/>
                    <a:pt x="34" y="1037"/>
                  </a:cubicBezTo>
                  <a:cubicBezTo>
                    <a:pt x="68" y="1671"/>
                    <a:pt x="401" y="2238"/>
                    <a:pt x="968" y="2539"/>
                  </a:cubicBezTo>
                  <a:cubicBezTo>
                    <a:pt x="1223" y="2677"/>
                    <a:pt x="1558" y="2760"/>
                    <a:pt x="1875" y="2760"/>
                  </a:cubicBezTo>
                  <a:cubicBezTo>
                    <a:pt x="2473" y="2760"/>
                    <a:pt x="3010" y="2467"/>
                    <a:pt x="2836" y="1705"/>
                  </a:cubicBezTo>
                  <a:cubicBezTo>
                    <a:pt x="2675" y="899"/>
                    <a:pt x="2016" y="0"/>
                    <a:pt x="1129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201725" y="4597875"/>
              <a:ext cx="51725" cy="54325"/>
            </a:xfrm>
            <a:custGeom>
              <a:avLst/>
              <a:gdLst/>
              <a:ahLst/>
              <a:cxnLst/>
              <a:rect l="l" t="t" r="r" b="b"/>
              <a:pathLst>
                <a:path w="2069" h="2173" extrusionOk="0">
                  <a:moveTo>
                    <a:pt x="549" y="0"/>
                  </a:moveTo>
                  <a:cubicBezTo>
                    <a:pt x="325" y="0"/>
                    <a:pt x="124" y="155"/>
                    <a:pt x="67" y="382"/>
                  </a:cubicBezTo>
                  <a:cubicBezTo>
                    <a:pt x="0" y="582"/>
                    <a:pt x="34" y="782"/>
                    <a:pt x="100" y="949"/>
                  </a:cubicBezTo>
                  <a:cubicBezTo>
                    <a:pt x="134" y="982"/>
                    <a:pt x="134" y="982"/>
                    <a:pt x="134" y="1016"/>
                  </a:cubicBezTo>
                  <a:cubicBezTo>
                    <a:pt x="134" y="1283"/>
                    <a:pt x="200" y="1516"/>
                    <a:pt x="334" y="1750"/>
                  </a:cubicBezTo>
                  <a:cubicBezTo>
                    <a:pt x="491" y="2025"/>
                    <a:pt x="775" y="2173"/>
                    <a:pt x="1065" y="2173"/>
                  </a:cubicBezTo>
                  <a:cubicBezTo>
                    <a:pt x="1266" y="2173"/>
                    <a:pt x="1470" y="2101"/>
                    <a:pt x="1635" y="1950"/>
                  </a:cubicBezTo>
                  <a:cubicBezTo>
                    <a:pt x="1968" y="1650"/>
                    <a:pt x="2068" y="1149"/>
                    <a:pt x="1835" y="749"/>
                  </a:cubicBezTo>
                  <a:cubicBezTo>
                    <a:pt x="1568" y="349"/>
                    <a:pt x="1134" y="48"/>
                    <a:pt x="667" y="15"/>
                  </a:cubicBezTo>
                  <a:cubicBezTo>
                    <a:pt x="628" y="5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507775" y="4743325"/>
              <a:ext cx="75900" cy="48150"/>
            </a:xfrm>
            <a:custGeom>
              <a:avLst/>
              <a:gdLst/>
              <a:ahLst/>
              <a:cxnLst/>
              <a:rect l="l" t="t" r="r" b="b"/>
              <a:pathLst>
                <a:path w="3036" h="1926" extrusionOk="0">
                  <a:moveTo>
                    <a:pt x="1408" y="1"/>
                  </a:moveTo>
                  <a:cubicBezTo>
                    <a:pt x="1111" y="1"/>
                    <a:pt x="815" y="59"/>
                    <a:pt x="534" y="168"/>
                  </a:cubicBezTo>
                  <a:cubicBezTo>
                    <a:pt x="467" y="168"/>
                    <a:pt x="434" y="235"/>
                    <a:pt x="367" y="268"/>
                  </a:cubicBezTo>
                  <a:cubicBezTo>
                    <a:pt x="167" y="268"/>
                    <a:pt x="0" y="502"/>
                    <a:pt x="134" y="702"/>
                  </a:cubicBezTo>
                  <a:cubicBezTo>
                    <a:pt x="334" y="1202"/>
                    <a:pt x="767" y="1602"/>
                    <a:pt x="1301" y="1803"/>
                  </a:cubicBezTo>
                  <a:cubicBezTo>
                    <a:pt x="1465" y="1884"/>
                    <a:pt x="1644" y="1925"/>
                    <a:pt x="1825" y="1925"/>
                  </a:cubicBezTo>
                  <a:cubicBezTo>
                    <a:pt x="2160" y="1925"/>
                    <a:pt x="2497" y="1784"/>
                    <a:pt x="2736" y="1502"/>
                  </a:cubicBezTo>
                  <a:cubicBezTo>
                    <a:pt x="3036" y="1069"/>
                    <a:pt x="2869" y="468"/>
                    <a:pt x="2402" y="235"/>
                  </a:cubicBezTo>
                  <a:cubicBezTo>
                    <a:pt x="2083" y="75"/>
                    <a:pt x="1745" y="1"/>
                    <a:pt x="1408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446900" y="4680750"/>
              <a:ext cx="30525" cy="26825"/>
            </a:xfrm>
            <a:custGeom>
              <a:avLst/>
              <a:gdLst/>
              <a:ahLst/>
              <a:cxnLst/>
              <a:rect l="l" t="t" r="r" b="b"/>
              <a:pathLst>
                <a:path w="1221" h="1073" extrusionOk="0">
                  <a:moveTo>
                    <a:pt x="548" y="1"/>
                  </a:moveTo>
                  <a:cubicBezTo>
                    <a:pt x="456" y="1"/>
                    <a:pt x="361" y="22"/>
                    <a:pt x="267" y="69"/>
                  </a:cubicBezTo>
                  <a:lnTo>
                    <a:pt x="200" y="69"/>
                  </a:lnTo>
                  <a:cubicBezTo>
                    <a:pt x="67" y="103"/>
                    <a:pt x="0" y="236"/>
                    <a:pt x="0" y="369"/>
                  </a:cubicBezTo>
                  <a:cubicBezTo>
                    <a:pt x="0" y="751"/>
                    <a:pt x="304" y="1072"/>
                    <a:pt x="708" y="1072"/>
                  </a:cubicBezTo>
                  <a:cubicBezTo>
                    <a:pt x="727" y="1072"/>
                    <a:pt x="747" y="1071"/>
                    <a:pt x="767" y="1070"/>
                  </a:cubicBezTo>
                  <a:cubicBezTo>
                    <a:pt x="968" y="1070"/>
                    <a:pt x="1134" y="903"/>
                    <a:pt x="1168" y="736"/>
                  </a:cubicBezTo>
                  <a:cubicBezTo>
                    <a:pt x="1221" y="337"/>
                    <a:pt x="912" y="1"/>
                    <a:pt x="548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394450" y="4749650"/>
              <a:ext cx="37450" cy="29425"/>
            </a:xfrm>
            <a:custGeom>
              <a:avLst/>
              <a:gdLst/>
              <a:ahLst/>
              <a:cxnLst/>
              <a:rect l="l" t="t" r="r" b="b"/>
              <a:pathLst>
                <a:path w="1498" h="1177" extrusionOk="0">
                  <a:moveTo>
                    <a:pt x="873" y="1"/>
                  </a:moveTo>
                  <a:cubicBezTo>
                    <a:pt x="763" y="1"/>
                    <a:pt x="653" y="38"/>
                    <a:pt x="564" y="115"/>
                  </a:cubicBezTo>
                  <a:cubicBezTo>
                    <a:pt x="530" y="149"/>
                    <a:pt x="497" y="215"/>
                    <a:pt x="497" y="282"/>
                  </a:cubicBezTo>
                  <a:cubicBezTo>
                    <a:pt x="464" y="282"/>
                    <a:pt x="397" y="315"/>
                    <a:pt x="364" y="349"/>
                  </a:cubicBezTo>
                  <a:cubicBezTo>
                    <a:pt x="0" y="712"/>
                    <a:pt x="424" y="1176"/>
                    <a:pt x="850" y="1176"/>
                  </a:cubicBezTo>
                  <a:cubicBezTo>
                    <a:pt x="972" y="1176"/>
                    <a:pt x="1094" y="1138"/>
                    <a:pt x="1198" y="1049"/>
                  </a:cubicBezTo>
                  <a:cubicBezTo>
                    <a:pt x="1431" y="882"/>
                    <a:pt x="1498" y="516"/>
                    <a:pt x="1331" y="282"/>
                  </a:cubicBezTo>
                  <a:cubicBezTo>
                    <a:pt x="1228" y="97"/>
                    <a:pt x="1050" y="1"/>
                    <a:pt x="873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46200" y="4756650"/>
              <a:ext cx="24775" cy="16750"/>
            </a:xfrm>
            <a:custGeom>
              <a:avLst/>
              <a:gdLst/>
              <a:ahLst/>
              <a:cxnLst/>
              <a:rect l="l" t="t" r="r" b="b"/>
              <a:pathLst>
                <a:path w="991" h="670" extrusionOk="0">
                  <a:moveTo>
                    <a:pt x="533" y="1"/>
                  </a:moveTo>
                  <a:cubicBezTo>
                    <a:pt x="522" y="1"/>
                    <a:pt x="512" y="1"/>
                    <a:pt x="501" y="2"/>
                  </a:cubicBezTo>
                  <a:lnTo>
                    <a:pt x="468" y="2"/>
                  </a:lnTo>
                  <a:cubicBezTo>
                    <a:pt x="1" y="2"/>
                    <a:pt x="1" y="669"/>
                    <a:pt x="468" y="669"/>
                  </a:cubicBezTo>
                  <a:lnTo>
                    <a:pt x="534" y="669"/>
                  </a:lnTo>
                  <a:cubicBezTo>
                    <a:pt x="990" y="669"/>
                    <a:pt x="969" y="1"/>
                    <a:pt x="533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712075" y="4734025"/>
              <a:ext cx="85100" cy="74750"/>
            </a:xfrm>
            <a:custGeom>
              <a:avLst/>
              <a:gdLst/>
              <a:ahLst/>
              <a:cxnLst/>
              <a:rect l="l" t="t" r="r" b="b"/>
              <a:pathLst>
                <a:path w="3404" h="2990" extrusionOk="0">
                  <a:moveTo>
                    <a:pt x="1751" y="0"/>
                  </a:moveTo>
                  <a:cubicBezTo>
                    <a:pt x="1563" y="0"/>
                    <a:pt x="1391" y="51"/>
                    <a:pt x="1268" y="173"/>
                  </a:cubicBezTo>
                  <a:cubicBezTo>
                    <a:pt x="468" y="373"/>
                    <a:pt x="1" y="1207"/>
                    <a:pt x="201" y="2008"/>
                  </a:cubicBezTo>
                  <a:cubicBezTo>
                    <a:pt x="383" y="2623"/>
                    <a:pt x="924" y="2989"/>
                    <a:pt x="1482" y="2989"/>
                  </a:cubicBezTo>
                  <a:cubicBezTo>
                    <a:pt x="1741" y="2989"/>
                    <a:pt x="2003" y="2911"/>
                    <a:pt x="2236" y="2742"/>
                  </a:cubicBezTo>
                  <a:cubicBezTo>
                    <a:pt x="2970" y="2308"/>
                    <a:pt x="3403" y="1307"/>
                    <a:pt x="2903" y="540"/>
                  </a:cubicBezTo>
                  <a:cubicBezTo>
                    <a:pt x="2694" y="262"/>
                    <a:pt x="2180" y="0"/>
                    <a:pt x="1751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896375" y="4720400"/>
              <a:ext cx="57475" cy="53725"/>
            </a:xfrm>
            <a:custGeom>
              <a:avLst/>
              <a:gdLst/>
              <a:ahLst/>
              <a:cxnLst/>
              <a:rect l="l" t="t" r="r" b="b"/>
              <a:pathLst>
                <a:path w="2299" h="2149" extrusionOk="0">
                  <a:moveTo>
                    <a:pt x="1294" y="1"/>
                  </a:moveTo>
                  <a:cubicBezTo>
                    <a:pt x="1093" y="1"/>
                    <a:pt x="886" y="76"/>
                    <a:pt x="701" y="251"/>
                  </a:cubicBezTo>
                  <a:cubicBezTo>
                    <a:pt x="601" y="351"/>
                    <a:pt x="501" y="485"/>
                    <a:pt x="501" y="618"/>
                  </a:cubicBezTo>
                  <a:lnTo>
                    <a:pt x="434" y="651"/>
                  </a:lnTo>
                  <a:cubicBezTo>
                    <a:pt x="1" y="1185"/>
                    <a:pt x="268" y="1986"/>
                    <a:pt x="935" y="2119"/>
                  </a:cubicBezTo>
                  <a:cubicBezTo>
                    <a:pt x="1018" y="2139"/>
                    <a:pt x="1102" y="2149"/>
                    <a:pt x="1183" y="2149"/>
                  </a:cubicBezTo>
                  <a:cubicBezTo>
                    <a:pt x="1785" y="2149"/>
                    <a:pt x="2298" y="1635"/>
                    <a:pt x="2269" y="1018"/>
                  </a:cubicBezTo>
                  <a:cubicBezTo>
                    <a:pt x="2245" y="451"/>
                    <a:pt x="1786" y="1"/>
                    <a:pt x="1294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1030650" y="4666800"/>
              <a:ext cx="66725" cy="59050"/>
            </a:xfrm>
            <a:custGeom>
              <a:avLst/>
              <a:gdLst/>
              <a:ahLst/>
              <a:cxnLst/>
              <a:rect l="l" t="t" r="r" b="b"/>
              <a:pathLst>
                <a:path w="2669" h="2362" extrusionOk="0">
                  <a:moveTo>
                    <a:pt x="1711" y="1"/>
                  </a:moveTo>
                  <a:cubicBezTo>
                    <a:pt x="1475" y="1"/>
                    <a:pt x="1243" y="85"/>
                    <a:pt x="1068" y="260"/>
                  </a:cubicBezTo>
                  <a:cubicBezTo>
                    <a:pt x="1034" y="294"/>
                    <a:pt x="1001" y="327"/>
                    <a:pt x="968" y="360"/>
                  </a:cubicBezTo>
                  <a:cubicBezTo>
                    <a:pt x="367" y="527"/>
                    <a:pt x="0" y="1128"/>
                    <a:pt x="167" y="1728"/>
                  </a:cubicBezTo>
                  <a:cubicBezTo>
                    <a:pt x="267" y="2095"/>
                    <a:pt x="601" y="2362"/>
                    <a:pt x="1001" y="2362"/>
                  </a:cubicBezTo>
                  <a:cubicBezTo>
                    <a:pt x="1401" y="2328"/>
                    <a:pt x="1768" y="2195"/>
                    <a:pt x="2068" y="1962"/>
                  </a:cubicBezTo>
                  <a:cubicBezTo>
                    <a:pt x="2369" y="1728"/>
                    <a:pt x="2602" y="1428"/>
                    <a:pt x="2635" y="1028"/>
                  </a:cubicBezTo>
                  <a:cubicBezTo>
                    <a:pt x="2669" y="661"/>
                    <a:pt x="2502" y="327"/>
                    <a:pt x="2202" y="127"/>
                  </a:cubicBezTo>
                  <a:cubicBezTo>
                    <a:pt x="2049" y="44"/>
                    <a:pt x="1879" y="1"/>
                    <a:pt x="1711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969775" y="4656525"/>
              <a:ext cx="27525" cy="26800"/>
            </a:xfrm>
            <a:custGeom>
              <a:avLst/>
              <a:gdLst/>
              <a:ahLst/>
              <a:cxnLst/>
              <a:rect l="l" t="t" r="r" b="b"/>
              <a:pathLst>
                <a:path w="1101" h="1072" extrusionOk="0">
                  <a:moveTo>
                    <a:pt x="569" y="1"/>
                  </a:moveTo>
                  <a:cubicBezTo>
                    <a:pt x="296" y="1"/>
                    <a:pt x="64" y="193"/>
                    <a:pt x="33" y="471"/>
                  </a:cubicBezTo>
                  <a:cubicBezTo>
                    <a:pt x="0" y="738"/>
                    <a:pt x="200" y="1005"/>
                    <a:pt x="467" y="1072"/>
                  </a:cubicBezTo>
                  <a:cubicBezTo>
                    <a:pt x="767" y="1072"/>
                    <a:pt x="1034" y="871"/>
                    <a:pt x="1068" y="605"/>
                  </a:cubicBezTo>
                  <a:cubicBezTo>
                    <a:pt x="1101" y="304"/>
                    <a:pt x="901" y="37"/>
                    <a:pt x="634" y="4"/>
                  </a:cubicBezTo>
                  <a:cubicBezTo>
                    <a:pt x="612" y="2"/>
                    <a:pt x="590" y="1"/>
                    <a:pt x="569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839525" y="4718075"/>
              <a:ext cx="20950" cy="14550"/>
            </a:xfrm>
            <a:custGeom>
              <a:avLst/>
              <a:gdLst/>
              <a:ahLst/>
              <a:cxnLst/>
              <a:rect l="l" t="t" r="r" b="b"/>
              <a:pathLst>
                <a:path w="838" h="582" extrusionOk="0">
                  <a:moveTo>
                    <a:pt x="638" y="0"/>
                  </a:moveTo>
                  <a:cubicBezTo>
                    <a:pt x="386" y="0"/>
                    <a:pt x="1" y="501"/>
                    <a:pt x="407" y="578"/>
                  </a:cubicBezTo>
                  <a:lnTo>
                    <a:pt x="440" y="578"/>
                  </a:lnTo>
                  <a:cubicBezTo>
                    <a:pt x="457" y="581"/>
                    <a:pt x="475" y="582"/>
                    <a:pt x="492" y="582"/>
                  </a:cubicBezTo>
                  <a:cubicBezTo>
                    <a:pt x="673" y="582"/>
                    <a:pt x="837" y="427"/>
                    <a:pt x="807" y="244"/>
                  </a:cubicBezTo>
                  <a:lnTo>
                    <a:pt x="807" y="177"/>
                  </a:lnTo>
                  <a:cubicBezTo>
                    <a:pt x="783" y="50"/>
                    <a:pt x="717" y="0"/>
                    <a:pt x="638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989775" y="4765775"/>
              <a:ext cx="29225" cy="28475"/>
            </a:xfrm>
            <a:custGeom>
              <a:avLst/>
              <a:gdLst/>
              <a:ahLst/>
              <a:cxnLst/>
              <a:rect l="l" t="t" r="r" b="b"/>
              <a:pathLst>
                <a:path w="1169" h="1139" extrusionOk="0">
                  <a:moveTo>
                    <a:pt x="543" y="0"/>
                  </a:moveTo>
                  <a:cubicBezTo>
                    <a:pt x="301" y="0"/>
                    <a:pt x="96" y="190"/>
                    <a:pt x="34" y="438"/>
                  </a:cubicBezTo>
                  <a:lnTo>
                    <a:pt x="34" y="504"/>
                  </a:lnTo>
                  <a:cubicBezTo>
                    <a:pt x="1" y="805"/>
                    <a:pt x="234" y="1105"/>
                    <a:pt x="568" y="1138"/>
                  </a:cubicBezTo>
                  <a:cubicBezTo>
                    <a:pt x="901" y="1138"/>
                    <a:pt x="1168" y="871"/>
                    <a:pt x="1135" y="571"/>
                  </a:cubicBezTo>
                  <a:lnTo>
                    <a:pt x="1135" y="504"/>
                  </a:lnTo>
                  <a:cubicBezTo>
                    <a:pt x="1101" y="237"/>
                    <a:pt x="901" y="4"/>
                    <a:pt x="601" y="4"/>
                  </a:cubicBezTo>
                  <a:cubicBezTo>
                    <a:pt x="582" y="1"/>
                    <a:pt x="562" y="0"/>
                    <a:pt x="543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066500" y="4523800"/>
              <a:ext cx="72575" cy="76775"/>
            </a:xfrm>
            <a:custGeom>
              <a:avLst/>
              <a:gdLst/>
              <a:ahLst/>
              <a:cxnLst/>
              <a:rect l="l" t="t" r="r" b="b"/>
              <a:pathLst>
                <a:path w="2903" h="3071" extrusionOk="0">
                  <a:moveTo>
                    <a:pt x="1840" y="0"/>
                  </a:moveTo>
                  <a:cubicBezTo>
                    <a:pt x="1795" y="0"/>
                    <a:pt x="1749" y="3"/>
                    <a:pt x="1702" y="9"/>
                  </a:cubicBezTo>
                  <a:cubicBezTo>
                    <a:pt x="1068" y="109"/>
                    <a:pt x="568" y="576"/>
                    <a:pt x="367" y="1210"/>
                  </a:cubicBezTo>
                  <a:cubicBezTo>
                    <a:pt x="34" y="1577"/>
                    <a:pt x="1" y="2144"/>
                    <a:pt x="267" y="2578"/>
                  </a:cubicBezTo>
                  <a:cubicBezTo>
                    <a:pt x="460" y="2881"/>
                    <a:pt x="790" y="3071"/>
                    <a:pt x="1163" y="3071"/>
                  </a:cubicBezTo>
                  <a:cubicBezTo>
                    <a:pt x="1241" y="3071"/>
                    <a:pt x="1321" y="3062"/>
                    <a:pt x="1402" y="3045"/>
                  </a:cubicBezTo>
                  <a:cubicBezTo>
                    <a:pt x="1869" y="2911"/>
                    <a:pt x="2235" y="2578"/>
                    <a:pt x="2469" y="2144"/>
                  </a:cubicBezTo>
                  <a:cubicBezTo>
                    <a:pt x="2803" y="1744"/>
                    <a:pt x="2903" y="1210"/>
                    <a:pt x="2803" y="676"/>
                  </a:cubicBezTo>
                  <a:cubicBezTo>
                    <a:pt x="2651" y="283"/>
                    <a:pt x="2281" y="0"/>
                    <a:pt x="1840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136550" y="4610850"/>
              <a:ext cx="41725" cy="41650"/>
            </a:xfrm>
            <a:custGeom>
              <a:avLst/>
              <a:gdLst/>
              <a:ahLst/>
              <a:cxnLst/>
              <a:rect l="l" t="t" r="r" b="b"/>
              <a:pathLst>
                <a:path w="1669" h="1666" extrusionOk="0">
                  <a:moveTo>
                    <a:pt x="928" y="0"/>
                  </a:moveTo>
                  <a:cubicBezTo>
                    <a:pt x="760" y="0"/>
                    <a:pt x="593" y="42"/>
                    <a:pt x="434" y="130"/>
                  </a:cubicBezTo>
                  <a:cubicBezTo>
                    <a:pt x="134" y="330"/>
                    <a:pt x="1" y="664"/>
                    <a:pt x="101" y="997"/>
                  </a:cubicBezTo>
                  <a:cubicBezTo>
                    <a:pt x="101" y="1097"/>
                    <a:pt x="134" y="1164"/>
                    <a:pt x="201" y="1197"/>
                  </a:cubicBezTo>
                  <a:cubicBezTo>
                    <a:pt x="201" y="1264"/>
                    <a:pt x="201" y="1331"/>
                    <a:pt x="234" y="1397"/>
                  </a:cubicBezTo>
                  <a:cubicBezTo>
                    <a:pt x="323" y="1593"/>
                    <a:pt x="506" y="1665"/>
                    <a:pt x="703" y="1665"/>
                  </a:cubicBezTo>
                  <a:cubicBezTo>
                    <a:pt x="876" y="1665"/>
                    <a:pt x="1061" y="1609"/>
                    <a:pt x="1201" y="1531"/>
                  </a:cubicBezTo>
                  <a:cubicBezTo>
                    <a:pt x="1502" y="1297"/>
                    <a:pt x="1668" y="964"/>
                    <a:pt x="1668" y="597"/>
                  </a:cubicBezTo>
                  <a:cubicBezTo>
                    <a:pt x="1668" y="397"/>
                    <a:pt x="1535" y="197"/>
                    <a:pt x="1368" y="97"/>
                  </a:cubicBezTo>
                  <a:cubicBezTo>
                    <a:pt x="1226" y="34"/>
                    <a:pt x="1077" y="0"/>
                    <a:pt x="928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051500" y="4624100"/>
              <a:ext cx="20875" cy="15850"/>
            </a:xfrm>
            <a:custGeom>
              <a:avLst/>
              <a:gdLst/>
              <a:ahLst/>
              <a:cxnLst/>
              <a:rect l="l" t="t" r="r" b="b"/>
              <a:pathLst>
                <a:path w="835" h="634" extrusionOk="0">
                  <a:moveTo>
                    <a:pt x="434" y="0"/>
                  </a:moveTo>
                  <a:cubicBezTo>
                    <a:pt x="33" y="0"/>
                    <a:pt x="0" y="634"/>
                    <a:pt x="400" y="634"/>
                  </a:cubicBezTo>
                  <a:cubicBezTo>
                    <a:pt x="767" y="634"/>
                    <a:pt x="834" y="0"/>
                    <a:pt x="434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1164900" y="4481500"/>
              <a:ext cx="61750" cy="61000"/>
            </a:xfrm>
            <a:custGeom>
              <a:avLst/>
              <a:gdLst/>
              <a:ahLst/>
              <a:cxnLst/>
              <a:rect l="l" t="t" r="r" b="b"/>
              <a:pathLst>
                <a:path w="2470" h="2440" extrusionOk="0">
                  <a:moveTo>
                    <a:pt x="1702" y="0"/>
                  </a:moveTo>
                  <a:cubicBezTo>
                    <a:pt x="1535" y="0"/>
                    <a:pt x="1368" y="0"/>
                    <a:pt x="1235" y="67"/>
                  </a:cubicBezTo>
                  <a:cubicBezTo>
                    <a:pt x="1168" y="67"/>
                    <a:pt x="1101" y="67"/>
                    <a:pt x="1035" y="100"/>
                  </a:cubicBezTo>
                  <a:cubicBezTo>
                    <a:pt x="368" y="534"/>
                    <a:pt x="1" y="1434"/>
                    <a:pt x="568" y="2102"/>
                  </a:cubicBezTo>
                  <a:cubicBezTo>
                    <a:pt x="760" y="2332"/>
                    <a:pt x="1030" y="2440"/>
                    <a:pt x="1300" y="2440"/>
                  </a:cubicBezTo>
                  <a:cubicBezTo>
                    <a:pt x="1734" y="2440"/>
                    <a:pt x="2166" y="2162"/>
                    <a:pt x="2269" y="1668"/>
                  </a:cubicBezTo>
                  <a:cubicBezTo>
                    <a:pt x="2469" y="1101"/>
                    <a:pt x="2469" y="134"/>
                    <a:pt x="1702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1141550" y="4441350"/>
              <a:ext cx="17525" cy="18800"/>
            </a:xfrm>
            <a:custGeom>
              <a:avLst/>
              <a:gdLst/>
              <a:ahLst/>
              <a:cxnLst/>
              <a:rect l="l" t="t" r="r" b="b"/>
              <a:pathLst>
                <a:path w="701" h="752" extrusionOk="0">
                  <a:moveTo>
                    <a:pt x="357" y="1"/>
                  </a:moveTo>
                  <a:cubicBezTo>
                    <a:pt x="252" y="1"/>
                    <a:pt x="149" y="59"/>
                    <a:pt x="101" y="172"/>
                  </a:cubicBezTo>
                  <a:cubicBezTo>
                    <a:pt x="67" y="238"/>
                    <a:pt x="34" y="305"/>
                    <a:pt x="34" y="372"/>
                  </a:cubicBezTo>
                  <a:cubicBezTo>
                    <a:pt x="0" y="626"/>
                    <a:pt x="182" y="751"/>
                    <a:pt x="360" y="751"/>
                  </a:cubicBezTo>
                  <a:cubicBezTo>
                    <a:pt x="532" y="751"/>
                    <a:pt x="701" y="635"/>
                    <a:pt x="668" y="405"/>
                  </a:cubicBezTo>
                  <a:cubicBezTo>
                    <a:pt x="668" y="339"/>
                    <a:pt x="668" y="272"/>
                    <a:pt x="634" y="205"/>
                  </a:cubicBezTo>
                  <a:cubicBezTo>
                    <a:pt x="583" y="67"/>
                    <a:pt x="469" y="1"/>
                    <a:pt x="357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1179925" y="4411450"/>
              <a:ext cx="19200" cy="13350"/>
            </a:xfrm>
            <a:custGeom>
              <a:avLst/>
              <a:gdLst/>
              <a:ahLst/>
              <a:cxnLst/>
              <a:rect l="l" t="t" r="r" b="b"/>
              <a:pathLst>
                <a:path w="768" h="534" extrusionOk="0">
                  <a:moveTo>
                    <a:pt x="367" y="0"/>
                  </a:moveTo>
                  <a:cubicBezTo>
                    <a:pt x="0" y="0"/>
                    <a:pt x="33" y="534"/>
                    <a:pt x="400" y="534"/>
                  </a:cubicBezTo>
                  <a:cubicBezTo>
                    <a:pt x="767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264250" y="4531725"/>
              <a:ext cx="45900" cy="45975"/>
            </a:xfrm>
            <a:custGeom>
              <a:avLst/>
              <a:gdLst/>
              <a:ahLst/>
              <a:cxnLst/>
              <a:rect l="l" t="t" r="r" b="b"/>
              <a:pathLst>
                <a:path w="1836" h="1839" extrusionOk="0">
                  <a:moveTo>
                    <a:pt x="707" y="0"/>
                  </a:moveTo>
                  <a:cubicBezTo>
                    <a:pt x="628" y="0"/>
                    <a:pt x="548" y="9"/>
                    <a:pt x="468" y="26"/>
                  </a:cubicBezTo>
                  <a:cubicBezTo>
                    <a:pt x="301" y="59"/>
                    <a:pt x="168" y="193"/>
                    <a:pt x="134" y="359"/>
                  </a:cubicBezTo>
                  <a:cubicBezTo>
                    <a:pt x="101" y="393"/>
                    <a:pt x="101" y="426"/>
                    <a:pt x="68" y="460"/>
                  </a:cubicBezTo>
                  <a:cubicBezTo>
                    <a:pt x="1" y="826"/>
                    <a:pt x="68" y="1227"/>
                    <a:pt x="268" y="1560"/>
                  </a:cubicBezTo>
                  <a:cubicBezTo>
                    <a:pt x="435" y="1746"/>
                    <a:pt x="663" y="1838"/>
                    <a:pt x="891" y="1838"/>
                  </a:cubicBezTo>
                  <a:cubicBezTo>
                    <a:pt x="1073" y="1838"/>
                    <a:pt x="1254" y="1779"/>
                    <a:pt x="1402" y="1660"/>
                  </a:cubicBezTo>
                  <a:cubicBezTo>
                    <a:pt x="1736" y="1360"/>
                    <a:pt x="1836" y="893"/>
                    <a:pt x="1635" y="526"/>
                  </a:cubicBezTo>
                  <a:cubicBezTo>
                    <a:pt x="1442" y="195"/>
                    <a:pt x="1088" y="0"/>
                    <a:pt x="707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285100" y="4557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411875" y="4981025"/>
              <a:ext cx="39200" cy="37800"/>
            </a:xfrm>
            <a:custGeom>
              <a:avLst/>
              <a:gdLst/>
              <a:ahLst/>
              <a:cxnLst/>
              <a:rect l="l" t="t" r="r" b="b"/>
              <a:pathLst>
                <a:path w="1568" h="1512" extrusionOk="0">
                  <a:moveTo>
                    <a:pt x="651" y="0"/>
                  </a:moveTo>
                  <a:cubicBezTo>
                    <a:pt x="597" y="0"/>
                    <a:pt x="545" y="11"/>
                    <a:pt x="501" y="33"/>
                  </a:cubicBezTo>
                  <a:cubicBezTo>
                    <a:pt x="167" y="200"/>
                    <a:pt x="0" y="567"/>
                    <a:pt x="67" y="901"/>
                  </a:cubicBezTo>
                  <a:cubicBezTo>
                    <a:pt x="157" y="1260"/>
                    <a:pt x="461" y="1511"/>
                    <a:pt x="812" y="1511"/>
                  </a:cubicBezTo>
                  <a:cubicBezTo>
                    <a:pt x="852" y="1511"/>
                    <a:pt x="893" y="1508"/>
                    <a:pt x="934" y="1501"/>
                  </a:cubicBezTo>
                  <a:cubicBezTo>
                    <a:pt x="1301" y="1434"/>
                    <a:pt x="1568" y="1068"/>
                    <a:pt x="1501" y="701"/>
                  </a:cubicBezTo>
                  <a:cubicBezTo>
                    <a:pt x="1468" y="400"/>
                    <a:pt x="1234" y="167"/>
                    <a:pt x="968" y="134"/>
                  </a:cubicBezTo>
                  <a:cubicBezTo>
                    <a:pt x="879" y="45"/>
                    <a:pt x="760" y="0"/>
                    <a:pt x="651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387675" y="4901675"/>
              <a:ext cx="17550" cy="16825"/>
            </a:xfrm>
            <a:custGeom>
              <a:avLst/>
              <a:gdLst/>
              <a:ahLst/>
              <a:cxnLst/>
              <a:rect l="l" t="t" r="r" b="b"/>
              <a:pathLst>
                <a:path w="702" h="673" extrusionOk="0">
                  <a:moveTo>
                    <a:pt x="340" y="0"/>
                  </a:moveTo>
                  <a:cubicBezTo>
                    <a:pt x="168" y="0"/>
                    <a:pt x="31" y="126"/>
                    <a:pt x="1" y="305"/>
                  </a:cubicBezTo>
                  <a:cubicBezTo>
                    <a:pt x="1" y="472"/>
                    <a:pt x="134" y="639"/>
                    <a:pt x="301" y="672"/>
                  </a:cubicBezTo>
                  <a:cubicBezTo>
                    <a:pt x="501" y="672"/>
                    <a:pt x="668" y="539"/>
                    <a:pt x="668" y="372"/>
                  </a:cubicBezTo>
                  <a:cubicBezTo>
                    <a:pt x="701" y="172"/>
                    <a:pt x="568" y="5"/>
                    <a:pt x="401" y="5"/>
                  </a:cubicBezTo>
                  <a:cubicBezTo>
                    <a:pt x="380" y="2"/>
                    <a:pt x="360" y="0"/>
                    <a:pt x="340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395200" y="4849250"/>
              <a:ext cx="23375" cy="16700"/>
            </a:xfrm>
            <a:custGeom>
              <a:avLst/>
              <a:gdLst/>
              <a:ahLst/>
              <a:cxnLst/>
              <a:rect l="l" t="t" r="r" b="b"/>
              <a:pathLst>
                <a:path w="935" h="668" extrusionOk="0">
                  <a:moveTo>
                    <a:pt x="500" y="1"/>
                  </a:moveTo>
                  <a:cubicBezTo>
                    <a:pt x="67" y="1"/>
                    <a:pt x="0" y="668"/>
                    <a:pt x="434" y="668"/>
                  </a:cubicBezTo>
                  <a:cubicBezTo>
                    <a:pt x="867" y="668"/>
                    <a:pt x="934" y="1"/>
                    <a:pt x="500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352400" y="4813975"/>
              <a:ext cx="29475" cy="26200"/>
            </a:xfrm>
            <a:custGeom>
              <a:avLst/>
              <a:gdLst/>
              <a:ahLst/>
              <a:cxnLst/>
              <a:rect l="l" t="t" r="r" b="b"/>
              <a:pathLst>
                <a:path w="1179" h="1048" extrusionOk="0">
                  <a:moveTo>
                    <a:pt x="569" y="1"/>
                  </a:moveTo>
                  <a:cubicBezTo>
                    <a:pt x="262" y="1"/>
                    <a:pt x="0" y="276"/>
                    <a:pt x="78" y="611"/>
                  </a:cubicBezTo>
                  <a:lnTo>
                    <a:pt x="78" y="644"/>
                  </a:lnTo>
                  <a:cubicBezTo>
                    <a:pt x="153" y="846"/>
                    <a:pt x="381" y="1048"/>
                    <a:pt x="618" y="1048"/>
                  </a:cubicBezTo>
                  <a:cubicBezTo>
                    <a:pt x="694" y="1048"/>
                    <a:pt x="771" y="1027"/>
                    <a:pt x="845" y="978"/>
                  </a:cubicBezTo>
                  <a:cubicBezTo>
                    <a:pt x="1078" y="845"/>
                    <a:pt x="1178" y="544"/>
                    <a:pt x="1045" y="311"/>
                  </a:cubicBezTo>
                  <a:cubicBezTo>
                    <a:pt x="1012" y="211"/>
                    <a:pt x="911" y="111"/>
                    <a:pt x="845" y="77"/>
                  </a:cubicBezTo>
                  <a:cubicBezTo>
                    <a:pt x="754" y="24"/>
                    <a:pt x="659" y="1"/>
                    <a:pt x="569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934750" y="4848425"/>
              <a:ext cx="34200" cy="42000"/>
            </a:xfrm>
            <a:custGeom>
              <a:avLst/>
              <a:gdLst/>
              <a:ahLst/>
              <a:cxnLst/>
              <a:rect l="l" t="t" r="r" b="b"/>
              <a:pathLst>
                <a:path w="1368" h="1680" extrusionOk="0">
                  <a:moveTo>
                    <a:pt x="738" y="0"/>
                  </a:moveTo>
                  <a:cubicBezTo>
                    <a:pt x="659" y="0"/>
                    <a:pt x="584" y="34"/>
                    <a:pt x="534" y="100"/>
                  </a:cubicBezTo>
                  <a:cubicBezTo>
                    <a:pt x="334" y="301"/>
                    <a:pt x="167" y="534"/>
                    <a:pt x="134" y="834"/>
                  </a:cubicBezTo>
                  <a:cubicBezTo>
                    <a:pt x="0" y="1201"/>
                    <a:pt x="200" y="1568"/>
                    <a:pt x="567" y="1668"/>
                  </a:cubicBezTo>
                  <a:cubicBezTo>
                    <a:pt x="605" y="1676"/>
                    <a:pt x="644" y="1680"/>
                    <a:pt x="682" y="1680"/>
                  </a:cubicBezTo>
                  <a:cubicBezTo>
                    <a:pt x="974" y="1680"/>
                    <a:pt x="1242" y="1459"/>
                    <a:pt x="1301" y="1134"/>
                  </a:cubicBezTo>
                  <a:cubicBezTo>
                    <a:pt x="1368" y="901"/>
                    <a:pt x="1334" y="634"/>
                    <a:pt x="1234" y="401"/>
                  </a:cubicBezTo>
                  <a:cubicBezTo>
                    <a:pt x="1201" y="267"/>
                    <a:pt x="1134" y="200"/>
                    <a:pt x="1034" y="134"/>
                  </a:cubicBezTo>
                  <a:cubicBezTo>
                    <a:pt x="1034" y="134"/>
                    <a:pt x="1001" y="100"/>
                    <a:pt x="967" y="100"/>
                  </a:cubicBezTo>
                  <a:cubicBezTo>
                    <a:pt x="901" y="34"/>
                    <a:pt x="817" y="0"/>
                    <a:pt x="738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929725" y="4960175"/>
              <a:ext cx="24225" cy="17525"/>
            </a:xfrm>
            <a:custGeom>
              <a:avLst/>
              <a:gdLst/>
              <a:ahLst/>
              <a:cxnLst/>
              <a:rect l="l" t="t" r="r" b="b"/>
              <a:pathLst>
                <a:path w="969" h="701" extrusionOk="0">
                  <a:moveTo>
                    <a:pt x="535" y="0"/>
                  </a:moveTo>
                  <a:cubicBezTo>
                    <a:pt x="68" y="0"/>
                    <a:pt x="1" y="701"/>
                    <a:pt x="435" y="701"/>
                  </a:cubicBezTo>
                  <a:cubicBezTo>
                    <a:pt x="902" y="701"/>
                    <a:pt x="968" y="0"/>
                    <a:pt x="535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917225" y="5009375"/>
              <a:ext cx="22550" cy="15875"/>
            </a:xfrm>
            <a:custGeom>
              <a:avLst/>
              <a:gdLst/>
              <a:ahLst/>
              <a:cxnLst/>
              <a:rect l="l" t="t" r="r" b="b"/>
              <a:pathLst>
                <a:path w="902" h="635" extrusionOk="0">
                  <a:moveTo>
                    <a:pt x="434" y="0"/>
                  </a:moveTo>
                  <a:cubicBezTo>
                    <a:pt x="1" y="0"/>
                    <a:pt x="1" y="634"/>
                    <a:pt x="434" y="634"/>
                  </a:cubicBezTo>
                  <a:cubicBezTo>
                    <a:pt x="901" y="634"/>
                    <a:pt x="835" y="0"/>
                    <a:pt x="434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962250" y="5069350"/>
              <a:ext cx="23275" cy="19675"/>
            </a:xfrm>
            <a:custGeom>
              <a:avLst/>
              <a:gdLst/>
              <a:ahLst/>
              <a:cxnLst/>
              <a:rect l="l" t="t" r="r" b="b"/>
              <a:pathLst>
                <a:path w="931" h="787" extrusionOk="0">
                  <a:moveTo>
                    <a:pt x="397" y="0"/>
                  </a:moveTo>
                  <a:cubicBezTo>
                    <a:pt x="318" y="0"/>
                    <a:pt x="239" y="22"/>
                    <a:pt x="168" y="70"/>
                  </a:cubicBezTo>
                  <a:cubicBezTo>
                    <a:pt x="68" y="170"/>
                    <a:pt x="1" y="303"/>
                    <a:pt x="34" y="437"/>
                  </a:cubicBezTo>
                  <a:lnTo>
                    <a:pt x="34" y="470"/>
                  </a:lnTo>
                  <a:cubicBezTo>
                    <a:pt x="60" y="692"/>
                    <a:pt x="220" y="787"/>
                    <a:pt x="388" y="787"/>
                  </a:cubicBezTo>
                  <a:cubicBezTo>
                    <a:pt x="649" y="787"/>
                    <a:pt x="930" y="561"/>
                    <a:pt x="768" y="236"/>
                  </a:cubicBezTo>
                  <a:lnTo>
                    <a:pt x="768" y="203"/>
                  </a:lnTo>
                  <a:cubicBezTo>
                    <a:pt x="682" y="74"/>
                    <a:pt x="540" y="0"/>
                    <a:pt x="397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246750" y="4277350"/>
              <a:ext cx="54225" cy="49275"/>
            </a:xfrm>
            <a:custGeom>
              <a:avLst/>
              <a:gdLst/>
              <a:ahLst/>
              <a:cxnLst/>
              <a:rect l="l" t="t" r="r" b="b"/>
              <a:pathLst>
                <a:path w="2169" h="1971" extrusionOk="0">
                  <a:moveTo>
                    <a:pt x="1182" y="1"/>
                  </a:moveTo>
                  <a:cubicBezTo>
                    <a:pt x="1088" y="1"/>
                    <a:pt x="993" y="20"/>
                    <a:pt x="901" y="60"/>
                  </a:cubicBezTo>
                  <a:cubicBezTo>
                    <a:pt x="834" y="60"/>
                    <a:pt x="768" y="94"/>
                    <a:pt x="734" y="127"/>
                  </a:cubicBezTo>
                  <a:cubicBezTo>
                    <a:pt x="701" y="160"/>
                    <a:pt x="668" y="160"/>
                    <a:pt x="668" y="194"/>
                  </a:cubicBezTo>
                  <a:cubicBezTo>
                    <a:pt x="334" y="561"/>
                    <a:pt x="0" y="961"/>
                    <a:pt x="201" y="1495"/>
                  </a:cubicBezTo>
                  <a:cubicBezTo>
                    <a:pt x="344" y="1802"/>
                    <a:pt x="650" y="1970"/>
                    <a:pt x="958" y="1970"/>
                  </a:cubicBezTo>
                  <a:cubicBezTo>
                    <a:pt x="1152" y="1970"/>
                    <a:pt x="1347" y="1903"/>
                    <a:pt x="1502" y="1762"/>
                  </a:cubicBezTo>
                  <a:cubicBezTo>
                    <a:pt x="1868" y="1395"/>
                    <a:pt x="2169" y="727"/>
                    <a:pt x="1768" y="260"/>
                  </a:cubicBezTo>
                  <a:cubicBezTo>
                    <a:pt x="1606" y="98"/>
                    <a:pt x="1396" y="1"/>
                    <a:pt x="1182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350150" y="4219625"/>
              <a:ext cx="29225" cy="24425"/>
            </a:xfrm>
            <a:custGeom>
              <a:avLst/>
              <a:gdLst/>
              <a:ahLst/>
              <a:cxnLst/>
              <a:rect l="l" t="t" r="r" b="b"/>
              <a:pathLst>
                <a:path w="1169" h="977" extrusionOk="0">
                  <a:moveTo>
                    <a:pt x="635" y="1"/>
                  </a:moveTo>
                  <a:cubicBezTo>
                    <a:pt x="201" y="1"/>
                    <a:pt x="1" y="468"/>
                    <a:pt x="234" y="802"/>
                  </a:cubicBezTo>
                  <a:cubicBezTo>
                    <a:pt x="340" y="920"/>
                    <a:pt x="481" y="976"/>
                    <a:pt x="620" y="976"/>
                  </a:cubicBezTo>
                  <a:cubicBezTo>
                    <a:pt x="834" y="976"/>
                    <a:pt x="1041" y="844"/>
                    <a:pt x="1102" y="601"/>
                  </a:cubicBezTo>
                  <a:lnTo>
                    <a:pt x="1102" y="568"/>
                  </a:lnTo>
                  <a:cubicBezTo>
                    <a:pt x="1168" y="268"/>
                    <a:pt x="968" y="1"/>
                    <a:pt x="668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374350" y="4261750"/>
              <a:ext cx="74225" cy="56750"/>
            </a:xfrm>
            <a:custGeom>
              <a:avLst/>
              <a:gdLst/>
              <a:ahLst/>
              <a:cxnLst/>
              <a:rect l="l" t="t" r="r" b="b"/>
              <a:pathLst>
                <a:path w="2969" h="2270" extrusionOk="0">
                  <a:moveTo>
                    <a:pt x="1668" y="1"/>
                  </a:moveTo>
                  <a:cubicBezTo>
                    <a:pt x="1389" y="1"/>
                    <a:pt x="1110" y="89"/>
                    <a:pt x="867" y="251"/>
                  </a:cubicBezTo>
                  <a:cubicBezTo>
                    <a:pt x="567" y="317"/>
                    <a:pt x="334" y="518"/>
                    <a:pt x="167" y="751"/>
                  </a:cubicBezTo>
                  <a:cubicBezTo>
                    <a:pt x="0" y="1051"/>
                    <a:pt x="0" y="1452"/>
                    <a:pt x="167" y="1752"/>
                  </a:cubicBezTo>
                  <a:cubicBezTo>
                    <a:pt x="390" y="2112"/>
                    <a:pt x="754" y="2269"/>
                    <a:pt x="1123" y="2269"/>
                  </a:cubicBezTo>
                  <a:cubicBezTo>
                    <a:pt x="1472" y="2269"/>
                    <a:pt x="1825" y="2128"/>
                    <a:pt x="2068" y="1885"/>
                  </a:cubicBezTo>
                  <a:cubicBezTo>
                    <a:pt x="2602" y="1385"/>
                    <a:pt x="2969" y="518"/>
                    <a:pt x="2202" y="117"/>
                  </a:cubicBezTo>
                  <a:cubicBezTo>
                    <a:pt x="2031" y="38"/>
                    <a:pt x="1849" y="1"/>
                    <a:pt x="1668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441650" y="4138200"/>
              <a:ext cx="80325" cy="59925"/>
            </a:xfrm>
            <a:custGeom>
              <a:avLst/>
              <a:gdLst/>
              <a:ahLst/>
              <a:cxnLst/>
              <a:rect l="l" t="t" r="r" b="b"/>
              <a:pathLst>
                <a:path w="3213" h="2397" extrusionOk="0">
                  <a:moveTo>
                    <a:pt x="1909" y="0"/>
                  </a:moveTo>
                  <a:cubicBezTo>
                    <a:pt x="1050" y="0"/>
                    <a:pt x="0" y="629"/>
                    <a:pt x="43" y="1423"/>
                  </a:cubicBezTo>
                  <a:cubicBezTo>
                    <a:pt x="70" y="2056"/>
                    <a:pt x="638" y="2397"/>
                    <a:pt x="1204" y="2397"/>
                  </a:cubicBezTo>
                  <a:cubicBezTo>
                    <a:pt x="1354" y="2397"/>
                    <a:pt x="1505" y="2373"/>
                    <a:pt x="1645" y="2324"/>
                  </a:cubicBezTo>
                  <a:cubicBezTo>
                    <a:pt x="2278" y="2124"/>
                    <a:pt x="3212" y="1390"/>
                    <a:pt x="2945" y="656"/>
                  </a:cubicBezTo>
                  <a:cubicBezTo>
                    <a:pt x="2803" y="193"/>
                    <a:pt x="2385" y="0"/>
                    <a:pt x="1909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526950" y="4209325"/>
              <a:ext cx="37550" cy="28575"/>
            </a:xfrm>
            <a:custGeom>
              <a:avLst/>
              <a:gdLst/>
              <a:ahLst/>
              <a:cxnLst/>
              <a:rect l="l" t="t" r="r" b="b"/>
              <a:pathLst>
                <a:path w="1502" h="1143" extrusionOk="0">
                  <a:moveTo>
                    <a:pt x="760" y="1"/>
                  </a:moveTo>
                  <a:cubicBezTo>
                    <a:pt x="610" y="1"/>
                    <a:pt x="469" y="44"/>
                    <a:pt x="367" y="146"/>
                  </a:cubicBezTo>
                  <a:cubicBezTo>
                    <a:pt x="301" y="179"/>
                    <a:pt x="267" y="246"/>
                    <a:pt x="201" y="313"/>
                  </a:cubicBezTo>
                  <a:cubicBezTo>
                    <a:pt x="0" y="546"/>
                    <a:pt x="67" y="880"/>
                    <a:pt x="301" y="1013"/>
                  </a:cubicBezTo>
                  <a:cubicBezTo>
                    <a:pt x="429" y="1099"/>
                    <a:pt x="576" y="1142"/>
                    <a:pt x="721" y="1142"/>
                  </a:cubicBezTo>
                  <a:cubicBezTo>
                    <a:pt x="913" y="1142"/>
                    <a:pt x="1101" y="1066"/>
                    <a:pt x="1235" y="913"/>
                  </a:cubicBezTo>
                  <a:cubicBezTo>
                    <a:pt x="1502" y="580"/>
                    <a:pt x="1301" y="79"/>
                    <a:pt x="901" y="13"/>
                  </a:cubicBezTo>
                  <a:cubicBezTo>
                    <a:pt x="854" y="5"/>
                    <a:pt x="807" y="1"/>
                    <a:pt x="760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546975" y="4246225"/>
              <a:ext cx="93425" cy="64400"/>
            </a:xfrm>
            <a:custGeom>
              <a:avLst/>
              <a:gdLst/>
              <a:ahLst/>
              <a:cxnLst/>
              <a:rect l="l" t="t" r="r" b="b"/>
              <a:pathLst>
                <a:path w="3737" h="2576" extrusionOk="0">
                  <a:moveTo>
                    <a:pt x="1976" y="0"/>
                  </a:moveTo>
                  <a:cubicBezTo>
                    <a:pt x="1928" y="0"/>
                    <a:pt x="1880" y="2"/>
                    <a:pt x="1835" y="4"/>
                  </a:cubicBezTo>
                  <a:cubicBezTo>
                    <a:pt x="834" y="38"/>
                    <a:pt x="0" y="772"/>
                    <a:pt x="634" y="1806"/>
                  </a:cubicBezTo>
                  <a:cubicBezTo>
                    <a:pt x="943" y="2308"/>
                    <a:pt x="1487" y="2575"/>
                    <a:pt x="2039" y="2575"/>
                  </a:cubicBezTo>
                  <a:cubicBezTo>
                    <a:pt x="2440" y="2575"/>
                    <a:pt x="2846" y="2434"/>
                    <a:pt x="3169" y="2139"/>
                  </a:cubicBezTo>
                  <a:cubicBezTo>
                    <a:pt x="3603" y="1772"/>
                    <a:pt x="3736" y="1172"/>
                    <a:pt x="3503" y="672"/>
                  </a:cubicBezTo>
                  <a:cubicBezTo>
                    <a:pt x="3227" y="181"/>
                    <a:pt x="2528" y="0"/>
                    <a:pt x="1976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622850" y="4115075"/>
              <a:ext cx="47550" cy="33400"/>
            </a:xfrm>
            <a:custGeom>
              <a:avLst/>
              <a:gdLst/>
              <a:ahLst/>
              <a:cxnLst/>
              <a:rect l="l" t="t" r="r" b="b"/>
              <a:pathLst>
                <a:path w="1902" h="1336" extrusionOk="0">
                  <a:moveTo>
                    <a:pt x="768" y="0"/>
                  </a:moveTo>
                  <a:cubicBezTo>
                    <a:pt x="647" y="0"/>
                    <a:pt x="532" y="31"/>
                    <a:pt x="434" y="80"/>
                  </a:cubicBezTo>
                  <a:cubicBezTo>
                    <a:pt x="67" y="314"/>
                    <a:pt x="1" y="814"/>
                    <a:pt x="334" y="1081"/>
                  </a:cubicBezTo>
                  <a:cubicBezTo>
                    <a:pt x="520" y="1254"/>
                    <a:pt x="746" y="1335"/>
                    <a:pt x="970" y="1335"/>
                  </a:cubicBezTo>
                  <a:cubicBezTo>
                    <a:pt x="1350" y="1335"/>
                    <a:pt x="1722" y="1100"/>
                    <a:pt x="1869" y="680"/>
                  </a:cubicBezTo>
                  <a:cubicBezTo>
                    <a:pt x="1902" y="480"/>
                    <a:pt x="1835" y="314"/>
                    <a:pt x="1702" y="180"/>
                  </a:cubicBezTo>
                  <a:cubicBezTo>
                    <a:pt x="1523" y="78"/>
                    <a:pt x="1345" y="35"/>
                    <a:pt x="1167" y="35"/>
                  </a:cubicBezTo>
                  <a:cubicBezTo>
                    <a:pt x="1112" y="35"/>
                    <a:pt x="1056" y="39"/>
                    <a:pt x="1001" y="47"/>
                  </a:cubicBezTo>
                  <a:cubicBezTo>
                    <a:pt x="968" y="13"/>
                    <a:pt x="935" y="13"/>
                    <a:pt x="901" y="13"/>
                  </a:cubicBezTo>
                  <a:cubicBezTo>
                    <a:pt x="856" y="4"/>
                    <a:pt x="812" y="0"/>
                    <a:pt x="768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588650" y="4149975"/>
              <a:ext cx="24025" cy="20550"/>
            </a:xfrm>
            <a:custGeom>
              <a:avLst/>
              <a:gdLst/>
              <a:ahLst/>
              <a:cxnLst/>
              <a:rect l="l" t="t" r="r" b="b"/>
              <a:pathLst>
                <a:path w="961" h="822" extrusionOk="0">
                  <a:moveTo>
                    <a:pt x="533" y="0"/>
                  </a:moveTo>
                  <a:cubicBezTo>
                    <a:pt x="502" y="0"/>
                    <a:pt x="469" y="6"/>
                    <a:pt x="435" y="18"/>
                  </a:cubicBezTo>
                  <a:cubicBezTo>
                    <a:pt x="1" y="118"/>
                    <a:pt x="68" y="752"/>
                    <a:pt x="501" y="819"/>
                  </a:cubicBezTo>
                  <a:cubicBezTo>
                    <a:pt x="517" y="821"/>
                    <a:pt x="532" y="822"/>
                    <a:pt x="547" y="822"/>
                  </a:cubicBezTo>
                  <a:cubicBezTo>
                    <a:pt x="960" y="822"/>
                    <a:pt x="900" y="0"/>
                    <a:pt x="533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645375" y="4169525"/>
              <a:ext cx="95750" cy="57900"/>
            </a:xfrm>
            <a:custGeom>
              <a:avLst/>
              <a:gdLst/>
              <a:ahLst/>
              <a:cxnLst/>
              <a:rect l="l" t="t" r="r" b="b"/>
              <a:pathLst>
                <a:path w="3830" h="2316" extrusionOk="0">
                  <a:moveTo>
                    <a:pt x="1495" y="1"/>
                  </a:moveTo>
                  <a:cubicBezTo>
                    <a:pt x="1273" y="1"/>
                    <a:pt x="1051" y="35"/>
                    <a:pt x="834" y="104"/>
                  </a:cubicBezTo>
                  <a:cubicBezTo>
                    <a:pt x="0" y="504"/>
                    <a:pt x="367" y="1605"/>
                    <a:pt x="968" y="2038"/>
                  </a:cubicBezTo>
                  <a:cubicBezTo>
                    <a:pt x="1217" y="2232"/>
                    <a:pt x="1529" y="2316"/>
                    <a:pt x="1842" y="2316"/>
                  </a:cubicBezTo>
                  <a:cubicBezTo>
                    <a:pt x="2827" y="2316"/>
                    <a:pt x="3829" y="1482"/>
                    <a:pt x="2969" y="571"/>
                  </a:cubicBezTo>
                  <a:cubicBezTo>
                    <a:pt x="2546" y="194"/>
                    <a:pt x="2023" y="1"/>
                    <a:pt x="1495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760450" y="4258950"/>
              <a:ext cx="35050" cy="29400"/>
            </a:xfrm>
            <a:custGeom>
              <a:avLst/>
              <a:gdLst/>
              <a:ahLst/>
              <a:cxnLst/>
              <a:rect l="l" t="t" r="r" b="b"/>
              <a:pathLst>
                <a:path w="1402" h="1176" extrusionOk="0">
                  <a:moveTo>
                    <a:pt x="715" y="0"/>
                  </a:moveTo>
                  <a:cubicBezTo>
                    <a:pt x="654" y="0"/>
                    <a:pt x="593" y="10"/>
                    <a:pt x="534" y="29"/>
                  </a:cubicBezTo>
                  <a:cubicBezTo>
                    <a:pt x="167" y="163"/>
                    <a:pt x="0" y="563"/>
                    <a:pt x="201" y="896"/>
                  </a:cubicBezTo>
                  <a:cubicBezTo>
                    <a:pt x="234" y="996"/>
                    <a:pt x="301" y="1030"/>
                    <a:pt x="401" y="1063"/>
                  </a:cubicBezTo>
                  <a:cubicBezTo>
                    <a:pt x="501" y="1138"/>
                    <a:pt x="638" y="1176"/>
                    <a:pt x="771" y="1176"/>
                  </a:cubicBezTo>
                  <a:cubicBezTo>
                    <a:pt x="816" y="1176"/>
                    <a:pt x="859" y="1172"/>
                    <a:pt x="901" y="1163"/>
                  </a:cubicBezTo>
                  <a:cubicBezTo>
                    <a:pt x="1201" y="1063"/>
                    <a:pt x="1401" y="730"/>
                    <a:pt x="1301" y="429"/>
                  </a:cubicBezTo>
                  <a:cubicBezTo>
                    <a:pt x="1221" y="161"/>
                    <a:pt x="967" y="0"/>
                    <a:pt x="715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810475" y="4134775"/>
              <a:ext cx="65075" cy="50850"/>
            </a:xfrm>
            <a:custGeom>
              <a:avLst/>
              <a:gdLst/>
              <a:ahLst/>
              <a:cxnLst/>
              <a:rect l="l" t="t" r="r" b="b"/>
              <a:pathLst>
                <a:path w="2603" h="2034" extrusionOk="0">
                  <a:moveTo>
                    <a:pt x="938" y="1"/>
                  </a:moveTo>
                  <a:cubicBezTo>
                    <a:pt x="445" y="1"/>
                    <a:pt x="17" y="237"/>
                    <a:pt x="1" y="860"/>
                  </a:cubicBezTo>
                  <a:cubicBezTo>
                    <a:pt x="1" y="1527"/>
                    <a:pt x="801" y="1994"/>
                    <a:pt x="1402" y="2027"/>
                  </a:cubicBezTo>
                  <a:cubicBezTo>
                    <a:pt x="1443" y="2031"/>
                    <a:pt x="1485" y="2034"/>
                    <a:pt x="1526" y="2034"/>
                  </a:cubicBezTo>
                  <a:cubicBezTo>
                    <a:pt x="1824" y="2034"/>
                    <a:pt x="2131" y="1928"/>
                    <a:pt x="2336" y="1694"/>
                  </a:cubicBezTo>
                  <a:cubicBezTo>
                    <a:pt x="2603" y="1394"/>
                    <a:pt x="2569" y="893"/>
                    <a:pt x="2303" y="593"/>
                  </a:cubicBezTo>
                  <a:cubicBezTo>
                    <a:pt x="2031" y="254"/>
                    <a:pt x="1449" y="1"/>
                    <a:pt x="938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878875" y="4211750"/>
              <a:ext cx="90500" cy="74775"/>
            </a:xfrm>
            <a:custGeom>
              <a:avLst/>
              <a:gdLst/>
              <a:ahLst/>
              <a:cxnLst/>
              <a:rect l="l" t="t" r="r" b="b"/>
              <a:pathLst>
                <a:path w="3620" h="2991" extrusionOk="0">
                  <a:moveTo>
                    <a:pt x="1469" y="0"/>
                  </a:moveTo>
                  <a:cubicBezTo>
                    <a:pt x="1265" y="0"/>
                    <a:pt x="1061" y="46"/>
                    <a:pt x="867" y="149"/>
                  </a:cubicBezTo>
                  <a:cubicBezTo>
                    <a:pt x="701" y="283"/>
                    <a:pt x="567" y="449"/>
                    <a:pt x="501" y="616"/>
                  </a:cubicBezTo>
                  <a:cubicBezTo>
                    <a:pt x="0" y="1350"/>
                    <a:pt x="701" y="2417"/>
                    <a:pt x="1435" y="2818"/>
                  </a:cubicBezTo>
                  <a:cubicBezTo>
                    <a:pt x="1667" y="2934"/>
                    <a:pt x="1924" y="2990"/>
                    <a:pt x="2174" y="2990"/>
                  </a:cubicBezTo>
                  <a:cubicBezTo>
                    <a:pt x="2929" y="2990"/>
                    <a:pt x="3620" y="2477"/>
                    <a:pt x="3369" y="1550"/>
                  </a:cubicBezTo>
                  <a:cubicBezTo>
                    <a:pt x="3181" y="797"/>
                    <a:pt x="2320" y="0"/>
                    <a:pt x="1469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828250" y="4205300"/>
              <a:ext cx="24900" cy="19750"/>
            </a:xfrm>
            <a:custGeom>
              <a:avLst/>
              <a:gdLst/>
              <a:ahLst/>
              <a:cxnLst/>
              <a:rect l="l" t="t" r="r" b="b"/>
              <a:pathLst>
                <a:path w="996" h="790" extrusionOk="0">
                  <a:moveTo>
                    <a:pt x="618" y="1"/>
                  </a:moveTo>
                  <a:cubicBezTo>
                    <a:pt x="599" y="1"/>
                    <a:pt x="579" y="3"/>
                    <a:pt x="557" y="7"/>
                  </a:cubicBezTo>
                  <a:cubicBezTo>
                    <a:pt x="545" y="6"/>
                    <a:pt x="534" y="5"/>
                    <a:pt x="522" y="5"/>
                  </a:cubicBezTo>
                  <a:cubicBezTo>
                    <a:pt x="148" y="5"/>
                    <a:pt x="0" y="513"/>
                    <a:pt x="324" y="707"/>
                  </a:cubicBezTo>
                  <a:cubicBezTo>
                    <a:pt x="382" y="765"/>
                    <a:pt x="438" y="789"/>
                    <a:pt x="492" y="789"/>
                  </a:cubicBezTo>
                  <a:cubicBezTo>
                    <a:pt x="796" y="789"/>
                    <a:pt x="995" y="1"/>
                    <a:pt x="618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746275" y="4138625"/>
              <a:ext cx="34225" cy="29025"/>
            </a:xfrm>
            <a:custGeom>
              <a:avLst/>
              <a:gdLst/>
              <a:ahLst/>
              <a:cxnLst/>
              <a:rect l="l" t="t" r="r" b="b"/>
              <a:pathLst>
                <a:path w="1369" h="1161" extrusionOk="0">
                  <a:moveTo>
                    <a:pt x="648" y="1"/>
                  </a:moveTo>
                  <a:cubicBezTo>
                    <a:pt x="575" y="1"/>
                    <a:pt x="502" y="13"/>
                    <a:pt x="434" y="39"/>
                  </a:cubicBezTo>
                  <a:cubicBezTo>
                    <a:pt x="34" y="172"/>
                    <a:pt x="0" y="706"/>
                    <a:pt x="367" y="906"/>
                  </a:cubicBezTo>
                  <a:lnTo>
                    <a:pt x="501" y="939"/>
                  </a:lnTo>
                  <a:lnTo>
                    <a:pt x="567" y="973"/>
                  </a:lnTo>
                  <a:lnTo>
                    <a:pt x="668" y="1039"/>
                  </a:lnTo>
                  <a:cubicBezTo>
                    <a:pt x="737" y="1123"/>
                    <a:pt x="831" y="1160"/>
                    <a:pt x="925" y="1160"/>
                  </a:cubicBezTo>
                  <a:cubicBezTo>
                    <a:pt x="1057" y="1160"/>
                    <a:pt x="1190" y="1089"/>
                    <a:pt x="1268" y="973"/>
                  </a:cubicBezTo>
                  <a:cubicBezTo>
                    <a:pt x="1368" y="739"/>
                    <a:pt x="1368" y="506"/>
                    <a:pt x="1235" y="306"/>
                  </a:cubicBezTo>
                  <a:cubicBezTo>
                    <a:pt x="1086" y="107"/>
                    <a:pt x="863" y="1"/>
                    <a:pt x="648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762950" y="4164600"/>
              <a:ext cx="850" cy="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0"/>
                  </a:moveTo>
                  <a:cubicBezTo>
                    <a:pt x="1" y="0"/>
                    <a:pt x="1" y="34"/>
                    <a:pt x="34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940575" y="4168775"/>
              <a:ext cx="26725" cy="20025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4" y="0"/>
                  </a:moveTo>
                  <a:cubicBezTo>
                    <a:pt x="1" y="0"/>
                    <a:pt x="34" y="801"/>
                    <a:pt x="568" y="801"/>
                  </a:cubicBezTo>
                  <a:cubicBezTo>
                    <a:pt x="1068" y="801"/>
                    <a:pt x="1035" y="0"/>
                    <a:pt x="534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1019800" y="4226825"/>
              <a:ext cx="43400" cy="35450"/>
            </a:xfrm>
            <a:custGeom>
              <a:avLst/>
              <a:gdLst/>
              <a:ahLst/>
              <a:cxnLst/>
              <a:rect l="l" t="t" r="r" b="b"/>
              <a:pathLst>
                <a:path w="1736" h="1418" extrusionOk="0">
                  <a:moveTo>
                    <a:pt x="544" y="1"/>
                  </a:moveTo>
                  <a:cubicBezTo>
                    <a:pt x="486" y="1"/>
                    <a:pt x="427" y="5"/>
                    <a:pt x="367" y="13"/>
                  </a:cubicBezTo>
                  <a:cubicBezTo>
                    <a:pt x="167" y="80"/>
                    <a:pt x="1" y="247"/>
                    <a:pt x="34" y="480"/>
                  </a:cubicBezTo>
                  <a:cubicBezTo>
                    <a:pt x="1" y="614"/>
                    <a:pt x="1" y="780"/>
                    <a:pt x="67" y="914"/>
                  </a:cubicBezTo>
                  <a:cubicBezTo>
                    <a:pt x="253" y="1223"/>
                    <a:pt x="582" y="1418"/>
                    <a:pt x="921" y="1418"/>
                  </a:cubicBezTo>
                  <a:cubicBezTo>
                    <a:pt x="948" y="1418"/>
                    <a:pt x="975" y="1417"/>
                    <a:pt x="1001" y="1414"/>
                  </a:cubicBezTo>
                  <a:cubicBezTo>
                    <a:pt x="1435" y="1414"/>
                    <a:pt x="1735" y="947"/>
                    <a:pt x="1535" y="547"/>
                  </a:cubicBezTo>
                  <a:cubicBezTo>
                    <a:pt x="1302" y="197"/>
                    <a:pt x="942" y="1"/>
                    <a:pt x="544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1066500" y="4282100"/>
              <a:ext cx="31475" cy="25800"/>
            </a:xfrm>
            <a:custGeom>
              <a:avLst/>
              <a:gdLst/>
              <a:ahLst/>
              <a:cxnLst/>
              <a:rect l="l" t="t" r="r" b="b"/>
              <a:pathLst>
                <a:path w="1259" h="1032" extrusionOk="0">
                  <a:moveTo>
                    <a:pt x="732" y="0"/>
                  </a:moveTo>
                  <a:cubicBezTo>
                    <a:pt x="711" y="0"/>
                    <a:pt x="690" y="1"/>
                    <a:pt x="668" y="4"/>
                  </a:cubicBezTo>
                  <a:cubicBezTo>
                    <a:pt x="201" y="37"/>
                    <a:pt x="1" y="604"/>
                    <a:pt x="367" y="904"/>
                  </a:cubicBezTo>
                  <a:cubicBezTo>
                    <a:pt x="475" y="992"/>
                    <a:pt x="596" y="1031"/>
                    <a:pt x="714" y="1031"/>
                  </a:cubicBezTo>
                  <a:cubicBezTo>
                    <a:pt x="998" y="1031"/>
                    <a:pt x="1258" y="801"/>
                    <a:pt x="1235" y="471"/>
                  </a:cubicBezTo>
                  <a:cubicBezTo>
                    <a:pt x="1204" y="192"/>
                    <a:pt x="1001" y="0"/>
                    <a:pt x="732" y="0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1144050" y="4321475"/>
              <a:ext cx="23375" cy="20000"/>
            </a:xfrm>
            <a:custGeom>
              <a:avLst/>
              <a:gdLst/>
              <a:ahLst/>
              <a:cxnLst/>
              <a:rect l="l" t="t" r="r" b="b"/>
              <a:pathLst>
                <a:path w="935" h="800" extrusionOk="0">
                  <a:moveTo>
                    <a:pt x="513" y="1"/>
                  </a:moveTo>
                  <a:cubicBezTo>
                    <a:pt x="464" y="1"/>
                    <a:pt x="414" y="10"/>
                    <a:pt x="368" y="30"/>
                  </a:cubicBezTo>
                  <a:lnTo>
                    <a:pt x="301" y="63"/>
                  </a:lnTo>
                  <a:cubicBezTo>
                    <a:pt x="1" y="230"/>
                    <a:pt x="34" y="630"/>
                    <a:pt x="334" y="764"/>
                  </a:cubicBezTo>
                  <a:lnTo>
                    <a:pt x="401" y="764"/>
                  </a:lnTo>
                  <a:cubicBezTo>
                    <a:pt x="450" y="788"/>
                    <a:pt x="499" y="799"/>
                    <a:pt x="546" y="799"/>
                  </a:cubicBezTo>
                  <a:cubicBezTo>
                    <a:pt x="757" y="799"/>
                    <a:pt x="935" y="581"/>
                    <a:pt x="935" y="363"/>
                  </a:cubicBezTo>
                  <a:cubicBezTo>
                    <a:pt x="908" y="150"/>
                    <a:pt x="711" y="1"/>
                    <a:pt x="513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1004800" y="4291350"/>
              <a:ext cx="30025" cy="24225"/>
            </a:xfrm>
            <a:custGeom>
              <a:avLst/>
              <a:gdLst/>
              <a:ahLst/>
              <a:cxnLst/>
              <a:rect l="l" t="t" r="r" b="b"/>
              <a:pathLst>
                <a:path w="1201" h="969" extrusionOk="0">
                  <a:moveTo>
                    <a:pt x="601" y="1"/>
                  </a:moveTo>
                  <a:cubicBezTo>
                    <a:pt x="0" y="67"/>
                    <a:pt x="33" y="935"/>
                    <a:pt x="634" y="968"/>
                  </a:cubicBezTo>
                  <a:cubicBezTo>
                    <a:pt x="1201" y="901"/>
                    <a:pt x="1201" y="34"/>
                    <a:pt x="601" y="1"/>
                  </a:cubicBezTo>
                  <a:close/>
                </a:path>
              </a:pathLst>
            </a:custGeom>
            <a:solidFill>
              <a:srgbClr val="F9D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459400" y="4558050"/>
              <a:ext cx="510400" cy="131125"/>
            </a:xfrm>
            <a:custGeom>
              <a:avLst/>
              <a:gdLst/>
              <a:ahLst/>
              <a:cxnLst/>
              <a:rect l="l" t="t" r="r" b="b"/>
              <a:pathLst>
                <a:path w="20416" h="5245" extrusionOk="0">
                  <a:moveTo>
                    <a:pt x="11891" y="1"/>
                  </a:moveTo>
                  <a:cubicBezTo>
                    <a:pt x="7875" y="1"/>
                    <a:pt x="3505" y="1067"/>
                    <a:pt x="1" y="2709"/>
                  </a:cubicBezTo>
                  <a:cubicBezTo>
                    <a:pt x="3274" y="4379"/>
                    <a:pt x="6934" y="5245"/>
                    <a:pt x="10632" y="5245"/>
                  </a:cubicBezTo>
                  <a:cubicBezTo>
                    <a:pt x="10702" y="5245"/>
                    <a:pt x="10772" y="5245"/>
                    <a:pt x="10842" y="5244"/>
                  </a:cubicBezTo>
                  <a:cubicBezTo>
                    <a:pt x="14144" y="5211"/>
                    <a:pt x="17680" y="4377"/>
                    <a:pt x="20415" y="2409"/>
                  </a:cubicBezTo>
                  <a:cubicBezTo>
                    <a:pt x="19081" y="1508"/>
                    <a:pt x="17613" y="841"/>
                    <a:pt x="16045" y="441"/>
                  </a:cubicBezTo>
                  <a:cubicBezTo>
                    <a:pt x="14745" y="140"/>
                    <a:pt x="13341" y="1"/>
                    <a:pt x="118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30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0"/>
          <p:cNvSpPr txBox="1">
            <a:spLocks noGrp="1"/>
          </p:cNvSpPr>
          <p:nvPr>
            <p:ph type="subTitle" idx="1"/>
          </p:nvPr>
        </p:nvSpPr>
        <p:spPr>
          <a:xfrm>
            <a:off x="983713" y="2389748"/>
            <a:ext cx="29334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Work Sans"/>
              <a:buChar char="●"/>
              <a:defRPr sz="11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6_1_1_1_1">
    <p:bg>
      <p:bgPr>
        <a:noFill/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1"/>
          <p:cNvSpPr txBox="1">
            <a:spLocks noGrp="1"/>
          </p:cNvSpPr>
          <p:nvPr>
            <p:ph type="subTitle" idx="1"/>
          </p:nvPr>
        </p:nvSpPr>
        <p:spPr>
          <a:xfrm>
            <a:off x="4386950" y="1559400"/>
            <a:ext cx="32382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grpSp>
        <p:nvGrpSpPr>
          <p:cNvPr id="379" name="Google Shape;379;p31"/>
          <p:cNvGrpSpPr/>
          <p:nvPr/>
        </p:nvGrpSpPr>
        <p:grpSpPr>
          <a:xfrm>
            <a:off x="5183630" y="3185225"/>
            <a:ext cx="4260493" cy="1979402"/>
            <a:chOff x="5183630" y="3185225"/>
            <a:chExt cx="4260493" cy="1979402"/>
          </a:xfrm>
        </p:grpSpPr>
        <p:grpSp>
          <p:nvGrpSpPr>
            <p:cNvPr id="380" name="Google Shape;380;p31"/>
            <p:cNvGrpSpPr/>
            <p:nvPr/>
          </p:nvGrpSpPr>
          <p:grpSpPr>
            <a:xfrm>
              <a:off x="5183630" y="5037725"/>
              <a:ext cx="4260493" cy="126902"/>
              <a:chOff x="5183630" y="5037725"/>
              <a:chExt cx="4260493" cy="126902"/>
            </a:xfrm>
          </p:grpSpPr>
          <p:sp>
            <p:nvSpPr>
              <p:cNvPr id="381" name="Google Shape;381;p31"/>
              <p:cNvSpPr/>
              <p:nvPr/>
            </p:nvSpPr>
            <p:spPr>
              <a:xfrm flipH="1">
                <a:off x="5183630" y="5037725"/>
                <a:ext cx="2375643" cy="126902"/>
              </a:xfrm>
              <a:custGeom>
                <a:avLst/>
                <a:gdLst/>
                <a:ahLst/>
                <a:cxnLst/>
                <a:rect l="l" t="t" r="r" b="b"/>
                <a:pathLst>
                  <a:path w="57310" h="3098" extrusionOk="0">
                    <a:moveTo>
                      <a:pt x="28645" y="0"/>
                    </a:moveTo>
                    <a:cubicBezTo>
                      <a:pt x="12826" y="0"/>
                      <a:pt x="0" y="712"/>
                      <a:pt x="0" y="1549"/>
                    </a:cubicBezTo>
                    <a:cubicBezTo>
                      <a:pt x="0" y="2407"/>
                      <a:pt x="12826" y="3097"/>
                      <a:pt x="28645" y="3097"/>
                    </a:cubicBezTo>
                    <a:cubicBezTo>
                      <a:pt x="44484" y="3097"/>
                      <a:pt x="57310" y="2407"/>
                      <a:pt x="57310" y="1549"/>
                    </a:cubicBezTo>
                    <a:cubicBezTo>
                      <a:pt x="57310" y="691"/>
                      <a:pt x="44484" y="0"/>
                      <a:pt x="286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 flipH="1">
                <a:off x="7068480" y="5037725"/>
                <a:ext cx="2375643" cy="126902"/>
              </a:xfrm>
              <a:custGeom>
                <a:avLst/>
                <a:gdLst/>
                <a:ahLst/>
                <a:cxnLst/>
                <a:rect l="l" t="t" r="r" b="b"/>
                <a:pathLst>
                  <a:path w="57310" h="3098" extrusionOk="0">
                    <a:moveTo>
                      <a:pt x="28645" y="0"/>
                    </a:moveTo>
                    <a:cubicBezTo>
                      <a:pt x="12826" y="0"/>
                      <a:pt x="0" y="712"/>
                      <a:pt x="0" y="1549"/>
                    </a:cubicBezTo>
                    <a:cubicBezTo>
                      <a:pt x="0" y="2407"/>
                      <a:pt x="12826" y="3097"/>
                      <a:pt x="28645" y="3097"/>
                    </a:cubicBezTo>
                    <a:cubicBezTo>
                      <a:pt x="44484" y="3097"/>
                      <a:pt x="57310" y="2407"/>
                      <a:pt x="57310" y="1549"/>
                    </a:cubicBezTo>
                    <a:cubicBezTo>
                      <a:pt x="57310" y="691"/>
                      <a:pt x="44484" y="0"/>
                      <a:pt x="286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383;p31"/>
            <p:cNvGrpSpPr/>
            <p:nvPr/>
          </p:nvGrpSpPr>
          <p:grpSpPr>
            <a:xfrm>
              <a:off x="5282944" y="3185225"/>
              <a:ext cx="1579909" cy="1951273"/>
              <a:chOff x="5282944" y="3185225"/>
              <a:chExt cx="1579909" cy="1951273"/>
            </a:xfrm>
          </p:grpSpPr>
          <p:sp>
            <p:nvSpPr>
              <p:cNvPr id="384" name="Google Shape;384;p31"/>
              <p:cNvSpPr/>
              <p:nvPr/>
            </p:nvSpPr>
            <p:spPr>
              <a:xfrm flipH="1">
                <a:off x="5282944" y="3185225"/>
                <a:ext cx="1579909" cy="1951273"/>
              </a:xfrm>
              <a:custGeom>
                <a:avLst/>
                <a:gdLst/>
                <a:ahLst/>
                <a:cxnLst/>
                <a:rect l="l" t="t" r="r" b="b"/>
                <a:pathLst>
                  <a:path w="49558" h="61202" extrusionOk="0">
                    <a:moveTo>
                      <a:pt x="33880" y="0"/>
                    </a:moveTo>
                    <a:cubicBezTo>
                      <a:pt x="30017" y="0"/>
                      <a:pt x="26737" y="2912"/>
                      <a:pt x="26311" y="6788"/>
                    </a:cubicBezTo>
                    <a:cubicBezTo>
                      <a:pt x="25872" y="10784"/>
                      <a:pt x="28613" y="14446"/>
                      <a:pt x="32567" y="15157"/>
                    </a:cubicBezTo>
                    <a:cubicBezTo>
                      <a:pt x="33153" y="17312"/>
                      <a:pt x="32505" y="28758"/>
                      <a:pt x="32505" y="28758"/>
                    </a:cubicBezTo>
                    <a:cubicBezTo>
                      <a:pt x="32505" y="28758"/>
                      <a:pt x="30012" y="27939"/>
                      <a:pt x="25999" y="27939"/>
                    </a:cubicBezTo>
                    <a:cubicBezTo>
                      <a:pt x="25614" y="27939"/>
                      <a:pt x="25216" y="27946"/>
                      <a:pt x="24805" y="27963"/>
                    </a:cubicBezTo>
                    <a:cubicBezTo>
                      <a:pt x="20118" y="28172"/>
                      <a:pt x="17021" y="29155"/>
                      <a:pt x="17021" y="29155"/>
                    </a:cubicBezTo>
                    <a:lnTo>
                      <a:pt x="17021" y="18401"/>
                    </a:lnTo>
                    <a:cubicBezTo>
                      <a:pt x="20390" y="17731"/>
                      <a:pt x="22691" y="14551"/>
                      <a:pt x="22252" y="11140"/>
                    </a:cubicBezTo>
                    <a:cubicBezTo>
                      <a:pt x="21848" y="7850"/>
                      <a:pt x="19030" y="5397"/>
                      <a:pt x="15751" y="5397"/>
                    </a:cubicBezTo>
                    <a:cubicBezTo>
                      <a:pt x="15631" y="5397"/>
                      <a:pt x="15510" y="5400"/>
                      <a:pt x="15389" y="5407"/>
                    </a:cubicBezTo>
                    <a:cubicBezTo>
                      <a:pt x="11958" y="5595"/>
                      <a:pt x="9237" y="8399"/>
                      <a:pt x="9175" y="11851"/>
                    </a:cubicBezTo>
                    <a:cubicBezTo>
                      <a:pt x="9133" y="15304"/>
                      <a:pt x="11748" y="18191"/>
                      <a:pt x="15180" y="18484"/>
                    </a:cubicBezTo>
                    <a:cubicBezTo>
                      <a:pt x="15201" y="19551"/>
                      <a:pt x="15180" y="21121"/>
                      <a:pt x="15096" y="23464"/>
                    </a:cubicBezTo>
                    <a:cubicBezTo>
                      <a:pt x="14908" y="28862"/>
                      <a:pt x="12209" y="37148"/>
                      <a:pt x="12209" y="37148"/>
                    </a:cubicBezTo>
                    <a:cubicBezTo>
                      <a:pt x="12209" y="37148"/>
                      <a:pt x="11942" y="37213"/>
                      <a:pt x="11471" y="37213"/>
                    </a:cubicBezTo>
                    <a:cubicBezTo>
                      <a:pt x="10497" y="37213"/>
                      <a:pt x="8648" y="36937"/>
                      <a:pt x="6476" y="35244"/>
                    </a:cubicBezTo>
                    <a:cubicBezTo>
                      <a:pt x="3232" y="32754"/>
                      <a:pt x="6999" y="26854"/>
                      <a:pt x="3714" y="26163"/>
                    </a:cubicBezTo>
                    <a:cubicBezTo>
                      <a:pt x="3557" y="26130"/>
                      <a:pt x="3407" y="26113"/>
                      <a:pt x="3264" y="26113"/>
                    </a:cubicBezTo>
                    <a:cubicBezTo>
                      <a:pt x="366" y="26113"/>
                      <a:pt x="1" y="32687"/>
                      <a:pt x="1914" y="35558"/>
                    </a:cubicBezTo>
                    <a:lnTo>
                      <a:pt x="1914" y="35537"/>
                    </a:lnTo>
                    <a:cubicBezTo>
                      <a:pt x="3902" y="38550"/>
                      <a:pt x="12209" y="38655"/>
                      <a:pt x="12209" y="38655"/>
                    </a:cubicBezTo>
                    <a:cubicBezTo>
                      <a:pt x="12209" y="38655"/>
                      <a:pt x="10702" y="43446"/>
                      <a:pt x="10012" y="46543"/>
                    </a:cubicBezTo>
                    <a:cubicBezTo>
                      <a:pt x="9300" y="49639"/>
                      <a:pt x="8505" y="55331"/>
                      <a:pt x="6308" y="56335"/>
                    </a:cubicBezTo>
                    <a:cubicBezTo>
                      <a:pt x="4111" y="57339"/>
                      <a:pt x="1935" y="59118"/>
                      <a:pt x="2416" y="60227"/>
                    </a:cubicBezTo>
                    <a:cubicBezTo>
                      <a:pt x="2699" y="60908"/>
                      <a:pt x="3053" y="61202"/>
                      <a:pt x="3792" y="61202"/>
                    </a:cubicBezTo>
                    <a:cubicBezTo>
                      <a:pt x="4257" y="61202"/>
                      <a:pt x="4874" y="61086"/>
                      <a:pt x="5722" y="60875"/>
                    </a:cubicBezTo>
                    <a:cubicBezTo>
                      <a:pt x="6517" y="60666"/>
                      <a:pt x="6706" y="59536"/>
                      <a:pt x="8673" y="58971"/>
                    </a:cubicBezTo>
                    <a:cubicBezTo>
                      <a:pt x="8986" y="58881"/>
                      <a:pt x="9288" y="58842"/>
                      <a:pt x="9583" y="58842"/>
                    </a:cubicBezTo>
                    <a:cubicBezTo>
                      <a:pt x="11139" y="58842"/>
                      <a:pt x="12477" y="59946"/>
                      <a:pt x="14008" y="60562"/>
                    </a:cubicBezTo>
                    <a:cubicBezTo>
                      <a:pt x="14530" y="60769"/>
                      <a:pt x="15117" y="60866"/>
                      <a:pt x="15733" y="60866"/>
                    </a:cubicBezTo>
                    <a:cubicBezTo>
                      <a:pt x="17288" y="60866"/>
                      <a:pt x="19023" y="60248"/>
                      <a:pt x="20327" y="59243"/>
                    </a:cubicBezTo>
                    <a:cubicBezTo>
                      <a:pt x="20884" y="58819"/>
                      <a:pt x="21376" y="58652"/>
                      <a:pt x="21850" y="58652"/>
                    </a:cubicBezTo>
                    <a:cubicBezTo>
                      <a:pt x="22940" y="58652"/>
                      <a:pt x="23931" y="59541"/>
                      <a:pt x="25391" y="60227"/>
                    </a:cubicBezTo>
                    <a:cubicBezTo>
                      <a:pt x="25886" y="60452"/>
                      <a:pt x="26257" y="60548"/>
                      <a:pt x="26571" y="60548"/>
                    </a:cubicBezTo>
                    <a:cubicBezTo>
                      <a:pt x="27597" y="60548"/>
                      <a:pt x="28015" y="59527"/>
                      <a:pt x="30161" y="58678"/>
                    </a:cubicBezTo>
                    <a:cubicBezTo>
                      <a:pt x="30546" y="58528"/>
                      <a:pt x="30883" y="58465"/>
                      <a:pt x="31192" y="58465"/>
                    </a:cubicBezTo>
                    <a:cubicBezTo>
                      <a:pt x="32744" y="58465"/>
                      <a:pt x="33588" y="60052"/>
                      <a:pt x="36156" y="60052"/>
                    </a:cubicBezTo>
                    <a:cubicBezTo>
                      <a:pt x="36834" y="60052"/>
                      <a:pt x="37631" y="59941"/>
                      <a:pt x="38593" y="59662"/>
                    </a:cubicBezTo>
                    <a:cubicBezTo>
                      <a:pt x="43929" y="58134"/>
                      <a:pt x="42108" y="46334"/>
                      <a:pt x="41272" y="40287"/>
                    </a:cubicBezTo>
                    <a:cubicBezTo>
                      <a:pt x="41230" y="39952"/>
                      <a:pt x="41167" y="39638"/>
                      <a:pt x="41104" y="39324"/>
                    </a:cubicBezTo>
                    <a:cubicBezTo>
                      <a:pt x="43008" y="38780"/>
                      <a:pt x="44766" y="37776"/>
                      <a:pt x="46189" y="36395"/>
                    </a:cubicBezTo>
                    <a:cubicBezTo>
                      <a:pt x="49557" y="33235"/>
                      <a:pt x="48197" y="25431"/>
                      <a:pt x="45142" y="22794"/>
                    </a:cubicBezTo>
                    <a:cubicBezTo>
                      <a:pt x="44237" y="22013"/>
                      <a:pt x="43396" y="21686"/>
                      <a:pt x="42737" y="21686"/>
                    </a:cubicBezTo>
                    <a:cubicBezTo>
                      <a:pt x="41170" y="21686"/>
                      <a:pt x="40627" y="23533"/>
                      <a:pt x="42673" y="25535"/>
                    </a:cubicBezTo>
                    <a:cubicBezTo>
                      <a:pt x="45561" y="28381"/>
                      <a:pt x="46628" y="32608"/>
                      <a:pt x="45247" y="34805"/>
                    </a:cubicBezTo>
                    <a:cubicBezTo>
                      <a:pt x="44389" y="36207"/>
                      <a:pt x="42213" y="37190"/>
                      <a:pt x="40728" y="37713"/>
                    </a:cubicBezTo>
                    <a:cubicBezTo>
                      <a:pt x="39828" y="34721"/>
                      <a:pt x="38405" y="31917"/>
                      <a:pt x="36501" y="29448"/>
                    </a:cubicBezTo>
                    <a:cubicBezTo>
                      <a:pt x="35518" y="26163"/>
                      <a:pt x="34660" y="18442"/>
                      <a:pt x="34597" y="15262"/>
                    </a:cubicBezTo>
                    <a:cubicBezTo>
                      <a:pt x="38614" y="14885"/>
                      <a:pt x="41648" y="11475"/>
                      <a:pt x="41564" y="7457"/>
                    </a:cubicBezTo>
                    <a:cubicBezTo>
                      <a:pt x="41460" y="3440"/>
                      <a:pt x="38259" y="176"/>
                      <a:pt x="34241" y="9"/>
                    </a:cubicBezTo>
                    <a:cubicBezTo>
                      <a:pt x="34120" y="3"/>
                      <a:pt x="34000" y="0"/>
                      <a:pt x="338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 flipH="1">
                <a:off x="5598410" y="3396954"/>
                <a:ext cx="356163" cy="207906"/>
              </a:xfrm>
              <a:custGeom>
                <a:avLst/>
                <a:gdLst/>
                <a:ahLst/>
                <a:cxnLst/>
                <a:rect l="l" t="t" r="r" b="b"/>
                <a:pathLst>
                  <a:path w="11172" h="6521" extrusionOk="0">
                    <a:moveTo>
                      <a:pt x="10418" y="0"/>
                    </a:moveTo>
                    <a:lnTo>
                      <a:pt x="10418" y="0"/>
                    </a:lnTo>
                    <a:cubicBezTo>
                      <a:pt x="9087" y="67"/>
                      <a:pt x="7760" y="87"/>
                      <a:pt x="6435" y="87"/>
                    </a:cubicBezTo>
                    <a:cubicBezTo>
                      <a:pt x="4447" y="87"/>
                      <a:pt x="2463" y="42"/>
                      <a:pt x="479" y="42"/>
                    </a:cubicBezTo>
                    <a:cubicBezTo>
                      <a:pt x="375" y="42"/>
                      <a:pt x="270" y="42"/>
                      <a:pt x="166" y="21"/>
                    </a:cubicBezTo>
                    <a:cubicBezTo>
                      <a:pt x="82" y="419"/>
                      <a:pt x="40" y="816"/>
                      <a:pt x="40" y="1214"/>
                    </a:cubicBezTo>
                    <a:cubicBezTo>
                      <a:pt x="1" y="4170"/>
                      <a:pt x="2415" y="6521"/>
                      <a:pt x="5296" y="6521"/>
                    </a:cubicBezTo>
                    <a:cubicBezTo>
                      <a:pt x="5495" y="6521"/>
                      <a:pt x="5696" y="6510"/>
                      <a:pt x="5899" y="6487"/>
                    </a:cubicBezTo>
                    <a:cubicBezTo>
                      <a:pt x="9058" y="6110"/>
                      <a:pt x="11171" y="3076"/>
                      <a:pt x="104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 flipH="1">
                <a:off x="5706479" y="3434320"/>
                <a:ext cx="167466" cy="97911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3071" extrusionOk="0">
                    <a:moveTo>
                      <a:pt x="482" y="0"/>
                    </a:moveTo>
                    <a:cubicBezTo>
                      <a:pt x="461" y="11"/>
                      <a:pt x="440" y="16"/>
                      <a:pt x="419" y="16"/>
                    </a:cubicBezTo>
                    <a:cubicBezTo>
                      <a:pt x="399" y="16"/>
                      <a:pt x="378" y="11"/>
                      <a:pt x="357" y="0"/>
                    </a:cubicBezTo>
                    <a:lnTo>
                      <a:pt x="357" y="0"/>
                    </a:lnTo>
                    <a:cubicBezTo>
                      <a:pt x="1" y="1465"/>
                      <a:pt x="1005" y="2888"/>
                      <a:pt x="2470" y="3055"/>
                    </a:cubicBezTo>
                    <a:cubicBezTo>
                      <a:pt x="2565" y="3066"/>
                      <a:pt x="2660" y="3071"/>
                      <a:pt x="2753" y="3071"/>
                    </a:cubicBezTo>
                    <a:cubicBezTo>
                      <a:pt x="4116" y="3071"/>
                      <a:pt x="5253" y="1955"/>
                      <a:pt x="5253" y="565"/>
                    </a:cubicBezTo>
                    <a:cubicBezTo>
                      <a:pt x="5232" y="377"/>
                      <a:pt x="5211" y="188"/>
                      <a:pt x="5169" y="0"/>
                    </a:cubicBezTo>
                    <a:cubicBezTo>
                      <a:pt x="4550" y="34"/>
                      <a:pt x="3927" y="44"/>
                      <a:pt x="3302" y="44"/>
                    </a:cubicBezTo>
                    <a:cubicBezTo>
                      <a:pt x="2365" y="44"/>
                      <a:pt x="1424" y="21"/>
                      <a:pt x="482" y="21"/>
                    </a:cubicBezTo>
                    <a:lnTo>
                      <a:pt x="4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 flipH="1">
                <a:off x="5485913" y="3344253"/>
                <a:ext cx="601735" cy="126892"/>
              </a:xfrm>
              <a:custGeom>
                <a:avLst/>
                <a:gdLst/>
                <a:ahLst/>
                <a:cxnLst/>
                <a:rect l="l" t="t" r="r" b="b"/>
                <a:pathLst>
                  <a:path w="18875" h="3980" extrusionOk="0">
                    <a:moveTo>
                      <a:pt x="2394" y="0"/>
                    </a:moveTo>
                    <a:cubicBezTo>
                      <a:pt x="1787" y="0"/>
                      <a:pt x="1285" y="503"/>
                      <a:pt x="1285" y="1109"/>
                    </a:cubicBezTo>
                    <a:cubicBezTo>
                      <a:pt x="1285" y="1298"/>
                      <a:pt x="1348" y="1465"/>
                      <a:pt x="1431" y="1633"/>
                    </a:cubicBezTo>
                    <a:cubicBezTo>
                      <a:pt x="1" y="1878"/>
                      <a:pt x="207" y="3980"/>
                      <a:pt x="1602" y="3980"/>
                    </a:cubicBezTo>
                    <a:cubicBezTo>
                      <a:pt x="1635" y="3980"/>
                      <a:pt x="1669" y="3978"/>
                      <a:pt x="1703" y="3976"/>
                    </a:cubicBezTo>
                    <a:lnTo>
                      <a:pt x="17229" y="3976"/>
                    </a:lnTo>
                    <a:cubicBezTo>
                      <a:pt x="17236" y="3976"/>
                      <a:pt x="17244" y="3976"/>
                      <a:pt x="17251" y="3976"/>
                    </a:cubicBezTo>
                    <a:cubicBezTo>
                      <a:pt x="18468" y="3976"/>
                      <a:pt x="18875" y="2319"/>
                      <a:pt x="17793" y="1758"/>
                    </a:cubicBezTo>
                    <a:cubicBezTo>
                      <a:pt x="17919" y="1570"/>
                      <a:pt x="17982" y="1340"/>
                      <a:pt x="17982" y="1109"/>
                    </a:cubicBezTo>
                    <a:cubicBezTo>
                      <a:pt x="17982" y="503"/>
                      <a:pt x="17501" y="0"/>
                      <a:pt x="168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 flipH="1">
                <a:off x="6176107" y="3527033"/>
                <a:ext cx="354219" cy="206057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6463" extrusionOk="0">
                    <a:moveTo>
                      <a:pt x="10399" y="1"/>
                    </a:moveTo>
                    <a:cubicBezTo>
                      <a:pt x="9077" y="68"/>
                      <a:pt x="7751" y="88"/>
                      <a:pt x="6425" y="88"/>
                    </a:cubicBezTo>
                    <a:cubicBezTo>
                      <a:pt x="4435" y="88"/>
                      <a:pt x="2444" y="42"/>
                      <a:pt x="460" y="42"/>
                    </a:cubicBezTo>
                    <a:cubicBezTo>
                      <a:pt x="356" y="42"/>
                      <a:pt x="251" y="21"/>
                      <a:pt x="147" y="21"/>
                    </a:cubicBezTo>
                    <a:cubicBezTo>
                      <a:pt x="42" y="398"/>
                      <a:pt x="0" y="796"/>
                      <a:pt x="0" y="1193"/>
                    </a:cubicBezTo>
                    <a:cubicBezTo>
                      <a:pt x="0" y="4136"/>
                      <a:pt x="2379" y="6462"/>
                      <a:pt x="5242" y="6462"/>
                    </a:cubicBezTo>
                    <a:cubicBezTo>
                      <a:pt x="5452" y="6462"/>
                      <a:pt x="5665" y="6450"/>
                      <a:pt x="5880" y="6424"/>
                    </a:cubicBezTo>
                    <a:cubicBezTo>
                      <a:pt x="8997" y="6068"/>
                      <a:pt x="11111" y="3055"/>
                      <a:pt x="10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 flipH="1">
                <a:off x="6288160" y="3580404"/>
                <a:ext cx="147445" cy="80758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2533" extrusionOk="0">
                    <a:moveTo>
                      <a:pt x="293" y="0"/>
                    </a:moveTo>
                    <a:cubicBezTo>
                      <a:pt x="0" y="1298"/>
                      <a:pt x="984" y="2532"/>
                      <a:pt x="2302" y="2532"/>
                    </a:cubicBezTo>
                    <a:cubicBezTo>
                      <a:pt x="3641" y="2532"/>
                      <a:pt x="4624" y="1277"/>
                      <a:pt x="4311" y="0"/>
                    </a:cubicBezTo>
                    <a:lnTo>
                      <a:pt x="4311" y="0"/>
                    </a:lnTo>
                    <a:cubicBezTo>
                      <a:pt x="3755" y="27"/>
                      <a:pt x="3202" y="35"/>
                      <a:pt x="2649" y="35"/>
                    </a:cubicBezTo>
                    <a:cubicBezTo>
                      <a:pt x="1912" y="35"/>
                      <a:pt x="1172" y="21"/>
                      <a:pt x="419" y="21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 flipH="1">
                <a:off x="6100748" y="3475671"/>
                <a:ext cx="523661" cy="111429"/>
              </a:xfrm>
              <a:custGeom>
                <a:avLst/>
                <a:gdLst/>
                <a:ahLst/>
                <a:cxnLst/>
                <a:rect l="l" t="t" r="r" b="b"/>
                <a:pathLst>
                  <a:path w="16426" h="3495" extrusionOk="0">
                    <a:moveTo>
                      <a:pt x="2030" y="0"/>
                    </a:moveTo>
                    <a:cubicBezTo>
                      <a:pt x="1298" y="0"/>
                      <a:pt x="817" y="796"/>
                      <a:pt x="1194" y="1444"/>
                    </a:cubicBezTo>
                    <a:lnTo>
                      <a:pt x="1173" y="1444"/>
                    </a:lnTo>
                    <a:cubicBezTo>
                      <a:pt x="1" y="1758"/>
                      <a:pt x="231" y="3453"/>
                      <a:pt x="1424" y="3495"/>
                    </a:cubicBezTo>
                    <a:lnTo>
                      <a:pt x="15024" y="3495"/>
                    </a:lnTo>
                    <a:cubicBezTo>
                      <a:pt x="16070" y="3474"/>
                      <a:pt x="16426" y="2051"/>
                      <a:pt x="15505" y="1528"/>
                    </a:cubicBezTo>
                    <a:cubicBezTo>
                      <a:pt x="15966" y="900"/>
                      <a:pt x="15505" y="0"/>
                      <a:pt x="147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 flipH="1">
                <a:off x="5520372" y="3396954"/>
                <a:ext cx="512312" cy="28726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901" extrusionOk="0">
                    <a:moveTo>
                      <a:pt x="0" y="0"/>
                    </a:moveTo>
                    <a:cubicBezTo>
                      <a:pt x="0" y="1"/>
                      <a:pt x="1758" y="900"/>
                      <a:pt x="8035" y="900"/>
                    </a:cubicBezTo>
                    <a:cubicBezTo>
                      <a:pt x="13328" y="900"/>
                      <a:pt x="16069" y="84"/>
                      <a:pt x="16069" y="84"/>
                    </a:cubicBezTo>
                    <a:lnTo>
                      <a:pt x="16069" y="84"/>
                    </a:lnTo>
                    <a:cubicBezTo>
                      <a:pt x="16069" y="84"/>
                      <a:pt x="13349" y="314"/>
                      <a:pt x="7282" y="314"/>
                    </a:cubicBezTo>
                    <a:cubicBezTo>
                      <a:pt x="1402" y="31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 flipH="1">
                <a:off x="6140086" y="3522378"/>
                <a:ext cx="443610" cy="29364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921" extrusionOk="0">
                    <a:moveTo>
                      <a:pt x="13894" y="84"/>
                    </a:moveTo>
                    <a:cubicBezTo>
                      <a:pt x="13894" y="84"/>
                      <a:pt x="13891" y="85"/>
                      <a:pt x="13885" y="87"/>
                    </a:cubicBezTo>
                    <a:lnTo>
                      <a:pt x="13885" y="87"/>
                    </a:lnTo>
                    <a:cubicBezTo>
                      <a:pt x="13905" y="85"/>
                      <a:pt x="13914" y="84"/>
                      <a:pt x="13914" y="84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1528" y="921"/>
                      <a:pt x="6947" y="921"/>
                    </a:cubicBezTo>
                    <a:cubicBezTo>
                      <a:pt x="11369" y="921"/>
                      <a:pt x="13726" y="141"/>
                      <a:pt x="13885" y="87"/>
                    </a:cubicBezTo>
                    <a:lnTo>
                      <a:pt x="13885" y="87"/>
                    </a:lnTo>
                    <a:cubicBezTo>
                      <a:pt x="13598" y="115"/>
                      <a:pt x="11212" y="335"/>
                      <a:pt x="6298" y="335"/>
                    </a:cubicBezTo>
                    <a:cubicBezTo>
                      <a:pt x="1214" y="33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 flipH="1">
                <a:off x="5650527" y="4264148"/>
                <a:ext cx="751061" cy="247153"/>
              </a:xfrm>
              <a:custGeom>
                <a:avLst/>
                <a:gdLst/>
                <a:ahLst/>
                <a:cxnLst/>
                <a:rect l="l" t="t" r="r" b="b"/>
                <a:pathLst>
                  <a:path w="23559" h="7752" extrusionOk="0">
                    <a:moveTo>
                      <a:pt x="18624" y="1"/>
                    </a:moveTo>
                    <a:cubicBezTo>
                      <a:pt x="16538" y="1"/>
                      <a:pt x="13967" y="1926"/>
                      <a:pt x="10902" y="2073"/>
                    </a:cubicBezTo>
                    <a:cubicBezTo>
                      <a:pt x="10725" y="2081"/>
                      <a:pt x="10549" y="2085"/>
                      <a:pt x="10376" y="2085"/>
                    </a:cubicBezTo>
                    <a:cubicBezTo>
                      <a:pt x="7621" y="2085"/>
                      <a:pt x="5253" y="1085"/>
                      <a:pt x="3547" y="1085"/>
                    </a:cubicBezTo>
                    <a:cubicBezTo>
                      <a:pt x="2699" y="1085"/>
                      <a:pt x="2015" y="1332"/>
                      <a:pt x="1528" y="2073"/>
                    </a:cubicBezTo>
                    <a:cubicBezTo>
                      <a:pt x="0" y="4395"/>
                      <a:pt x="2951" y="7241"/>
                      <a:pt x="11425" y="7701"/>
                    </a:cubicBezTo>
                    <a:cubicBezTo>
                      <a:pt x="12019" y="7735"/>
                      <a:pt x="12591" y="7751"/>
                      <a:pt x="13139" y="7751"/>
                    </a:cubicBezTo>
                    <a:cubicBezTo>
                      <a:pt x="20424" y="7751"/>
                      <a:pt x="23558" y="4862"/>
                      <a:pt x="21029" y="1340"/>
                    </a:cubicBezTo>
                    <a:cubicBezTo>
                      <a:pt x="20315" y="351"/>
                      <a:pt x="19514" y="1"/>
                      <a:pt x="18624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 flipH="1">
                <a:off x="5522419" y="4565849"/>
                <a:ext cx="1201908" cy="514042"/>
              </a:xfrm>
              <a:custGeom>
                <a:avLst/>
                <a:gdLst/>
                <a:ahLst/>
                <a:cxnLst/>
                <a:rect l="l" t="t" r="r" b="b"/>
                <a:pathLst>
                  <a:path w="37701" h="16123" extrusionOk="0">
                    <a:moveTo>
                      <a:pt x="35564" y="1"/>
                    </a:moveTo>
                    <a:cubicBezTo>
                      <a:pt x="35107" y="1"/>
                      <a:pt x="34688" y="603"/>
                      <a:pt x="34688" y="1398"/>
                    </a:cubicBezTo>
                    <a:cubicBezTo>
                      <a:pt x="34688" y="1398"/>
                      <a:pt x="35148" y="5875"/>
                      <a:pt x="34478" y="9809"/>
                    </a:cubicBezTo>
                    <a:cubicBezTo>
                      <a:pt x="34108" y="12043"/>
                      <a:pt x="33540" y="12749"/>
                      <a:pt x="32669" y="12749"/>
                    </a:cubicBezTo>
                    <a:cubicBezTo>
                      <a:pt x="32014" y="12749"/>
                      <a:pt x="31189" y="12350"/>
                      <a:pt x="30147" y="11901"/>
                    </a:cubicBezTo>
                    <a:cubicBezTo>
                      <a:pt x="29171" y="11472"/>
                      <a:pt x="28418" y="11263"/>
                      <a:pt x="27707" y="11263"/>
                    </a:cubicBezTo>
                    <a:cubicBezTo>
                      <a:pt x="26652" y="11263"/>
                      <a:pt x="25689" y="11725"/>
                      <a:pt x="24226" y="12613"/>
                    </a:cubicBezTo>
                    <a:cubicBezTo>
                      <a:pt x="23302" y="13186"/>
                      <a:pt x="22703" y="13402"/>
                      <a:pt x="22188" y="13402"/>
                    </a:cubicBezTo>
                    <a:cubicBezTo>
                      <a:pt x="21349" y="13402"/>
                      <a:pt x="20735" y="12830"/>
                      <a:pt x="19309" y="12299"/>
                    </a:cubicBezTo>
                    <a:cubicBezTo>
                      <a:pt x="18766" y="12097"/>
                      <a:pt x="18246" y="12014"/>
                      <a:pt x="17744" y="12014"/>
                    </a:cubicBezTo>
                    <a:cubicBezTo>
                      <a:pt x="16117" y="12014"/>
                      <a:pt x="14684" y="12881"/>
                      <a:pt x="13325" y="13345"/>
                    </a:cubicBezTo>
                    <a:cubicBezTo>
                      <a:pt x="12750" y="13534"/>
                      <a:pt x="12272" y="13627"/>
                      <a:pt x="11781" y="13627"/>
                    </a:cubicBezTo>
                    <a:cubicBezTo>
                      <a:pt x="10752" y="13627"/>
                      <a:pt x="9668" y="13218"/>
                      <a:pt x="7529" y="12424"/>
                    </a:cubicBezTo>
                    <a:cubicBezTo>
                      <a:pt x="7140" y="12277"/>
                      <a:pt x="6731" y="12212"/>
                      <a:pt x="6315" y="12212"/>
                    </a:cubicBezTo>
                    <a:cubicBezTo>
                      <a:pt x="3350" y="12212"/>
                      <a:pt x="0" y="15509"/>
                      <a:pt x="624" y="16023"/>
                    </a:cubicBezTo>
                    <a:cubicBezTo>
                      <a:pt x="707" y="16092"/>
                      <a:pt x="812" y="16122"/>
                      <a:pt x="936" y="16122"/>
                    </a:cubicBezTo>
                    <a:cubicBezTo>
                      <a:pt x="1913" y="16122"/>
                      <a:pt x="4078" y="14228"/>
                      <a:pt x="5897" y="13931"/>
                    </a:cubicBezTo>
                    <a:cubicBezTo>
                      <a:pt x="6130" y="13895"/>
                      <a:pt x="6350" y="13878"/>
                      <a:pt x="6562" y="13878"/>
                    </a:cubicBezTo>
                    <a:cubicBezTo>
                      <a:pt x="8199" y="13878"/>
                      <a:pt x="9323" y="14858"/>
                      <a:pt x="11546" y="15395"/>
                    </a:cubicBezTo>
                    <a:cubicBezTo>
                      <a:pt x="11904" y="15480"/>
                      <a:pt x="12227" y="15516"/>
                      <a:pt x="12526" y="15516"/>
                    </a:cubicBezTo>
                    <a:cubicBezTo>
                      <a:pt x="14301" y="15516"/>
                      <a:pt x="15198" y="14217"/>
                      <a:pt x="17384" y="13931"/>
                    </a:cubicBezTo>
                    <a:cubicBezTo>
                      <a:pt x="17585" y="13906"/>
                      <a:pt x="17772" y="13895"/>
                      <a:pt x="17946" y="13895"/>
                    </a:cubicBezTo>
                    <a:cubicBezTo>
                      <a:pt x="20000" y="13895"/>
                      <a:pt x="20304" y="15478"/>
                      <a:pt x="21924" y="15709"/>
                    </a:cubicBezTo>
                    <a:cubicBezTo>
                      <a:pt x="22019" y="15724"/>
                      <a:pt x="22113" y="15731"/>
                      <a:pt x="22207" y="15731"/>
                    </a:cubicBezTo>
                    <a:cubicBezTo>
                      <a:pt x="23859" y="15731"/>
                      <a:pt x="25468" y="13616"/>
                      <a:pt x="28194" y="13616"/>
                    </a:cubicBezTo>
                    <a:cubicBezTo>
                      <a:pt x="28231" y="13616"/>
                      <a:pt x="28268" y="13616"/>
                      <a:pt x="28306" y="13617"/>
                    </a:cubicBezTo>
                    <a:cubicBezTo>
                      <a:pt x="30567" y="13665"/>
                      <a:pt x="31329" y="14598"/>
                      <a:pt x="32927" y="14598"/>
                    </a:cubicBezTo>
                    <a:cubicBezTo>
                      <a:pt x="33414" y="14598"/>
                      <a:pt x="33979" y="14511"/>
                      <a:pt x="34688" y="14286"/>
                    </a:cubicBezTo>
                    <a:cubicBezTo>
                      <a:pt x="37701" y="13303"/>
                      <a:pt x="36927" y="1983"/>
                      <a:pt x="36320" y="686"/>
                    </a:cubicBezTo>
                    <a:cubicBezTo>
                      <a:pt x="36105" y="203"/>
                      <a:pt x="35828" y="1"/>
                      <a:pt x="355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 flipH="1">
                <a:off x="5790533" y="4398914"/>
                <a:ext cx="418712" cy="261596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8205" extrusionOk="0">
                    <a:moveTo>
                      <a:pt x="7505" y="1"/>
                    </a:moveTo>
                    <a:cubicBezTo>
                      <a:pt x="5664" y="1"/>
                      <a:pt x="5413" y="859"/>
                      <a:pt x="5413" y="859"/>
                    </a:cubicBezTo>
                    <a:lnTo>
                      <a:pt x="5371" y="859"/>
                    </a:lnTo>
                    <a:cubicBezTo>
                      <a:pt x="4957" y="419"/>
                      <a:pt x="4393" y="188"/>
                      <a:pt x="3824" y="188"/>
                    </a:cubicBezTo>
                    <a:cubicBezTo>
                      <a:pt x="3472" y="188"/>
                      <a:pt x="3118" y="277"/>
                      <a:pt x="2797" y="461"/>
                    </a:cubicBezTo>
                    <a:cubicBezTo>
                      <a:pt x="1804" y="977"/>
                      <a:pt x="1" y="8204"/>
                      <a:pt x="5527" y="8204"/>
                    </a:cubicBezTo>
                    <a:cubicBezTo>
                      <a:pt x="5823" y="8204"/>
                      <a:pt x="6140" y="8184"/>
                      <a:pt x="6480" y="8140"/>
                    </a:cubicBezTo>
                    <a:cubicBezTo>
                      <a:pt x="13133" y="7261"/>
                      <a:pt x="9074" y="1"/>
                      <a:pt x="75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 flipH="1">
                <a:off x="5986649" y="4437619"/>
                <a:ext cx="47374" cy="189541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59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"/>
                      <a:pt x="41" y="5945"/>
                      <a:pt x="732" y="5945"/>
                    </a:cubicBezTo>
                    <a:cubicBezTo>
                      <a:pt x="739" y="5945"/>
                      <a:pt x="746" y="5944"/>
                      <a:pt x="754" y="5943"/>
                    </a:cubicBezTo>
                    <a:cubicBezTo>
                      <a:pt x="1486" y="5838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6_1_1_1_1_1">
    <p:bg>
      <p:bgPr>
        <a:noFill/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2"/>
          <p:cNvGrpSpPr/>
          <p:nvPr/>
        </p:nvGrpSpPr>
        <p:grpSpPr>
          <a:xfrm rot="-1764768">
            <a:off x="7575100" y="683826"/>
            <a:ext cx="606246" cy="1091643"/>
            <a:chOff x="5042100" y="1428975"/>
            <a:chExt cx="431175" cy="776400"/>
          </a:xfrm>
        </p:grpSpPr>
        <p:sp>
          <p:nvSpPr>
            <p:cNvPr id="399" name="Google Shape;399;p32"/>
            <p:cNvSpPr/>
            <p:nvPr/>
          </p:nvSpPr>
          <p:spPr>
            <a:xfrm>
              <a:off x="5046275" y="1435625"/>
              <a:ext cx="424500" cy="765575"/>
            </a:xfrm>
            <a:custGeom>
              <a:avLst/>
              <a:gdLst/>
              <a:ahLst/>
              <a:cxnLst/>
              <a:rect l="l" t="t" r="r" b="b"/>
              <a:pathLst>
                <a:path w="16980" h="30623" extrusionOk="0">
                  <a:moveTo>
                    <a:pt x="8056" y="22143"/>
                  </a:moveTo>
                  <a:cubicBezTo>
                    <a:pt x="7953" y="22190"/>
                    <a:pt x="7875" y="22222"/>
                    <a:pt x="7849" y="22222"/>
                  </a:cubicBezTo>
                  <a:cubicBezTo>
                    <a:pt x="7843" y="22222"/>
                    <a:pt x="7839" y="22221"/>
                    <a:pt x="7839" y="22217"/>
                  </a:cubicBezTo>
                  <a:cubicBezTo>
                    <a:pt x="7839" y="22192"/>
                    <a:pt x="7926" y="22168"/>
                    <a:pt x="8056" y="22143"/>
                  </a:cubicBezTo>
                  <a:close/>
                  <a:moveTo>
                    <a:pt x="5338" y="1"/>
                  </a:moveTo>
                  <a:cubicBezTo>
                    <a:pt x="5104" y="34"/>
                    <a:pt x="5004" y="1535"/>
                    <a:pt x="4804" y="1535"/>
                  </a:cubicBezTo>
                  <a:cubicBezTo>
                    <a:pt x="4576" y="1535"/>
                    <a:pt x="3999" y="265"/>
                    <a:pt x="3785" y="265"/>
                  </a:cubicBezTo>
                  <a:cubicBezTo>
                    <a:pt x="3780" y="265"/>
                    <a:pt x="3775" y="266"/>
                    <a:pt x="3770" y="268"/>
                  </a:cubicBezTo>
                  <a:cubicBezTo>
                    <a:pt x="3570" y="368"/>
                    <a:pt x="4003" y="1736"/>
                    <a:pt x="3837" y="1869"/>
                  </a:cubicBezTo>
                  <a:cubicBezTo>
                    <a:pt x="3824" y="1878"/>
                    <a:pt x="3807" y="1882"/>
                    <a:pt x="3787" y="1882"/>
                  </a:cubicBezTo>
                  <a:cubicBezTo>
                    <a:pt x="3522" y="1882"/>
                    <a:pt x="2688" y="1182"/>
                    <a:pt x="2452" y="1182"/>
                  </a:cubicBezTo>
                  <a:cubicBezTo>
                    <a:pt x="2430" y="1182"/>
                    <a:pt x="2413" y="1189"/>
                    <a:pt x="2402" y="1202"/>
                  </a:cubicBezTo>
                  <a:cubicBezTo>
                    <a:pt x="2269" y="1369"/>
                    <a:pt x="3336" y="2369"/>
                    <a:pt x="3236" y="2536"/>
                  </a:cubicBezTo>
                  <a:cubicBezTo>
                    <a:pt x="3208" y="2593"/>
                    <a:pt x="3073" y="2609"/>
                    <a:pt x="2893" y="2609"/>
                  </a:cubicBezTo>
                  <a:cubicBezTo>
                    <a:pt x="2636" y="2609"/>
                    <a:pt x="2286" y="2575"/>
                    <a:pt x="2020" y="2575"/>
                  </a:cubicBezTo>
                  <a:cubicBezTo>
                    <a:pt x="1812" y="2575"/>
                    <a:pt x="1656" y="2596"/>
                    <a:pt x="1635" y="2670"/>
                  </a:cubicBezTo>
                  <a:cubicBezTo>
                    <a:pt x="1602" y="2803"/>
                    <a:pt x="3003" y="3303"/>
                    <a:pt x="2969" y="3437"/>
                  </a:cubicBezTo>
                  <a:cubicBezTo>
                    <a:pt x="2958" y="3481"/>
                    <a:pt x="2788" y="3492"/>
                    <a:pt x="2564" y="3492"/>
                  </a:cubicBezTo>
                  <a:cubicBezTo>
                    <a:pt x="2340" y="3492"/>
                    <a:pt x="2064" y="3481"/>
                    <a:pt x="1840" y="3481"/>
                  </a:cubicBezTo>
                  <a:cubicBezTo>
                    <a:pt x="1616" y="3481"/>
                    <a:pt x="1446" y="3492"/>
                    <a:pt x="1435" y="3537"/>
                  </a:cubicBezTo>
                  <a:cubicBezTo>
                    <a:pt x="1401" y="3704"/>
                    <a:pt x="2802" y="4137"/>
                    <a:pt x="2769" y="4304"/>
                  </a:cubicBezTo>
                  <a:cubicBezTo>
                    <a:pt x="2752" y="4371"/>
                    <a:pt x="2377" y="4371"/>
                    <a:pt x="2006" y="4371"/>
                  </a:cubicBezTo>
                  <a:cubicBezTo>
                    <a:pt x="1635" y="4371"/>
                    <a:pt x="1268" y="4371"/>
                    <a:pt x="1268" y="4437"/>
                  </a:cubicBezTo>
                  <a:cubicBezTo>
                    <a:pt x="1235" y="4571"/>
                    <a:pt x="2636" y="5005"/>
                    <a:pt x="2602" y="5138"/>
                  </a:cubicBezTo>
                  <a:cubicBezTo>
                    <a:pt x="2502" y="5738"/>
                    <a:pt x="968" y="6139"/>
                    <a:pt x="901" y="6739"/>
                  </a:cubicBezTo>
                  <a:cubicBezTo>
                    <a:pt x="834" y="7340"/>
                    <a:pt x="2202" y="8107"/>
                    <a:pt x="2135" y="8707"/>
                  </a:cubicBezTo>
                  <a:cubicBezTo>
                    <a:pt x="2102" y="9308"/>
                    <a:pt x="601" y="9808"/>
                    <a:pt x="534" y="10408"/>
                  </a:cubicBezTo>
                  <a:cubicBezTo>
                    <a:pt x="501" y="11042"/>
                    <a:pt x="1935" y="11743"/>
                    <a:pt x="1902" y="12343"/>
                  </a:cubicBezTo>
                  <a:cubicBezTo>
                    <a:pt x="1868" y="12944"/>
                    <a:pt x="367" y="13477"/>
                    <a:pt x="334" y="14111"/>
                  </a:cubicBezTo>
                  <a:cubicBezTo>
                    <a:pt x="301" y="14978"/>
                    <a:pt x="1702" y="15946"/>
                    <a:pt x="1668" y="16846"/>
                  </a:cubicBezTo>
                  <a:cubicBezTo>
                    <a:pt x="1635" y="17714"/>
                    <a:pt x="134" y="18548"/>
                    <a:pt x="101" y="19448"/>
                  </a:cubicBezTo>
                  <a:cubicBezTo>
                    <a:pt x="67" y="20316"/>
                    <a:pt x="1502" y="21250"/>
                    <a:pt x="1468" y="22150"/>
                  </a:cubicBezTo>
                  <a:cubicBezTo>
                    <a:pt x="1468" y="23017"/>
                    <a:pt x="0" y="23918"/>
                    <a:pt x="34" y="24785"/>
                  </a:cubicBezTo>
                  <a:cubicBezTo>
                    <a:pt x="34" y="25686"/>
                    <a:pt x="1502" y="26520"/>
                    <a:pt x="1568" y="27421"/>
                  </a:cubicBezTo>
                  <a:cubicBezTo>
                    <a:pt x="1568" y="27654"/>
                    <a:pt x="134" y="27988"/>
                    <a:pt x="201" y="28221"/>
                  </a:cubicBezTo>
                  <a:cubicBezTo>
                    <a:pt x="211" y="28295"/>
                    <a:pt x="357" y="28315"/>
                    <a:pt x="556" y="28315"/>
                  </a:cubicBezTo>
                  <a:cubicBezTo>
                    <a:pt x="811" y="28315"/>
                    <a:pt x="1154" y="28281"/>
                    <a:pt x="1411" y="28281"/>
                  </a:cubicBezTo>
                  <a:cubicBezTo>
                    <a:pt x="1592" y="28281"/>
                    <a:pt x="1731" y="28298"/>
                    <a:pt x="1768" y="28355"/>
                  </a:cubicBezTo>
                  <a:cubicBezTo>
                    <a:pt x="1868" y="28521"/>
                    <a:pt x="968" y="29656"/>
                    <a:pt x="1101" y="29756"/>
                  </a:cubicBezTo>
                  <a:cubicBezTo>
                    <a:pt x="1108" y="29760"/>
                    <a:pt x="1116" y="29762"/>
                    <a:pt x="1125" y="29762"/>
                  </a:cubicBezTo>
                  <a:cubicBezTo>
                    <a:pt x="1332" y="29762"/>
                    <a:pt x="2088" y="28721"/>
                    <a:pt x="2293" y="28721"/>
                  </a:cubicBezTo>
                  <a:cubicBezTo>
                    <a:pt x="2296" y="28721"/>
                    <a:pt x="2299" y="28721"/>
                    <a:pt x="2302" y="28722"/>
                  </a:cubicBezTo>
                  <a:cubicBezTo>
                    <a:pt x="2502" y="28788"/>
                    <a:pt x="2436" y="30223"/>
                    <a:pt x="2669" y="30256"/>
                  </a:cubicBezTo>
                  <a:cubicBezTo>
                    <a:pt x="2673" y="30256"/>
                    <a:pt x="2677" y="30257"/>
                    <a:pt x="2681" y="30257"/>
                  </a:cubicBezTo>
                  <a:cubicBezTo>
                    <a:pt x="3014" y="30257"/>
                    <a:pt x="3507" y="28888"/>
                    <a:pt x="3837" y="28888"/>
                  </a:cubicBezTo>
                  <a:cubicBezTo>
                    <a:pt x="4203" y="28922"/>
                    <a:pt x="4437" y="30423"/>
                    <a:pt x="4771" y="30423"/>
                  </a:cubicBezTo>
                  <a:cubicBezTo>
                    <a:pt x="4775" y="30423"/>
                    <a:pt x="4779" y="30423"/>
                    <a:pt x="4783" y="30423"/>
                  </a:cubicBezTo>
                  <a:cubicBezTo>
                    <a:pt x="5143" y="30423"/>
                    <a:pt x="5565" y="29055"/>
                    <a:pt x="5893" y="29055"/>
                  </a:cubicBezTo>
                  <a:cubicBezTo>
                    <a:pt x="5897" y="29055"/>
                    <a:pt x="5901" y="29055"/>
                    <a:pt x="5905" y="29055"/>
                  </a:cubicBezTo>
                  <a:cubicBezTo>
                    <a:pt x="6272" y="29055"/>
                    <a:pt x="6538" y="30556"/>
                    <a:pt x="6872" y="30556"/>
                  </a:cubicBezTo>
                  <a:cubicBezTo>
                    <a:pt x="7239" y="30556"/>
                    <a:pt x="7706" y="29122"/>
                    <a:pt x="7973" y="29122"/>
                  </a:cubicBezTo>
                  <a:cubicBezTo>
                    <a:pt x="8273" y="29155"/>
                    <a:pt x="8540" y="30590"/>
                    <a:pt x="8807" y="30623"/>
                  </a:cubicBezTo>
                  <a:cubicBezTo>
                    <a:pt x="9107" y="30623"/>
                    <a:pt x="9407" y="29155"/>
                    <a:pt x="9674" y="29155"/>
                  </a:cubicBezTo>
                  <a:cubicBezTo>
                    <a:pt x="9974" y="29155"/>
                    <a:pt x="10274" y="30590"/>
                    <a:pt x="10575" y="30590"/>
                  </a:cubicBezTo>
                  <a:cubicBezTo>
                    <a:pt x="10875" y="30590"/>
                    <a:pt x="11108" y="29122"/>
                    <a:pt x="11375" y="29122"/>
                  </a:cubicBezTo>
                  <a:cubicBezTo>
                    <a:pt x="11379" y="29121"/>
                    <a:pt x="11382" y="29121"/>
                    <a:pt x="11386" y="29121"/>
                  </a:cubicBezTo>
                  <a:cubicBezTo>
                    <a:pt x="11684" y="29121"/>
                    <a:pt x="12045" y="30523"/>
                    <a:pt x="12309" y="30523"/>
                  </a:cubicBezTo>
                  <a:cubicBezTo>
                    <a:pt x="12609" y="30523"/>
                    <a:pt x="12643" y="29022"/>
                    <a:pt x="12943" y="28988"/>
                  </a:cubicBezTo>
                  <a:cubicBezTo>
                    <a:pt x="12950" y="28987"/>
                    <a:pt x="12957" y="28986"/>
                    <a:pt x="12965" y="28986"/>
                  </a:cubicBezTo>
                  <a:cubicBezTo>
                    <a:pt x="13236" y="28986"/>
                    <a:pt x="13896" y="30095"/>
                    <a:pt x="14149" y="30095"/>
                  </a:cubicBezTo>
                  <a:cubicBezTo>
                    <a:pt x="14159" y="30095"/>
                    <a:pt x="14168" y="30093"/>
                    <a:pt x="14177" y="30089"/>
                  </a:cubicBezTo>
                  <a:cubicBezTo>
                    <a:pt x="14444" y="29989"/>
                    <a:pt x="13977" y="28588"/>
                    <a:pt x="14177" y="28421"/>
                  </a:cubicBezTo>
                  <a:cubicBezTo>
                    <a:pt x="14197" y="28407"/>
                    <a:pt x="14224" y="28401"/>
                    <a:pt x="14257" y="28401"/>
                  </a:cubicBezTo>
                  <a:cubicBezTo>
                    <a:pt x="14565" y="28401"/>
                    <a:pt x="15382" y="28984"/>
                    <a:pt x="15666" y="28984"/>
                  </a:cubicBezTo>
                  <a:cubicBezTo>
                    <a:pt x="15701" y="28984"/>
                    <a:pt x="15728" y="28975"/>
                    <a:pt x="15745" y="28955"/>
                  </a:cubicBezTo>
                  <a:cubicBezTo>
                    <a:pt x="15945" y="28755"/>
                    <a:pt x="14944" y="27654"/>
                    <a:pt x="15111" y="27421"/>
                  </a:cubicBezTo>
                  <a:cubicBezTo>
                    <a:pt x="15311" y="27120"/>
                    <a:pt x="16746" y="27387"/>
                    <a:pt x="16879" y="27054"/>
                  </a:cubicBezTo>
                  <a:cubicBezTo>
                    <a:pt x="16979" y="26687"/>
                    <a:pt x="15578" y="26186"/>
                    <a:pt x="15545" y="25819"/>
                  </a:cubicBezTo>
                  <a:cubicBezTo>
                    <a:pt x="15545" y="25453"/>
                    <a:pt x="16812" y="24752"/>
                    <a:pt x="16679" y="24452"/>
                  </a:cubicBezTo>
                  <a:cubicBezTo>
                    <a:pt x="16645" y="24368"/>
                    <a:pt x="16531" y="24339"/>
                    <a:pt x="16375" y="24339"/>
                  </a:cubicBezTo>
                  <a:cubicBezTo>
                    <a:pt x="16029" y="24339"/>
                    <a:pt x="15479" y="24480"/>
                    <a:pt x="15138" y="24480"/>
                  </a:cubicBezTo>
                  <a:cubicBezTo>
                    <a:pt x="15021" y="24480"/>
                    <a:pt x="14929" y="24463"/>
                    <a:pt x="14878" y="24418"/>
                  </a:cubicBezTo>
                  <a:cubicBezTo>
                    <a:pt x="14644" y="24152"/>
                    <a:pt x="15178" y="22784"/>
                    <a:pt x="14844" y="22617"/>
                  </a:cubicBezTo>
                  <a:cubicBezTo>
                    <a:pt x="14840" y="22615"/>
                    <a:pt x="14835" y="22615"/>
                    <a:pt x="14830" y="22615"/>
                  </a:cubicBezTo>
                  <a:cubicBezTo>
                    <a:pt x="14643" y="22615"/>
                    <a:pt x="13945" y="23721"/>
                    <a:pt x="13758" y="23721"/>
                  </a:cubicBezTo>
                  <a:cubicBezTo>
                    <a:pt x="13753" y="23721"/>
                    <a:pt x="13748" y="23720"/>
                    <a:pt x="13744" y="23718"/>
                  </a:cubicBezTo>
                  <a:cubicBezTo>
                    <a:pt x="13577" y="23651"/>
                    <a:pt x="13910" y="22217"/>
                    <a:pt x="13744" y="22150"/>
                  </a:cubicBezTo>
                  <a:cubicBezTo>
                    <a:pt x="13742" y="22150"/>
                    <a:pt x="13739" y="22150"/>
                    <a:pt x="13737" y="22150"/>
                  </a:cubicBezTo>
                  <a:cubicBezTo>
                    <a:pt x="13564" y="22150"/>
                    <a:pt x="12989" y="23418"/>
                    <a:pt x="12784" y="23418"/>
                  </a:cubicBezTo>
                  <a:cubicBezTo>
                    <a:pt x="12781" y="23418"/>
                    <a:pt x="12779" y="23418"/>
                    <a:pt x="12776" y="23418"/>
                  </a:cubicBezTo>
                  <a:cubicBezTo>
                    <a:pt x="12609" y="23351"/>
                    <a:pt x="12776" y="21917"/>
                    <a:pt x="12576" y="21883"/>
                  </a:cubicBezTo>
                  <a:cubicBezTo>
                    <a:pt x="12574" y="21883"/>
                    <a:pt x="12572" y="21883"/>
                    <a:pt x="12570" y="21883"/>
                  </a:cubicBezTo>
                  <a:cubicBezTo>
                    <a:pt x="12403" y="21883"/>
                    <a:pt x="12048" y="23218"/>
                    <a:pt x="11817" y="23218"/>
                  </a:cubicBezTo>
                  <a:cubicBezTo>
                    <a:pt x="11814" y="23218"/>
                    <a:pt x="11812" y="23218"/>
                    <a:pt x="11809" y="23218"/>
                  </a:cubicBezTo>
                  <a:cubicBezTo>
                    <a:pt x="11609" y="23184"/>
                    <a:pt x="11509" y="21717"/>
                    <a:pt x="11275" y="21717"/>
                  </a:cubicBezTo>
                  <a:cubicBezTo>
                    <a:pt x="11075" y="21717"/>
                    <a:pt x="10808" y="23151"/>
                    <a:pt x="10575" y="23151"/>
                  </a:cubicBezTo>
                  <a:cubicBezTo>
                    <a:pt x="10375" y="23151"/>
                    <a:pt x="10108" y="21717"/>
                    <a:pt x="9908" y="21717"/>
                  </a:cubicBezTo>
                  <a:cubicBezTo>
                    <a:pt x="9707" y="21717"/>
                    <a:pt x="9507" y="23184"/>
                    <a:pt x="9274" y="23184"/>
                  </a:cubicBezTo>
                  <a:cubicBezTo>
                    <a:pt x="9099" y="23184"/>
                    <a:pt x="9074" y="22397"/>
                    <a:pt x="8988" y="22003"/>
                  </a:cubicBezTo>
                  <a:lnTo>
                    <a:pt x="8988" y="22003"/>
                  </a:lnTo>
                  <a:cubicBezTo>
                    <a:pt x="9156" y="21974"/>
                    <a:pt x="9274" y="21945"/>
                    <a:pt x="9274" y="21917"/>
                  </a:cubicBezTo>
                  <a:cubicBezTo>
                    <a:pt x="9274" y="21885"/>
                    <a:pt x="9129" y="21856"/>
                    <a:pt x="8931" y="21829"/>
                  </a:cubicBezTo>
                  <a:lnTo>
                    <a:pt x="8931" y="21829"/>
                  </a:lnTo>
                  <a:cubicBezTo>
                    <a:pt x="8914" y="21800"/>
                    <a:pt x="8895" y="21783"/>
                    <a:pt x="8873" y="21783"/>
                  </a:cubicBezTo>
                  <a:cubicBezTo>
                    <a:pt x="8873" y="21779"/>
                    <a:pt x="8870" y="21778"/>
                    <a:pt x="8864" y="21778"/>
                  </a:cubicBezTo>
                  <a:cubicBezTo>
                    <a:pt x="8849" y="21778"/>
                    <a:pt x="8815" y="21789"/>
                    <a:pt x="8768" y="21808"/>
                  </a:cubicBezTo>
                  <a:lnTo>
                    <a:pt x="8768" y="21808"/>
                  </a:lnTo>
                  <a:cubicBezTo>
                    <a:pt x="8355" y="21758"/>
                    <a:pt x="7839" y="21710"/>
                    <a:pt x="7839" y="21650"/>
                  </a:cubicBezTo>
                  <a:cubicBezTo>
                    <a:pt x="7839" y="21550"/>
                    <a:pt x="9274" y="21483"/>
                    <a:pt x="9274" y="21383"/>
                  </a:cubicBezTo>
                  <a:cubicBezTo>
                    <a:pt x="9274" y="21283"/>
                    <a:pt x="7839" y="21149"/>
                    <a:pt x="7839" y="21083"/>
                  </a:cubicBezTo>
                  <a:cubicBezTo>
                    <a:pt x="7839" y="20716"/>
                    <a:pt x="9307" y="20382"/>
                    <a:pt x="9340" y="20015"/>
                  </a:cubicBezTo>
                  <a:cubicBezTo>
                    <a:pt x="9340" y="19648"/>
                    <a:pt x="7906" y="19215"/>
                    <a:pt x="7939" y="18848"/>
                  </a:cubicBezTo>
                  <a:cubicBezTo>
                    <a:pt x="7939" y="18481"/>
                    <a:pt x="9407" y="18214"/>
                    <a:pt x="9441" y="17814"/>
                  </a:cubicBezTo>
                  <a:cubicBezTo>
                    <a:pt x="9441" y="17447"/>
                    <a:pt x="8006" y="17046"/>
                    <a:pt x="8006" y="16680"/>
                  </a:cubicBezTo>
                  <a:cubicBezTo>
                    <a:pt x="8040" y="16313"/>
                    <a:pt x="9507" y="15979"/>
                    <a:pt x="9507" y="15612"/>
                  </a:cubicBezTo>
                  <a:cubicBezTo>
                    <a:pt x="9507" y="14878"/>
                    <a:pt x="8073" y="14111"/>
                    <a:pt x="8073" y="13377"/>
                  </a:cubicBezTo>
                  <a:cubicBezTo>
                    <a:pt x="8106" y="12643"/>
                    <a:pt x="9574" y="11909"/>
                    <a:pt x="9607" y="11176"/>
                  </a:cubicBezTo>
                  <a:cubicBezTo>
                    <a:pt x="9607" y="10442"/>
                    <a:pt x="8173" y="9675"/>
                    <a:pt x="8173" y="8941"/>
                  </a:cubicBezTo>
                  <a:cubicBezTo>
                    <a:pt x="8173" y="8207"/>
                    <a:pt x="9607" y="7440"/>
                    <a:pt x="9607" y="6706"/>
                  </a:cubicBezTo>
                  <a:cubicBezTo>
                    <a:pt x="9574" y="5972"/>
                    <a:pt x="8073" y="5338"/>
                    <a:pt x="8006" y="4571"/>
                  </a:cubicBezTo>
                  <a:cubicBezTo>
                    <a:pt x="7973" y="4404"/>
                    <a:pt x="9407" y="4004"/>
                    <a:pt x="9374" y="3837"/>
                  </a:cubicBezTo>
                  <a:cubicBezTo>
                    <a:pt x="9340" y="3637"/>
                    <a:pt x="7873" y="3770"/>
                    <a:pt x="7806" y="3604"/>
                  </a:cubicBezTo>
                  <a:cubicBezTo>
                    <a:pt x="7773" y="3437"/>
                    <a:pt x="9074" y="2770"/>
                    <a:pt x="9007" y="2603"/>
                  </a:cubicBezTo>
                  <a:cubicBezTo>
                    <a:pt x="8995" y="2566"/>
                    <a:pt x="8938" y="2552"/>
                    <a:pt x="8853" y="2552"/>
                  </a:cubicBezTo>
                  <a:cubicBezTo>
                    <a:pt x="8546" y="2552"/>
                    <a:pt x="7869" y="2740"/>
                    <a:pt x="7592" y="2740"/>
                  </a:cubicBezTo>
                  <a:cubicBezTo>
                    <a:pt x="7526" y="2740"/>
                    <a:pt x="7483" y="2729"/>
                    <a:pt x="7472" y="2703"/>
                  </a:cubicBezTo>
                  <a:cubicBezTo>
                    <a:pt x="7372" y="2569"/>
                    <a:pt x="8507" y="1635"/>
                    <a:pt x="8340" y="1435"/>
                  </a:cubicBezTo>
                  <a:cubicBezTo>
                    <a:pt x="8326" y="1414"/>
                    <a:pt x="8300" y="1405"/>
                    <a:pt x="8265" y="1405"/>
                  </a:cubicBezTo>
                  <a:cubicBezTo>
                    <a:pt x="7996" y="1405"/>
                    <a:pt x="7175" y="1957"/>
                    <a:pt x="6906" y="1957"/>
                  </a:cubicBezTo>
                  <a:cubicBezTo>
                    <a:pt x="6876" y="1957"/>
                    <a:pt x="6853" y="1950"/>
                    <a:pt x="6839" y="1936"/>
                  </a:cubicBezTo>
                  <a:cubicBezTo>
                    <a:pt x="6639" y="1769"/>
                    <a:pt x="7239" y="435"/>
                    <a:pt x="7005" y="335"/>
                  </a:cubicBezTo>
                  <a:cubicBezTo>
                    <a:pt x="7000" y="333"/>
                    <a:pt x="6995" y="332"/>
                    <a:pt x="6989" y="332"/>
                  </a:cubicBezTo>
                  <a:cubicBezTo>
                    <a:pt x="6774" y="332"/>
                    <a:pt x="6149" y="1503"/>
                    <a:pt x="5914" y="1503"/>
                  </a:cubicBezTo>
                  <a:cubicBezTo>
                    <a:pt x="5911" y="1503"/>
                    <a:pt x="5908" y="1502"/>
                    <a:pt x="5905" y="1502"/>
                  </a:cubicBezTo>
                  <a:cubicBezTo>
                    <a:pt x="5705" y="1469"/>
                    <a:pt x="5571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5042100" y="1428975"/>
              <a:ext cx="431175" cy="776400"/>
            </a:xfrm>
            <a:custGeom>
              <a:avLst/>
              <a:gdLst/>
              <a:ahLst/>
              <a:cxnLst/>
              <a:rect l="l" t="t" r="r" b="b"/>
              <a:pathLst>
                <a:path w="17247" h="31056" extrusionOk="0">
                  <a:moveTo>
                    <a:pt x="5505" y="601"/>
                  </a:moveTo>
                  <a:cubicBezTo>
                    <a:pt x="5538" y="734"/>
                    <a:pt x="5605" y="934"/>
                    <a:pt x="5638" y="1068"/>
                  </a:cubicBezTo>
                  <a:cubicBezTo>
                    <a:pt x="5738" y="1601"/>
                    <a:pt x="5805" y="1868"/>
                    <a:pt x="6038" y="1935"/>
                  </a:cubicBezTo>
                  <a:cubicBezTo>
                    <a:pt x="6053" y="1937"/>
                    <a:pt x="6067" y="1938"/>
                    <a:pt x="6082" y="1938"/>
                  </a:cubicBezTo>
                  <a:cubicBezTo>
                    <a:pt x="6293" y="1938"/>
                    <a:pt x="6460" y="1705"/>
                    <a:pt x="6772" y="1268"/>
                  </a:cubicBezTo>
                  <a:lnTo>
                    <a:pt x="7006" y="934"/>
                  </a:lnTo>
                  <a:lnTo>
                    <a:pt x="7006" y="934"/>
                  </a:lnTo>
                  <a:cubicBezTo>
                    <a:pt x="6972" y="1068"/>
                    <a:pt x="6939" y="1201"/>
                    <a:pt x="6906" y="1301"/>
                  </a:cubicBezTo>
                  <a:cubicBezTo>
                    <a:pt x="6772" y="1868"/>
                    <a:pt x="6705" y="2168"/>
                    <a:pt x="6872" y="2302"/>
                  </a:cubicBezTo>
                  <a:cubicBezTo>
                    <a:pt x="6923" y="2343"/>
                    <a:pt x="6981" y="2362"/>
                    <a:pt x="7051" y="2362"/>
                  </a:cubicBezTo>
                  <a:cubicBezTo>
                    <a:pt x="7210" y="2362"/>
                    <a:pt x="7436" y="2264"/>
                    <a:pt x="7806" y="2102"/>
                  </a:cubicBezTo>
                  <a:cubicBezTo>
                    <a:pt x="7940" y="2035"/>
                    <a:pt x="8073" y="1968"/>
                    <a:pt x="8207" y="1901"/>
                  </a:cubicBezTo>
                  <a:lnTo>
                    <a:pt x="8207" y="1901"/>
                  </a:lnTo>
                  <a:cubicBezTo>
                    <a:pt x="8140" y="2002"/>
                    <a:pt x="8040" y="2102"/>
                    <a:pt x="7940" y="2202"/>
                  </a:cubicBezTo>
                  <a:cubicBezTo>
                    <a:pt x="7539" y="2669"/>
                    <a:pt x="7373" y="2835"/>
                    <a:pt x="7473" y="3036"/>
                  </a:cubicBezTo>
                  <a:cubicBezTo>
                    <a:pt x="7520" y="3130"/>
                    <a:pt x="7605" y="3165"/>
                    <a:pt x="7744" y="3165"/>
                  </a:cubicBezTo>
                  <a:cubicBezTo>
                    <a:pt x="7900" y="3165"/>
                    <a:pt x="8124" y="3122"/>
                    <a:pt x="8440" y="3069"/>
                  </a:cubicBezTo>
                  <a:lnTo>
                    <a:pt x="8740" y="3002"/>
                  </a:lnTo>
                  <a:lnTo>
                    <a:pt x="8740" y="3002"/>
                  </a:lnTo>
                  <a:cubicBezTo>
                    <a:pt x="8674" y="3069"/>
                    <a:pt x="8573" y="3136"/>
                    <a:pt x="8507" y="3169"/>
                  </a:cubicBezTo>
                  <a:cubicBezTo>
                    <a:pt x="7973" y="3503"/>
                    <a:pt x="7773" y="3669"/>
                    <a:pt x="7806" y="3870"/>
                  </a:cubicBezTo>
                  <a:cubicBezTo>
                    <a:pt x="7873" y="4103"/>
                    <a:pt x="8173" y="4136"/>
                    <a:pt x="8740" y="4136"/>
                  </a:cubicBezTo>
                  <a:lnTo>
                    <a:pt x="9107" y="4136"/>
                  </a:lnTo>
                  <a:lnTo>
                    <a:pt x="8807" y="4270"/>
                  </a:lnTo>
                  <a:cubicBezTo>
                    <a:pt x="8207" y="4503"/>
                    <a:pt x="8006" y="4603"/>
                    <a:pt x="8006" y="4804"/>
                  </a:cubicBezTo>
                  <a:cubicBezTo>
                    <a:pt x="8006" y="5237"/>
                    <a:pt x="8473" y="5671"/>
                    <a:pt x="8840" y="5971"/>
                  </a:cubicBezTo>
                  <a:cubicBezTo>
                    <a:pt x="9207" y="6305"/>
                    <a:pt x="9574" y="6638"/>
                    <a:pt x="9574" y="6938"/>
                  </a:cubicBezTo>
                  <a:cubicBezTo>
                    <a:pt x="9608" y="7239"/>
                    <a:pt x="9307" y="7505"/>
                    <a:pt x="8940" y="7939"/>
                  </a:cubicBezTo>
                  <a:cubicBezTo>
                    <a:pt x="8540" y="8339"/>
                    <a:pt x="8173" y="8706"/>
                    <a:pt x="8173" y="9173"/>
                  </a:cubicBezTo>
                  <a:cubicBezTo>
                    <a:pt x="8173" y="9640"/>
                    <a:pt x="8607" y="10074"/>
                    <a:pt x="8940" y="10441"/>
                  </a:cubicBezTo>
                  <a:cubicBezTo>
                    <a:pt x="9274" y="10774"/>
                    <a:pt x="9608" y="11141"/>
                    <a:pt x="9608" y="11408"/>
                  </a:cubicBezTo>
                  <a:cubicBezTo>
                    <a:pt x="9574" y="11708"/>
                    <a:pt x="9274" y="12009"/>
                    <a:pt x="8907" y="12376"/>
                  </a:cubicBezTo>
                  <a:cubicBezTo>
                    <a:pt x="8507" y="12776"/>
                    <a:pt x="8106" y="13143"/>
                    <a:pt x="8073" y="13610"/>
                  </a:cubicBezTo>
                  <a:cubicBezTo>
                    <a:pt x="8073" y="14043"/>
                    <a:pt x="8507" y="14510"/>
                    <a:pt x="8840" y="14844"/>
                  </a:cubicBezTo>
                  <a:cubicBezTo>
                    <a:pt x="9174" y="15178"/>
                    <a:pt x="9474" y="15545"/>
                    <a:pt x="9474" y="15845"/>
                  </a:cubicBezTo>
                  <a:cubicBezTo>
                    <a:pt x="9441" y="15911"/>
                    <a:pt x="9074" y="16112"/>
                    <a:pt x="8840" y="16212"/>
                  </a:cubicBezTo>
                  <a:cubicBezTo>
                    <a:pt x="8407" y="16412"/>
                    <a:pt x="8040" y="16612"/>
                    <a:pt x="8006" y="16912"/>
                  </a:cubicBezTo>
                  <a:cubicBezTo>
                    <a:pt x="8006" y="17212"/>
                    <a:pt x="8373" y="17413"/>
                    <a:pt x="8807" y="17646"/>
                  </a:cubicBezTo>
                  <a:cubicBezTo>
                    <a:pt x="9040" y="17746"/>
                    <a:pt x="9241" y="17880"/>
                    <a:pt x="9441" y="18080"/>
                  </a:cubicBezTo>
                  <a:cubicBezTo>
                    <a:pt x="9241" y="18213"/>
                    <a:pt x="9040" y="18347"/>
                    <a:pt x="8774" y="18447"/>
                  </a:cubicBezTo>
                  <a:cubicBezTo>
                    <a:pt x="8340" y="18647"/>
                    <a:pt x="7940" y="18814"/>
                    <a:pt x="7940" y="19114"/>
                  </a:cubicBezTo>
                  <a:cubicBezTo>
                    <a:pt x="7906" y="19414"/>
                    <a:pt x="8307" y="19614"/>
                    <a:pt x="8740" y="19848"/>
                  </a:cubicBezTo>
                  <a:cubicBezTo>
                    <a:pt x="8940" y="19981"/>
                    <a:pt x="9141" y="20114"/>
                    <a:pt x="9341" y="20281"/>
                  </a:cubicBezTo>
                  <a:cubicBezTo>
                    <a:pt x="9141" y="20448"/>
                    <a:pt x="8940" y="20548"/>
                    <a:pt x="8707" y="20648"/>
                  </a:cubicBezTo>
                  <a:cubicBezTo>
                    <a:pt x="8240" y="20848"/>
                    <a:pt x="7840" y="21015"/>
                    <a:pt x="7840" y="21315"/>
                  </a:cubicBezTo>
                  <a:cubicBezTo>
                    <a:pt x="7840" y="21516"/>
                    <a:pt x="7973" y="21549"/>
                    <a:pt x="8440" y="21616"/>
                  </a:cubicBezTo>
                  <a:cubicBezTo>
                    <a:pt x="7973" y="21682"/>
                    <a:pt x="7840" y="21749"/>
                    <a:pt x="7840" y="21916"/>
                  </a:cubicBezTo>
                  <a:cubicBezTo>
                    <a:pt x="7840" y="22083"/>
                    <a:pt x="7906" y="22116"/>
                    <a:pt x="8307" y="22183"/>
                  </a:cubicBezTo>
                  <a:lnTo>
                    <a:pt x="8207" y="22216"/>
                  </a:lnTo>
                  <a:cubicBezTo>
                    <a:pt x="7906" y="22283"/>
                    <a:pt x="7840" y="22316"/>
                    <a:pt x="7840" y="22483"/>
                  </a:cubicBezTo>
                  <a:lnTo>
                    <a:pt x="7840" y="22583"/>
                  </a:lnTo>
                  <a:lnTo>
                    <a:pt x="7906" y="22616"/>
                  </a:lnTo>
                  <a:cubicBezTo>
                    <a:pt x="7951" y="22646"/>
                    <a:pt x="7990" y="22663"/>
                    <a:pt x="8039" y="22663"/>
                  </a:cubicBezTo>
                  <a:cubicBezTo>
                    <a:pt x="8100" y="22663"/>
                    <a:pt x="8178" y="22638"/>
                    <a:pt x="8307" y="22583"/>
                  </a:cubicBezTo>
                  <a:cubicBezTo>
                    <a:pt x="8440" y="22550"/>
                    <a:pt x="8640" y="22516"/>
                    <a:pt x="8774" y="22516"/>
                  </a:cubicBezTo>
                  <a:lnTo>
                    <a:pt x="9007" y="22483"/>
                  </a:lnTo>
                  <a:cubicBezTo>
                    <a:pt x="9007" y="22583"/>
                    <a:pt x="9040" y="22716"/>
                    <a:pt x="9040" y="22783"/>
                  </a:cubicBezTo>
                  <a:cubicBezTo>
                    <a:pt x="9107" y="23283"/>
                    <a:pt x="9141" y="23617"/>
                    <a:pt x="9407" y="23617"/>
                  </a:cubicBezTo>
                  <a:cubicBezTo>
                    <a:pt x="9674" y="23617"/>
                    <a:pt x="9741" y="23283"/>
                    <a:pt x="9908" y="22750"/>
                  </a:cubicBezTo>
                  <a:cubicBezTo>
                    <a:pt x="9941" y="22616"/>
                    <a:pt x="10008" y="22416"/>
                    <a:pt x="10041" y="22283"/>
                  </a:cubicBezTo>
                  <a:cubicBezTo>
                    <a:pt x="10108" y="22416"/>
                    <a:pt x="10175" y="22616"/>
                    <a:pt x="10208" y="22750"/>
                  </a:cubicBezTo>
                  <a:cubicBezTo>
                    <a:pt x="10375" y="23283"/>
                    <a:pt x="10475" y="23584"/>
                    <a:pt x="10708" y="23584"/>
                  </a:cubicBezTo>
                  <a:cubicBezTo>
                    <a:pt x="10975" y="23584"/>
                    <a:pt x="11075" y="23283"/>
                    <a:pt x="11242" y="22750"/>
                  </a:cubicBezTo>
                  <a:cubicBezTo>
                    <a:pt x="11275" y="22616"/>
                    <a:pt x="11342" y="22450"/>
                    <a:pt x="11409" y="22316"/>
                  </a:cubicBezTo>
                  <a:cubicBezTo>
                    <a:pt x="11442" y="22450"/>
                    <a:pt x="11476" y="22650"/>
                    <a:pt x="11509" y="22783"/>
                  </a:cubicBezTo>
                  <a:cubicBezTo>
                    <a:pt x="11609" y="23317"/>
                    <a:pt x="11709" y="23650"/>
                    <a:pt x="11909" y="23684"/>
                  </a:cubicBezTo>
                  <a:cubicBezTo>
                    <a:pt x="11921" y="23685"/>
                    <a:pt x="11932" y="23686"/>
                    <a:pt x="11944" y="23686"/>
                  </a:cubicBezTo>
                  <a:cubicBezTo>
                    <a:pt x="12156" y="23686"/>
                    <a:pt x="12288" y="23390"/>
                    <a:pt x="12510" y="22883"/>
                  </a:cubicBezTo>
                  <a:cubicBezTo>
                    <a:pt x="12543" y="22816"/>
                    <a:pt x="12576" y="22683"/>
                    <a:pt x="12643" y="22583"/>
                  </a:cubicBezTo>
                  <a:lnTo>
                    <a:pt x="12643" y="22917"/>
                  </a:lnTo>
                  <a:cubicBezTo>
                    <a:pt x="12643" y="23517"/>
                    <a:pt x="12643" y="23817"/>
                    <a:pt x="12877" y="23851"/>
                  </a:cubicBezTo>
                  <a:cubicBezTo>
                    <a:pt x="12897" y="23857"/>
                    <a:pt x="12917" y="23861"/>
                    <a:pt x="12937" y="23861"/>
                  </a:cubicBezTo>
                  <a:cubicBezTo>
                    <a:pt x="13112" y="23861"/>
                    <a:pt x="13274" y="23600"/>
                    <a:pt x="13544" y="23150"/>
                  </a:cubicBezTo>
                  <a:lnTo>
                    <a:pt x="13710" y="22883"/>
                  </a:lnTo>
                  <a:lnTo>
                    <a:pt x="13710" y="22883"/>
                  </a:lnTo>
                  <a:cubicBezTo>
                    <a:pt x="13710" y="22983"/>
                    <a:pt x="13677" y="23117"/>
                    <a:pt x="13677" y="23217"/>
                  </a:cubicBezTo>
                  <a:cubicBezTo>
                    <a:pt x="13610" y="23784"/>
                    <a:pt x="13577" y="24084"/>
                    <a:pt x="13811" y="24184"/>
                  </a:cubicBezTo>
                  <a:cubicBezTo>
                    <a:pt x="13833" y="24192"/>
                    <a:pt x="13855" y="24195"/>
                    <a:pt x="13877" y="24195"/>
                  </a:cubicBezTo>
                  <a:cubicBezTo>
                    <a:pt x="14051" y="24195"/>
                    <a:pt x="14219" y="23965"/>
                    <a:pt x="14544" y="23550"/>
                  </a:cubicBezTo>
                  <a:cubicBezTo>
                    <a:pt x="14644" y="23417"/>
                    <a:pt x="14778" y="23250"/>
                    <a:pt x="14878" y="23150"/>
                  </a:cubicBezTo>
                  <a:lnTo>
                    <a:pt x="14878" y="23150"/>
                  </a:lnTo>
                  <a:cubicBezTo>
                    <a:pt x="14878" y="23350"/>
                    <a:pt x="14878" y="23584"/>
                    <a:pt x="14811" y="23817"/>
                  </a:cubicBezTo>
                  <a:cubicBezTo>
                    <a:pt x="14745" y="24284"/>
                    <a:pt x="14678" y="24618"/>
                    <a:pt x="14878" y="24818"/>
                  </a:cubicBezTo>
                  <a:cubicBezTo>
                    <a:pt x="14971" y="24896"/>
                    <a:pt x="15108" y="24923"/>
                    <a:pt x="15274" y="24923"/>
                  </a:cubicBezTo>
                  <a:cubicBezTo>
                    <a:pt x="15465" y="24923"/>
                    <a:pt x="15696" y="24887"/>
                    <a:pt x="15945" y="24851"/>
                  </a:cubicBezTo>
                  <a:cubicBezTo>
                    <a:pt x="16179" y="24818"/>
                    <a:pt x="16379" y="24785"/>
                    <a:pt x="16613" y="24785"/>
                  </a:cubicBezTo>
                  <a:cubicBezTo>
                    <a:pt x="16479" y="24985"/>
                    <a:pt x="16312" y="25151"/>
                    <a:pt x="16112" y="25285"/>
                  </a:cubicBezTo>
                  <a:cubicBezTo>
                    <a:pt x="15779" y="25618"/>
                    <a:pt x="15478" y="25885"/>
                    <a:pt x="15512" y="26119"/>
                  </a:cubicBezTo>
                  <a:cubicBezTo>
                    <a:pt x="15512" y="26386"/>
                    <a:pt x="15812" y="26586"/>
                    <a:pt x="16212" y="26819"/>
                  </a:cubicBezTo>
                  <a:cubicBezTo>
                    <a:pt x="16446" y="26953"/>
                    <a:pt x="16613" y="27086"/>
                    <a:pt x="16813" y="27253"/>
                  </a:cubicBezTo>
                  <a:cubicBezTo>
                    <a:pt x="16579" y="27286"/>
                    <a:pt x="16346" y="27320"/>
                    <a:pt x="16112" y="27320"/>
                  </a:cubicBezTo>
                  <a:cubicBezTo>
                    <a:pt x="15645" y="27353"/>
                    <a:pt x="15212" y="27386"/>
                    <a:pt x="15078" y="27587"/>
                  </a:cubicBezTo>
                  <a:cubicBezTo>
                    <a:pt x="14945" y="27787"/>
                    <a:pt x="15111" y="28087"/>
                    <a:pt x="15412" y="28587"/>
                  </a:cubicBezTo>
                  <a:cubicBezTo>
                    <a:pt x="15512" y="28721"/>
                    <a:pt x="15612" y="28921"/>
                    <a:pt x="15679" y="29054"/>
                  </a:cubicBezTo>
                  <a:cubicBezTo>
                    <a:pt x="15512" y="28988"/>
                    <a:pt x="15345" y="28887"/>
                    <a:pt x="15145" y="28787"/>
                  </a:cubicBezTo>
                  <a:cubicBezTo>
                    <a:pt x="14806" y="28618"/>
                    <a:pt x="14572" y="28501"/>
                    <a:pt x="14393" y="28501"/>
                  </a:cubicBezTo>
                  <a:cubicBezTo>
                    <a:pt x="14325" y="28501"/>
                    <a:pt x="14266" y="28517"/>
                    <a:pt x="14211" y="28554"/>
                  </a:cubicBezTo>
                  <a:cubicBezTo>
                    <a:pt x="14011" y="28687"/>
                    <a:pt x="14044" y="28988"/>
                    <a:pt x="14144" y="29555"/>
                  </a:cubicBezTo>
                  <a:cubicBezTo>
                    <a:pt x="14177" y="29721"/>
                    <a:pt x="14177" y="29922"/>
                    <a:pt x="14211" y="30122"/>
                  </a:cubicBezTo>
                  <a:cubicBezTo>
                    <a:pt x="14111" y="30022"/>
                    <a:pt x="13944" y="29821"/>
                    <a:pt x="13844" y="29688"/>
                  </a:cubicBezTo>
                  <a:cubicBezTo>
                    <a:pt x="13515" y="29299"/>
                    <a:pt x="13320" y="29044"/>
                    <a:pt x="13114" y="29044"/>
                  </a:cubicBezTo>
                  <a:cubicBezTo>
                    <a:pt x="13091" y="29044"/>
                    <a:pt x="13067" y="29047"/>
                    <a:pt x="13043" y="29054"/>
                  </a:cubicBezTo>
                  <a:cubicBezTo>
                    <a:pt x="12810" y="29121"/>
                    <a:pt x="12743" y="29455"/>
                    <a:pt x="12610" y="29955"/>
                  </a:cubicBezTo>
                  <a:cubicBezTo>
                    <a:pt x="12576" y="30155"/>
                    <a:pt x="12510" y="30355"/>
                    <a:pt x="12443" y="30555"/>
                  </a:cubicBezTo>
                  <a:cubicBezTo>
                    <a:pt x="12343" y="30389"/>
                    <a:pt x="12243" y="30188"/>
                    <a:pt x="12176" y="30022"/>
                  </a:cubicBezTo>
                  <a:cubicBezTo>
                    <a:pt x="11976" y="29555"/>
                    <a:pt x="11809" y="29188"/>
                    <a:pt x="11542" y="29188"/>
                  </a:cubicBezTo>
                  <a:cubicBezTo>
                    <a:pt x="11275" y="29221"/>
                    <a:pt x="11142" y="29555"/>
                    <a:pt x="10975" y="30055"/>
                  </a:cubicBezTo>
                  <a:cubicBezTo>
                    <a:pt x="10908" y="30255"/>
                    <a:pt x="10842" y="30455"/>
                    <a:pt x="10742" y="30655"/>
                  </a:cubicBezTo>
                  <a:cubicBezTo>
                    <a:pt x="10642" y="30455"/>
                    <a:pt x="10542" y="30255"/>
                    <a:pt x="10475" y="30088"/>
                  </a:cubicBezTo>
                  <a:cubicBezTo>
                    <a:pt x="10275" y="29588"/>
                    <a:pt x="10108" y="29254"/>
                    <a:pt x="9841" y="29254"/>
                  </a:cubicBezTo>
                  <a:cubicBezTo>
                    <a:pt x="9574" y="29254"/>
                    <a:pt x="9441" y="29588"/>
                    <a:pt x="9241" y="30088"/>
                  </a:cubicBezTo>
                  <a:cubicBezTo>
                    <a:pt x="9174" y="30255"/>
                    <a:pt x="9107" y="30455"/>
                    <a:pt x="9007" y="30655"/>
                  </a:cubicBezTo>
                  <a:cubicBezTo>
                    <a:pt x="8874" y="30455"/>
                    <a:pt x="8807" y="30255"/>
                    <a:pt x="8740" y="30055"/>
                  </a:cubicBezTo>
                  <a:cubicBezTo>
                    <a:pt x="8573" y="29588"/>
                    <a:pt x="8440" y="29221"/>
                    <a:pt x="8173" y="29221"/>
                  </a:cubicBezTo>
                  <a:lnTo>
                    <a:pt x="8140" y="29221"/>
                  </a:lnTo>
                  <a:cubicBezTo>
                    <a:pt x="7873" y="29221"/>
                    <a:pt x="7673" y="29621"/>
                    <a:pt x="7439" y="30055"/>
                  </a:cubicBezTo>
                  <a:cubicBezTo>
                    <a:pt x="7339" y="30255"/>
                    <a:pt x="7206" y="30489"/>
                    <a:pt x="7072" y="30655"/>
                  </a:cubicBezTo>
                  <a:cubicBezTo>
                    <a:pt x="6939" y="30489"/>
                    <a:pt x="6806" y="30255"/>
                    <a:pt x="6739" y="30022"/>
                  </a:cubicBezTo>
                  <a:cubicBezTo>
                    <a:pt x="6539" y="29588"/>
                    <a:pt x="6405" y="29221"/>
                    <a:pt x="6105" y="29154"/>
                  </a:cubicBezTo>
                  <a:cubicBezTo>
                    <a:pt x="6092" y="29153"/>
                    <a:pt x="6079" y="29152"/>
                    <a:pt x="6067" y="29152"/>
                  </a:cubicBezTo>
                  <a:cubicBezTo>
                    <a:pt x="5758" y="29152"/>
                    <a:pt x="5594" y="29538"/>
                    <a:pt x="5338" y="29955"/>
                  </a:cubicBezTo>
                  <a:cubicBezTo>
                    <a:pt x="5238" y="30155"/>
                    <a:pt x="5138" y="30355"/>
                    <a:pt x="4971" y="30555"/>
                  </a:cubicBezTo>
                  <a:cubicBezTo>
                    <a:pt x="4837" y="30355"/>
                    <a:pt x="4704" y="30122"/>
                    <a:pt x="4637" y="29888"/>
                  </a:cubicBezTo>
                  <a:cubicBezTo>
                    <a:pt x="4471" y="29421"/>
                    <a:pt x="4304" y="29054"/>
                    <a:pt x="4037" y="29021"/>
                  </a:cubicBezTo>
                  <a:cubicBezTo>
                    <a:pt x="4024" y="29019"/>
                    <a:pt x="4012" y="29019"/>
                    <a:pt x="3999" y="29019"/>
                  </a:cubicBezTo>
                  <a:cubicBezTo>
                    <a:pt x="3720" y="29019"/>
                    <a:pt x="3525" y="29373"/>
                    <a:pt x="3270" y="29788"/>
                  </a:cubicBezTo>
                  <a:cubicBezTo>
                    <a:pt x="3170" y="29988"/>
                    <a:pt x="3036" y="30155"/>
                    <a:pt x="2903" y="30355"/>
                  </a:cubicBezTo>
                  <a:cubicBezTo>
                    <a:pt x="2869" y="30122"/>
                    <a:pt x="2836" y="29922"/>
                    <a:pt x="2803" y="29721"/>
                  </a:cubicBezTo>
                  <a:cubicBezTo>
                    <a:pt x="2769" y="29188"/>
                    <a:pt x="2703" y="28887"/>
                    <a:pt x="2536" y="28854"/>
                  </a:cubicBezTo>
                  <a:cubicBezTo>
                    <a:pt x="2507" y="28844"/>
                    <a:pt x="2478" y="28840"/>
                    <a:pt x="2449" y="28840"/>
                  </a:cubicBezTo>
                  <a:cubicBezTo>
                    <a:pt x="2276" y="28840"/>
                    <a:pt x="2092" y="29007"/>
                    <a:pt x="1835" y="29321"/>
                  </a:cubicBezTo>
                  <a:cubicBezTo>
                    <a:pt x="2069" y="28921"/>
                    <a:pt x="2169" y="28721"/>
                    <a:pt x="2069" y="28554"/>
                  </a:cubicBezTo>
                  <a:cubicBezTo>
                    <a:pt x="2023" y="28439"/>
                    <a:pt x="1881" y="28403"/>
                    <a:pt x="1622" y="28403"/>
                  </a:cubicBezTo>
                  <a:cubicBezTo>
                    <a:pt x="1506" y="28403"/>
                    <a:pt x="1366" y="28410"/>
                    <a:pt x="1202" y="28420"/>
                  </a:cubicBezTo>
                  <a:lnTo>
                    <a:pt x="801" y="28420"/>
                  </a:lnTo>
                  <a:lnTo>
                    <a:pt x="1068" y="28287"/>
                  </a:lnTo>
                  <a:cubicBezTo>
                    <a:pt x="1635" y="28054"/>
                    <a:pt x="1902" y="27920"/>
                    <a:pt x="1902" y="27687"/>
                  </a:cubicBezTo>
                  <a:cubicBezTo>
                    <a:pt x="1869" y="27186"/>
                    <a:pt x="1435" y="26686"/>
                    <a:pt x="1101" y="26286"/>
                  </a:cubicBezTo>
                  <a:cubicBezTo>
                    <a:pt x="735" y="25885"/>
                    <a:pt x="368" y="25452"/>
                    <a:pt x="368" y="25085"/>
                  </a:cubicBezTo>
                  <a:cubicBezTo>
                    <a:pt x="368" y="24684"/>
                    <a:pt x="668" y="24318"/>
                    <a:pt x="1068" y="23851"/>
                  </a:cubicBezTo>
                  <a:cubicBezTo>
                    <a:pt x="1435" y="23384"/>
                    <a:pt x="1835" y="22917"/>
                    <a:pt x="1835" y="22416"/>
                  </a:cubicBezTo>
                  <a:cubicBezTo>
                    <a:pt x="1835" y="21916"/>
                    <a:pt x="1402" y="21382"/>
                    <a:pt x="1101" y="20948"/>
                  </a:cubicBezTo>
                  <a:cubicBezTo>
                    <a:pt x="768" y="20548"/>
                    <a:pt x="434" y="20081"/>
                    <a:pt x="434" y="19714"/>
                  </a:cubicBezTo>
                  <a:cubicBezTo>
                    <a:pt x="468" y="19347"/>
                    <a:pt x="768" y="18980"/>
                    <a:pt x="1168" y="18513"/>
                  </a:cubicBezTo>
                  <a:cubicBezTo>
                    <a:pt x="1602" y="18080"/>
                    <a:pt x="2002" y="17613"/>
                    <a:pt x="2002" y="17112"/>
                  </a:cubicBezTo>
                  <a:cubicBezTo>
                    <a:pt x="2035" y="16612"/>
                    <a:pt x="1635" y="16045"/>
                    <a:pt x="1302" y="15645"/>
                  </a:cubicBezTo>
                  <a:cubicBezTo>
                    <a:pt x="1001" y="15211"/>
                    <a:pt x="668" y="14777"/>
                    <a:pt x="701" y="14377"/>
                  </a:cubicBezTo>
                  <a:cubicBezTo>
                    <a:pt x="701" y="14177"/>
                    <a:pt x="1068" y="13877"/>
                    <a:pt x="1402" y="13643"/>
                  </a:cubicBezTo>
                  <a:cubicBezTo>
                    <a:pt x="1802" y="13310"/>
                    <a:pt x="2202" y="13009"/>
                    <a:pt x="2236" y="12642"/>
                  </a:cubicBezTo>
                  <a:cubicBezTo>
                    <a:pt x="2236" y="12242"/>
                    <a:pt x="1869" y="11909"/>
                    <a:pt x="1502" y="11542"/>
                  </a:cubicBezTo>
                  <a:cubicBezTo>
                    <a:pt x="1202" y="11241"/>
                    <a:pt x="868" y="10908"/>
                    <a:pt x="868" y="10708"/>
                  </a:cubicBezTo>
                  <a:cubicBezTo>
                    <a:pt x="901" y="10474"/>
                    <a:pt x="1268" y="10207"/>
                    <a:pt x="1602" y="9974"/>
                  </a:cubicBezTo>
                  <a:cubicBezTo>
                    <a:pt x="2035" y="9674"/>
                    <a:pt x="2436" y="9373"/>
                    <a:pt x="2469" y="9007"/>
                  </a:cubicBezTo>
                  <a:cubicBezTo>
                    <a:pt x="2502" y="8606"/>
                    <a:pt x="2169" y="8239"/>
                    <a:pt x="1802" y="7872"/>
                  </a:cubicBezTo>
                  <a:cubicBezTo>
                    <a:pt x="1535" y="7572"/>
                    <a:pt x="1202" y="7239"/>
                    <a:pt x="1235" y="7038"/>
                  </a:cubicBezTo>
                  <a:cubicBezTo>
                    <a:pt x="1268" y="6805"/>
                    <a:pt x="1669" y="6571"/>
                    <a:pt x="2002" y="6371"/>
                  </a:cubicBezTo>
                  <a:cubicBezTo>
                    <a:pt x="2469" y="6071"/>
                    <a:pt x="2869" y="5838"/>
                    <a:pt x="2936" y="5437"/>
                  </a:cubicBezTo>
                  <a:cubicBezTo>
                    <a:pt x="3003" y="5237"/>
                    <a:pt x="2736" y="5137"/>
                    <a:pt x="2169" y="4904"/>
                  </a:cubicBezTo>
                  <a:lnTo>
                    <a:pt x="1969" y="4837"/>
                  </a:lnTo>
                  <a:lnTo>
                    <a:pt x="2169" y="4837"/>
                  </a:lnTo>
                  <a:cubicBezTo>
                    <a:pt x="2803" y="4837"/>
                    <a:pt x="3036" y="4837"/>
                    <a:pt x="3103" y="4603"/>
                  </a:cubicBezTo>
                  <a:cubicBezTo>
                    <a:pt x="3170" y="4370"/>
                    <a:pt x="2903" y="4270"/>
                    <a:pt x="2336" y="4036"/>
                  </a:cubicBezTo>
                  <a:lnTo>
                    <a:pt x="2169" y="3936"/>
                  </a:lnTo>
                  <a:lnTo>
                    <a:pt x="2369" y="3936"/>
                  </a:lnTo>
                  <a:cubicBezTo>
                    <a:pt x="2543" y="3946"/>
                    <a:pt x="2689" y="3953"/>
                    <a:pt x="2810" y="3953"/>
                  </a:cubicBezTo>
                  <a:cubicBezTo>
                    <a:pt x="3107" y="3953"/>
                    <a:pt x="3256" y="3912"/>
                    <a:pt x="3303" y="3769"/>
                  </a:cubicBezTo>
                  <a:cubicBezTo>
                    <a:pt x="3336" y="3536"/>
                    <a:pt x="3103" y="3436"/>
                    <a:pt x="2536" y="3169"/>
                  </a:cubicBezTo>
                  <a:lnTo>
                    <a:pt x="2269" y="3036"/>
                  </a:lnTo>
                  <a:lnTo>
                    <a:pt x="2636" y="3036"/>
                  </a:lnTo>
                  <a:cubicBezTo>
                    <a:pt x="2811" y="3046"/>
                    <a:pt x="2955" y="3053"/>
                    <a:pt x="3073" y="3053"/>
                  </a:cubicBezTo>
                  <a:cubicBezTo>
                    <a:pt x="3338" y="3053"/>
                    <a:pt x="3478" y="3017"/>
                    <a:pt x="3570" y="2902"/>
                  </a:cubicBezTo>
                  <a:cubicBezTo>
                    <a:pt x="3670" y="2702"/>
                    <a:pt x="3470" y="2469"/>
                    <a:pt x="3103" y="2002"/>
                  </a:cubicBezTo>
                  <a:cubicBezTo>
                    <a:pt x="3036" y="1935"/>
                    <a:pt x="2969" y="1868"/>
                    <a:pt x="2936" y="1768"/>
                  </a:cubicBezTo>
                  <a:lnTo>
                    <a:pt x="2936" y="1768"/>
                  </a:lnTo>
                  <a:lnTo>
                    <a:pt x="3203" y="1935"/>
                  </a:lnTo>
                  <a:cubicBezTo>
                    <a:pt x="3559" y="2164"/>
                    <a:pt x="3779" y="2315"/>
                    <a:pt x="3952" y="2315"/>
                  </a:cubicBezTo>
                  <a:cubicBezTo>
                    <a:pt x="4006" y="2315"/>
                    <a:pt x="4056" y="2300"/>
                    <a:pt x="4104" y="2268"/>
                  </a:cubicBezTo>
                  <a:cubicBezTo>
                    <a:pt x="4270" y="2168"/>
                    <a:pt x="4237" y="1901"/>
                    <a:pt x="4137" y="1334"/>
                  </a:cubicBezTo>
                  <a:cubicBezTo>
                    <a:pt x="4137" y="1201"/>
                    <a:pt x="4070" y="1034"/>
                    <a:pt x="4070" y="901"/>
                  </a:cubicBezTo>
                  <a:lnTo>
                    <a:pt x="4070" y="901"/>
                  </a:lnTo>
                  <a:cubicBezTo>
                    <a:pt x="4137" y="1001"/>
                    <a:pt x="4237" y="1134"/>
                    <a:pt x="4270" y="1234"/>
                  </a:cubicBezTo>
                  <a:cubicBezTo>
                    <a:pt x="4583" y="1703"/>
                    <a:pt x="4749" y="1938"/>
                    <a:pt x="4961" y="1938"/>
                  </a:cubicBezTo>
                  <a:cubicBezTo>
                    <a:pt x="4975" y="1938"/>
                    <a:pt x="4990" y="1937"/>
                    <a:pt x="5004" y="1935"/>
                  </a:cubicBezTo>
                  <a:cubicBezTo>
                    <a:pt x="5204" y="1901"/>
                    <a:pt x="5271" y="1601"/>
                    <a:pt x="5405" y="1001"/>
                  </a:cubicBezTo>
                  <a:cubicBezTo>
                    <a:pt x="5438" y="901"/>
                    <a:pt x="5471" y="734"/>
                    <a:pt x="5505" y="601"/>
                  </a:cubicBezTo>
                  <a:close/>
                  <a:moveTo>
                    <a:pt x="5471" y="0"/>
                  </a:moveTo>
                  <a:cubicBezTo>
                    <a:pt x="5238" y="0"/>
                    <a:pt x="5171" y="334"/>
                    <a:pt x="5038" y="901"/>
                  </a:cubicBezTo>
                  <a:cubicBezTo>
                    <a:pt x="5004" y="1101"/>
                    <a:pt x="4971" y="1268"/>
                    <a:pt x="4904" y="1468"/>
                  </a:cubicBezTo>
                  <a:cubicBezTo>
                    <a:pt x="4771" y="1301"/>
                    <a:pt x="4671" y="1134"/>
                    <a:pt x="4571" y="967"/>
                  </a:cubicBezTo>
                  <a:cubicBezTo>
                    <a:pt x="4309" y="561"/>
                    <a:pt x="4149" y="281"/>
                    <a:pt x="3958" y="281"/>
                  </a:cubicBezTo>
                  <a:cubicBezTo>
                    <a:pt x="3930" y="281"/>
                    <a:pt x="3900" y="287"/>
                    <a:pt x="3870" y="300"/>
                  </a:cubicBezTo>
                  <a:cubicBezTo>
                    <a:pt x="3603" y="400"/>
                    <a:pt x="3670" y="767"/>
                    <a:pt x="3770" y="1334"/>
                  </a:cubicBezTo>
                  <a:cubicBezTo>
                    <a:pt x="3803" y="1501"/>
                    <a:pt x="3837" y="1701"/>
                    <a:pt x="3837" y="1868"/>
                  </a:cubicBezTo>
                  <a:cubicBezTo>
                    <a:pt x="3670" y="1768"/>
                    <a:pt x="3537" y="1668"/>
                    <a:pt x="3370" y="1568"/>
                  </a:cubicBezTo>
                  <a:cubicBezTo>
                    <a:pt x="3009" y="1352"/>
                    <a:pt x="2752" y="1187"/>
                    <a:pt x="2575" y="1187"/>
                  </a:cubicBezTo>
                  <a:cubicBezTo>
                    <a:pt x="2506" y="1187"/>
                    <a:pt x="2449" y="1212"/>
                    <a:pt x="2402" y="1268"/>
                  </a:cubicBezTo>
                  <a:cubicBezTo>
                    <a:pt x="2269" y="1468"/>
                    <a:pt x="2469" y="1735"/>
                    <a:pt x="2836" y="2168"/>
                  </a:cubicBezTo>
                  <a:cubicBezTo>
                    <a:pt x="2936" y="2302"/>
                    <a:pt x="3070" y="2469"/>
                    <a:pt x="3170" y="2635"/>
                  </a:cubicBezTo>
                  <a:lnTo>
                    <a:pt x="2669" y="2635"/>
                  </a:lnTo>
                  <a:cubicBezTo>
                    <a:pt x="2505" y="2626"/>
                    <a:pt x="2357" y="2620"/>
                    <a:pt x="2229" y="2620"/>
                  </a:cubicBezTo>
                  <a:cubicBezTo>
                    <a:pt x="1890" y="2620"/>
                    <a:pt x="1684" y="2666"/>
                    <a:pt x="1635" y="2835"/>
                  </a:cubicBezTo>
                  <a:cubicBezTo>
                    <a:pt x="1568" y="3036"/>
                    <a:pt x="1835" y="3169"/>
                    <a:pt x="2402" y="3436"/>
                  </a:cubicBezTo>
                  <a:lnTo>
                    <a:pt x="2603" y="3536"/>
                  </a:lnTo>
                  <a:lnTo>
                    <a:pt x="2369" y="3536"/>
                  </a:lnTo>
                  <a:cubicBezTo>
                    <a:pt x="2185" y="3526"/>
                    <a:pt x="2035" y="3519"/>
                    <a:pt x="1913" y="3519"/>
                  </a:cubicBezTo>
                  <a:cubicBezTo>
                    <a:pt x="1614" y="3519"/>
                    <a:pt x="1482" y="3561"/>
                    <a:pt x="1435" y="3703"/>
                  </a:cubicBezTo>
                  <a:cubicBezTo>
                    <a:pt x="1368" y="3936"/>
                    <a:pt x="1635" y="4036"/>
                    <a:pt x="2202" y="4303"/>
                  </a:cubicBezTo>
                  <a:lnTo>
                    <a:pt x="2402" y="4403"/>
                  </a:lnTo>
                  <a:lnTo>
                    <a:pt x="2169" y="4403"/>
                  </a:lnTo>
                  <a:cubicBezTo>
                    <a:pt x="1535" y="4403"/>
                    <a:pt x="1302" y="4403"/>
                    <a:pt x="1235" y="4603"/>
                  </a:cubicBezTo>
                  <a:cubicBezTo>
                    <a:pt x="1202" y="4837"/>
                    <a:pt x="1435" y="4937"/>
                    <a:pt x="2035" y="5170"/>
                  </a:cubicBezTo>
                  <a:cubicBezTo>
                    <a:pt x="2202" y="5237"/>
                    <a:pt x="2436" y="5337"/>
                    <a:pt x="2569" y="5404"/>
                  </a:cubicBezTo>
                  <a:cubicBezTo>
                    <a:pt x="2369" y="5637"/>
                    <a:pt x="2102" y="5838"/>
                    <a:pt x="1835" y="5971"/>
                  </a:cubicBezTo>
                  <a:cubicBezTo>
                    <a:pt x="1368" y="6238"/>
                    <a:pt x="935" y="6538"/>
                    <a:pt x="868" y="6905"/>
                  </a:cubicBezTo>
                  <a:cubicBezTo>
                    <a:pt x="835" y="7305"/>
                    <a:pt x="1202" y="7706"/>
                    <a:pt x="1535" y="8073"/>
                  </a:cubicBezTo>
                  <a:cubicBezTo>
                    <a:pt x="1835" y="8339"/>
                    <a:pt x="2136" y="8673"/>
                    <a:pt x="2136" y="8906"/>
                  </a:cubicBezTo>
                  <a:cubicBezTo>
                    <a:pt x="2102" y="9107"/>
                    <a:pt x="1735" y="9373"/>
                    <a:pt x="1402" y="9607"/>
                  </a:cubicBezTo>
                  <a:cubicBezTo>
                    <a:pt x="968" y="9907"/>
                    <a:pt x="534" y="10241"/>
                    <a:pt x="534" y="10608"/>
                  </a:cubicBezTo>
                  <a:cubicBezTo>
                    <a:pt x="501" y="11008"/>
                    <a:pt x="868" y="11342"/>
                    <a:pt x="1268" y="11708"/>
                  </a:cubicBezTo>
                  <a:cubicBezTo>
                    <a:pt x="1535" y="12009"/>
                    <a:pt x="1869" y="12342"/>
                    <a:pt x="1869" y="12542"/>
                  </a:cubicBezTo>
                  <a:cubicBezTo>
                    <a:pt x="1869" y="12776"/>
                    <a:pt x="1502" y="13043"/>
                    <a:pt x="1168" y="13310"/>
                  </a:cubicBezTo>
                  <a:cubicBezTo>
                    <a:pt x="735" y="13610"/>
                    <a:pt x="334" y="13910"/>
                    <a:pt x="334" y="14310"/>
                  </a:cubicBezTo>
                  <a:cubicBezTo>
                    <a:pt x="301" y="14811"/>
                    <a:pt x="701" y="15378"/>
                    <a:pt x="1035" y="15811"/>
                  </a:cubicBezTo>
                  <a:cubicBezTo>
                    <a:pt x="1335" y="16212"/>
                    <a:pt x="1669" y="16679"/>
                    <a:pt x="1669" y="17046"/>
                  </a:cubicBezTo>
                  <a:cubicBezTo>
                    <a:pt x="1635" y="17413"/>
                    <a:pt x="1335" y="17779"/>
                    <a:pt x="901" y="18246"/>
                  </a:cubicBezTo>
                  <a:cubicBezTo>
                    <a:pt x="501" y="18680"/>
                    <a:pt x="101" y="19147"/>
                    <a:pt x="67" y="19647"/>
                  </a:cubicBezTo>
                  <a:cubicBezTo>
                    <a:pt x="67" y="20148"/>
                    <a:pt x="501" y="20682"/>
                    <a:pt x="801" y="21115"/>
                  </a:cubicBezTo>
                  <a:cubicBezTo>
                    <a:pt x="1135" y="21582"/>
                    <a:pt x="1468" y="22016"/>
                    <a:pt x="1468" y="22383"/>
                  </a:cubicBezTo>
                  <a:cubicBezTo>
                    <a:pt x="1468" y="22750"/>
                    <a:pt x="1168" y="23117"/>
                    <a:pt x="768" y="23584"/>
                  </a:cubicBezTo>
                  <a:cubicBezTo>
                    <a:pt x="401" y="24051"/>
                    <a:pt x="1" y="24518"/>
                    <a:pt x="1" y="25051"/>
                  </a:cubicBezTo>
                  <a:cubicBezTo>
                    <a:pt x="1" y="25552"/>
                    <a:pt x="434" y="26019"/>
                    <a:pt x="835" y="26486"/>
                  </a:cubicBezTo>
                  <a:cubicBezTo>
                    <a:pt x="1168" y="26786"/>
                    <a:pt x="1402" y="27186"/>
                    <a:pt x="1535" y="27620"/>
                  </a:cubicBezTo>
                  <a:cubicBezTo>
                    <a:pt x="1335" y="27753"/>
                    <a:pt x="1135" y="27853"/>
                    <a:pt x="935" y="27920"/>
                  </a:cubicBezTo>
                  <a:cubicBezTo>
                    <a:pt x="401" y="28154"/>
                    <a:pt x="134" y="28220"/>
                    <a:pt x="167" y="28521"/>
                  </a:cubicBezTo>
                  <a:cubicBezTo>
                    <a:pt x="212" y="28698"/>
                    <a:pt x="405" y="28743"/>
                    <a:pt x="696" y="28743"/>
                  </a:cubicBezTo>
                  <a:cubicBezTo>
                    <a:pt x="842" y="28743"/>
                    <a:pt x="1013" y="28732"/>
                    <a:pt x="1202" y="28721"/>
                  </a:cubicBezTo>
                  <a:lnTo>
                    <a:pt x="1702" y="28721"/>
                  </a:lnTo>
                  <a:cubicBezTo>
                    <a:pt x="1669" y="28854"/>
                    <a:pt x="1535" y="29054"/>
                    <a:pt x="1435" y="29221"/>
                  </a:cubicBezTo>
                  <a:cubicBezTo>
                    <a:pt x="1135" y="29688"/>
                    <a:pt x="968" y="30022"/>
                    <a:pt x="1168" y="30155"/>
                  </a:cubicBezTo>
                  <a:cubicBezTo>
                    <a:pt x="1220" y="30192"/>
                    <a:pt x="1270" y="30209"/>
                    <a:pt x="1320" y="30209"/>
                  </a:cubicBezTo>
                  <a:cubicBezTo>
                    <a:pt x="1498" y="30209"/>
                    <a:pt x="1683" y="29993"/>
                    <a:pt x="1969" y="29655"/>
                  </a:cubicBezTo>
                  <a:cubicBezTo>
                    <a:pt x="2069" y="29555"/>
                    <a:pt x="2269" y="29354"/>
                    <a:pt x="2369" y="29254"/>
                  </a:cubicBezTo>
                  <a:cubicBezTo>
                    <a:pt x="2402" y="29354"/>
                    <a:pt x="2436" y="29555"/>
                    <a:pt x="2436" y="29721"/>
                  </a:cubicBezTo>
                  <a:cubicBezTo>
                    <a:pt x="2502" y="30288"/>
                    <a:pt x="2502" y="30689"/>
                    <a:pt x="2803" y="30722"/>
                  </a:cubicBezTo>
                  <a:cubicBezTo>
                    <a:pt x="3103" y="30722"/>
                    <a:pt x="3303" y="30355"/>
                    <a:pt x="3570" y="29955"/>
                  </a:cubicBezTo>
                  <a:cubicBezTo>
                    <a:pt x="3703" y="29755"/>
                    <a:pt x="3837" y="29555"/>
                    <a:pt x="4004" y="29354"/>
                  </a:cubicBezTo>
                  <a:cubicBezTo>
                    <a:pt x="4137" y="29555"/>
                    <a:pt x="4237" y="29788"/>
                    <a:pt x="4304" y="30022"/>
                  </a:cubicBezTo>
                  <a:cubicBezTo>
                    <a:pt x="4504" y="30489"/>
                    <a:pt x="4671" y="30889"/>
                    <a:pt x="4938" y="30889"/>
                  </a:cubicBezTo>
                  <a:cubicBezTo>
                    <a:pt x="4949" y="30890"/>
                    <a:pt x="4961" y="30891"/>
                    <a:pt x="4972" y="30891"/>
                  </a:cubicBezTo>
                  <a:cubicBezTo>
                    <a:pt x="5254" y="30891"/>
                    <a:pt x="5447" y="30506"/>
                    <a:pt x="5671" y="30122"/>
                  </a:cubicBezTo>
                  <a:cubicBezTo>
                    <a:pt x="5771" y="29888"/>
                    <a:pt x="5905" y="29688"/>
                    <a:pt x="6072" y="29521"/>
                  </a:cubicBezTo>
                  <a:cubicBezTo>
                    <a:pt x="6205" y="29688"/>
                    <a:pt x="6339" y="29922"/>
                    <a:pt x="6405" y="30155"/>
                  </a:cubicBezTo>
                  <a:cubicBezTo>
                    <a:pt x="6605" y="30589"/>
                    <a:pt x="6772" y="30989"/>
                    <a:pt x="7039" y="31022"/>
                  </a:cubicBezTo>
                  <a:cubicBezTo>
                    <a:pt x="7339" y="31022"/>
                    <a:pt x="7539" y="30622"/>
                    <a:pt x="7773" y="30188"/>
                  </a:cubicBezTo>
                  <a:cubicBezTo>
                    <a:pt x="7873" y="29988"/>
                    <a:pt x="8006" y="29788"/>
                    <a:pt x="8140" y="29588"/>
                  </a:cubicBezTo>
                  <a:cubicBezTo>
                    <a:pt x="8240" y="29788"/>
                    <a:pt x="8340" y="29988"/>
                    <a:pt x="8407" y="30222"/>
                  </a:cubicBezTo>
                  <a:cubicBezTo>
                    <a:pt x="8573" y="30722"/>
                    <a:pt x="8740" y="31056"/>
                    <a:pt x="9007" y="31056"/>
                  </a:cubicBezTo>
                  <a:cubicBezTo>
                    <a:pt x="9274" y="31056"/>
                    <a:pt x="9407" y="30722"/>
                    <a:pt x="9574" y="30122"/>
                  </a:cubicBezTo>
                  <a:cubicBezTo>
                    <a:pt x="9641" y="29922"/>
                    <a:pt x="9741" y="29721"/>
                    <a:pt x="9841" y="29521"/>
                  </a:cubicBezTo>
                  <a:cubicBezTo>
                    <a:pt x="9941" y="29721"/>
                    <a:pt x="10041" y="29922"/>
                    <a:pt x="10108" y="30088"/>
                  </a:cubicBezTo>
                  <a:cubicBezTo>
                    <a:pt x="10308" y="30589"/>
                    <a:pt x="10441" y="30922"/>
                    <a:pt x="10708" y="30922"/>
                  </a:cubicBezTo>
                  <a:cubicBezTo>
                    <a:pt x="10975" y="30922"/>
                    <a:pt x="11109" y="30555"/>
                    <a:pt x="11275" y="30088"/>
                  </a:cubicBezTo>
                  <a:cubicBezTo>
                    <a:pt x="11342" y="29888"/>
                    <a:pt x="11442" y="29688"/>
                    <a:pt x="11542" y="29488"/>
                  </a:cubicBezTo>
                  <a:cubicBezTo>
                    <a:pt x="11642" y="29655"/>
                    <a:pt x="11742" y="29855"/>
                    <a:pt x="11809" y="30055"/>
                  </a:cubicBezTo>
                  <a:cubicBezTo>
                    <a:pt x="12033" y="30502"/>
                    <a:pt x="12165" y="30858"/>
                    <a:pt x="12439" y="30858"/>
                  </a:cubicBezTo>
                  <a:cubicBezTo>
                    <a:pt x="12451" y="30858"/>
                    <a:pt x="12464" y="30857"/>
                    <a:pt x="12476" y="30856"/>
                  </a:cubicBezTo>
                  <a:cubicBezTo>
                    <a:pt x="12743" y="30856"/>
                    <a:pt x="12843" y="30455"/>
                    <a:pt x="12943" y="29922"/>
                  </a:cubicBezTo>
                  <a:cubicBezTo>
                    <a:pt x="13010" y="29721"/>
                    <a:pt x="13043" y="29521"/>
                    <a:pt x="13110" y="29354"/>
                  </a:cubicBezTo>
                  <a:cubicBezTo>
                    <a:pt x="13277" y="29488"/>
                    <a:pt x="13410" y="29655"/>
                    <a:pt x="13544" y="29821"/>
                  </a:cubicBezTo>
                  <a:cubicBezTo>
                    <a:pt x="13833" y="30169"/>
                    <a:pt x="14048" y="30441"/>
                    <a:pt x="14274" y="30441"/>
                  </a:cubicBezTo>
                  <a:cubicBezTo>
                    <a:pt x="14308" y="30441"/>
                    <a:pt x="14343" y="30435"/>
                    <a:pt x="14378" y="30422"/>
                  </a:cubicBezTo>
                  <a:cubicBezTo>
                    <a:pt x="14611" y="30288"/>
                    <a:pt x="14578" y="29922"/>
                    <a:pt x="14478" y="29388"/>
                  </a:cubicBezTo>
                  <a:cubicBezTo>
                    <a:pt x="14444" y="29188"/>
                    <a:pt x="14411" y="28954"/>
                    <a:pt x="14411" y="28754"/>
                  </a:cubicBezTo>
                  <a:lnTo>
                    <a:pt x="14411" y="28754"/>
                  </a:lnTo>
                  <a:cubicBezTo>
                    <a:pt x="14611" y="28821"/>
                    <a:pt x="14778" y="28921"/>
                    <a:pt x="14978" y="29021"/>
                  </a:cubicBezTo>
                  <a:cubicBezTo>
                    <a:pt x="15302" y="29206"/>
                    <a:pt x="15577" y="29343"/>
                    <a:pt x="15771" y="29343"/>
                  </a:cubicBezTo>
                  <a:cubicBezTo>
                    <a:pt x="15858" y="29343"/>
                    <a:pt x="15928" y="29316"/>
                    <a:pt x="15979" y="29254"/>
                  </a:cubicBezTo>
                  <a:cubicBezTo>
                    <a:pt x="16179" y="29054"/>
                    <a:pt x="15979" y="28721"/>
                    <a:pt x="15712" y="28287"/>
                  </a:cubicBezTo>
                  <a:cubicBezTo>
                    <a:pt x="15578" y="28087"/>
                    <a:pt x="15478" y="27887"/>
                    <a:pt x="15378" y="27687"/>
                  </a:cubicBezTo>
                  <a:cubicBezTo>
                    <a:pt x="15612" y="27620"/>
                    <a:pt x="15879" y="27587"/>
                    <a:pt x="16112" y="27587"/>
                  </a:cubicBezTo>
                  <a:cubicBezTo>
                    <a:pt x="16613" y="27587"/>
                    <a:pt x="17046" y="27553"/>
                    <a:pt x="17146" y="27253"/>
                  </a:cubicBezTo>
                  <a:cubicBezTo>
                    <a:pt x="17246" y="26953"/>
                    <a:pt x="16846" y="26719"/>
                    <a:pt x="16412" y="26419"/>
                  </a:cubicBezTo>
                  <a:cubicBezTo>
                    <a:pt x="16212" y="26319"/>
                    <a:pt x="16012" y="26186"/>
                    <a:pt x="15845" y="26019"/>
                  </a:cubicBezTo>
                  <a:cubicBezTo>
                    <a:pt x="15845" y="25885"/>
                    <a:pt x="16179" y="25618"/>
                    <a:pt x="16346" y="25485"/>
                  </a:cubicBezTo>
                  <a:cubicBezTo>
                    <a:pt x="16746" y="25118"/>
                    <a:pt x="17080" y="24818"/>
                    <a:pt x="16946" y="24551"/>
                  </a:cubicBezTo>
                  <a:cubicBezTo>
                    <a:pt x="16874" y="24388"/>
                    <a:pt x="16713" y="24333"/>
                    <a:pt x="16500" y="24333"/>
                  </a:cubicBezTo>
                  <a:cubicBezTo>
                    <a:pt x="16322" y="24333"/>
                    <a:pt x="16107" y="24372"/>
                    <a:pt x="15879" y="24418"/>
                  </a:cubicBezTo>
                  <a:cubicBezTo>
                    <a:pt x="15690" y="24441"/>
                    <a:pt x="15518" y="24465"/>
                    <a:pt x="15339" y="24465"/>
                  </a:cubicBezTo>
                  <a:cubicBezTo>
                    <a:pt x="15265" y="24465"/>
                    <a:pt x="15190" y="24461"/>
                    <a:pt x="15111" y="24451"/>
                  </a:cubicBezTo>
                  <a:cubicBezTo>
                    <a:pt x="15111" y="24217"/>
                    <a:pt x="15111" y="23984"/>
                    <a:pt x="15178" y="23784"/>
                  </a:cubicBezTo>
                  <a:cubicBezTo>
                    <a:pt x="15245" y="23250"/>
                    <a:pt x="15312" y="22783"/>
                    <a:pt x="15011" y="22650"/>
                  </a:cubicBezTo>
                  <a:cubicBezTo>
                    <a:pt x="14974" y="22625"/>
                    <a:pt x="14936" y="22612"/>
                    <a:pt x="14897" y="22612"/>
                  </a:cubicBezTo>
                  <a:cubicBezTo>
                    <a:pt x="14730" y="22612"/>
                    <a:pt x="14542" y="22838"/>
                    <a:pt x="14244" y="23217"/>
                  </a:cubicBezTo>
                  <a:cubicBezTo>
                    <a:pt x="14177" y="23350"/>
                    <a:pt x="14077" y="23450"/>
                    <a:pt x="13977" y="23584"/>
                  </a:cubicBezTo>
                  <a:cubicBezTo>
                    <a:pt x="13977" y="23450"/>
                    <a:pt x="14011" y="23283"/>
                    <a:pt x="14011" y="23150"/>
                  </a:cubicBezTo>
                  <a:cubicBezTo>
                    <a:pt x="14077" y="22550"/>
                    <a:pt x="14144" y="22249"/>
                    <a:pt x="13911" y="22183"/>
                  </a:cubicBezTo>
                  <a:cubicBezTo>
                    <a:pt x="13885" y="22175"/>
                    <a:pt x="13860" y="22172"/>
                    <a:pt x="13835" y="22172"/>
                  </a:cubicBezTo>
                  <a:cubicBezTo>
                    <a:pt x="13638" y="22172"/>
                    <a:pt x="13477" y="22409"/>
                    <a:pt x="13210" y="22883"/>
                  </a:cubicBezTo>
                  <a:lnTo>
                    <a:pt x="12977" y="23217"/>
                  </a:lnTo>
                  <a:lnTo>
                    <a:pt x="12977" y="22816"/>
                  </a:lnTo>
                  <a:cubicBezTo>
                    <a:pt x="12977" y="22216"/>
                    <a:pt x="12977" y="21916"/>
                    <a:pt x="12743" y="21882"/>
                  </a:cubicBezTo>
                  <a:cubicBezTo>
                    <a:pt x="12720" y="21876"/>
                    <a:pt x="12697" y="21872"/>
                    <a:pt x="12676" y="21872"/>
                  </a:cubicBezTo>
                  <a:cubicBezTo>
                    <a:pt x="12482" y="21872"/>
                    <a:pt x="12353" y="22140"/>
                    <a:pt x="12143" y="22650"/>
                  </a:cubicBezTo>
                  <a:cubicBezTo>
                    <a:pt x="12076" y="22783"/>
                    <a:pt x="12009" y="22950"/>
                    <a:pt x="11943" y="23083"/>
                  </a:cubicBezTo>
                  <a:cubicBezTo>
                    <a:pt x="11909" y="22917"/>
                    <a:pt x="11876" y="22750"/>
                    <a:pt x="11842" y="22583"/>
                  </a:cubicBezTo>
                  <a:cubicBezTo>
                    <a:pt x="11742" y="22049"/>
                    <a:pt x="11642" y="21716"/>
                    <a:pt x="11409" y="21716"/>
                  </a:cubicBezTo>
                  <a:cubicBezTo>
                    <a:pt x="11398" y="21714"/>
                    <a:pt x="11388" y="21713"/>
                    <a:pt x="11377" y="21713"/>
                  </a:cubicBezTo>
                  <a:cubicBezTo>
                    <a:pt x="11163" y="21713"/>
                    <a:pt x="11034" y="22040"/>
                    <a:pt x="10875" y="22550"/>
                  </a:cubicBezTo>
                  <a:cubicBezTo>
                    <a:pt x="10842" y="22683"/>
                    <a:pt x="10775" y="22883"/>
                    <a:pt x="10708" y="23017"/>
                  </a:cubicBezTo>
                  <a:cubicBezTo>
                    <a:pt x="10642" y="22883"/>
                    <a:pt x="10575" y="22683"/>
                    <a:pt x="10542" y="22550"/>
                  </a:cubicBezTo>
                  <a:cubicBezTo>
                    <a:pt x="10375" y="22016"/>
                    <a:pt x="10275" y="21682"/>
                    <a:pt x="10008" y="21682"/>
                  </a:cubicBezTo>
                  <a:cubicBezTo>
                    <a:pt x="9774" y="21716"/>
                    <a:pt x="9708" y="22016"/>
                    <a:pt x="9541" y="22550"/>
                  </a:cubicBezTo>
                  <a:cubicBezTo>
                    <a:pt x="9507" y="22683"/>
                    <a:pt x="9474" y="22816"/>
                    <a:pt x="9441" y="22950"/>
                  </a:cubicBezTo>
                  <a:cubicBezTo>
                    <a:pt x="9407" y="22850"/>
                    <a:pt x="9374" y="22716"/>
                    <a:pt x="9374" y="22650"/>
                  </a:cubicBezTo>
                  <a:cubicBezTo>
                    <a:pt x="9374" y="22516"/>
                    <a:pt x="9341" y="22416"/>
                    <a:pt x="9341" y="22316"/>
                  </a:cubicBezTo>
                  <a:cubicBezTo>
                    <a:pt x="9574" y="22249"/>
                    <a:pt x="9641" y="22216"/>
                    <a:pt x="9641" y="22083"/>
                  </a:cubicBezTo>
                  <a:cubicBezTo>
                    <a:pt x="9641" y="21916"/>
                    <a:pt x="9507" y="21849"/>
                    <a:pt x="9107" y="21816"/>
                  </a:cubicBezTo>
                  <a:cubicBezTo>
                    <a:pt x="9507" y="21749"/>
                    <a:pt x="9608" y="21749"/>
                    <a:pt x="9641" y="21549"/>
                  </a:cubicBezTo>
                  <a:cubicBezTo>
                    <a:pt x="9641" y="21349"/>
                    <a:pt x="9441" y="21315"/>
                    <a:pt x="8740" y="21215"/>
                  </a:cubicBezTo>
                  <a:lnTo>
                    <a:pt x="8307" y="21149"/>
                  </a:lnTo>
                  <a:cubicBezTo>
                    <a:pt x="8473" y="21049"/>
                    <a:pt x="8640" y="20948"/>
                    <a:pt x="8807" y="20882"/>
                  </a:cubicBezTo>
                  <a:cubicBezTo>
                    <a:pt x="9241" y="20648"/>
                    <a:pt x="9641" y="20481"/>
                    <a:pt x="9641" y="20181"/>
                  </a:cubicBezTo>
                  <a:cubicBezTo>
                    <a:pt x="9674" y="19914"/>
                    <a:pt x="9274" y="19681"/>
                    <a:pt x="8874" y="19447"/>
                  </a:cubicBezTo>
                  <a:cubicBezTo>
                    <a:pt x="8640" y="19347"/>
                    <a:pt x="8440" y="19180"/>
                    <a:pt x="8240" y="19047"/>
                  </a:cubicBezTo>
                  <a:cubicBezTo>
                    <a:pt x="8273" y="18947"/>
                    <a:pt x="8674" y="18747"/>
                    <a:pt x="8907" y="18680"/>
                  </a:cubicBezTo>
                  <a:cubicBezTo>
                    <a:pt x="9341" y="18447"/>
                    <a:pt x="9741" y="18280"/>
                    <a:pt x="9741" y="17980"/>
                  </a:cubicBezTo>
                  <a:cubicBezTo>
                    <a:pt x="9774" y="17679"/>
                    <a:pt x="9374" y="17479"/>
                    <a:pt x="8940" y="17246"/>
                  </a:cubicBezTo>
                  <a:cubicBezTo>
                    <a:pt x="8740" y="17146"/>
                    <a:pt x="8507" y="16979"/>
                    <a:pt x="8340" y="16812"/>
                  </a:cubicBezTo>
                  <a:cubicBezTo>
                    <a:pt x="8540" y="16645"/>
                    <a:pt x="8740" y="16545"/>
                    <a:pt x="8974" y="16445"/>
                  </a:cubicBezTo>
                  <a:cubicBezTo>
                    <a:pt x="9407" y="16212"/>
                    <a:pt x="9808" y="16045"/>
                    <a:pt x="9808" y="15745"/>
                  </a:cubicBezTo>
                  <a:cubicBezTo>
                    <a:pt x="9808" y="15311"/>
                    <a:pt x="9374" y="14844"/>
                    <a:pt x="9040" y="14510"/>
                  </a:cubicBezTo>
                  <a:cubicBezTo>
                    <a:pt x="8740" y="14144"/>
                    <a:pt x="8373" y="13810"/>
                    <a:pt x="8407" y="13510"/>
                  </a:cubicBezTo>
                  <a:cubicBezTo>
                    <a:pt x="8407" y="13210"/>
                    <a:pt x="8707" y="12909"/>
                    <a:pt x="9107" y="12542"/>
                  </a:cubicBezTo>
                  <a:cubicBezTo>
                    <a:pt x="9507" y="12142"/>
                    <a:pt x="9908" y="11775"/>
                    <a:pt x="9908" y="11308"/>
                  </a:cubicBezTo>
                  <a:cubicBezTo>
                    <a:pt x="9908" y="10875"/>
                    <a:pt x="9474" y="10408"/>
                    <a:pt x="9141" y="10074"/>
                  </a:cubicBezTo>
                  <a:cubicBezTo>
                    <a:pt x="8807" y="9740"/>
                    <a:pt x="8473" y="9373"/>
                    <a:pt x="8473" y="9073"/>
                  </a:cubicBezTo>
                  <a:cubicBezTo>
                    <a:pt x="8473" y="8806"/>
                    <a:pt x="8807" y="8439"/>
                    <a:pt x="9141" y="8106"/>
                  </a:cubicBezTo>
                  <a:cubicBezTo>
                    <a:pt x="9541" y="7706"/>
                    <a:pt x="9941" y="7305"/>
                    <a:pt x="9908" y="6838"/>
                  </a:cubicBezTo>
                  <a:cubicBezTo>
                    <a:pt x="9874" y="6405"/>
                    <a:pt x="9474" y="6004"/>
                    <a:pt x="9040" y="5637"/>
                  </a:cubicBezTo>
                  <a:cubicBezTo>
                    <a:pt x="8740" y="5437"/>
                    <a:pt x="8473" y="5137"/>
                    <a:pt x="8307" y="4770"/>
                  </a:cubicBezTo>
                  <a:cubicBezTo>
                    <a:pt x="8507" y="4670"/>
                    <a:pt x="8707" y="4603"/>
                    <a:pt x="8874" y="4537"/>
                  </a:cubicBezTo>
                  <a:cubicBezTo>
                    <a:pt x="9407" y="4303"/>
                    <a:pt x="9708" y="4203"/>
                    <a:pt x="9674" y="3936"/>
                  </a:cubicBezTo>
                  <a:cubicBezTo>
                    <a:pt x="9641" y="3703"/>
                    <a:pt x="9307" y="3669"/>
                    <a:pt x="8707" y="3669"/>
                  </a:cubicBezTo>
                  <a:lnTo>
                    <a:pt x="8273" y="3669"/>
                  </a:lnTo>
                  <a:cubicBezTo>
                    <a:pt x="8373" y="3603"/>
                    <a:pt x="8540" y="3503"/>
                    <a:pt x="8640" y="3436"/>
                  </a:cubicBezTo>
                  <a:cubicBezTo>
                    <a:pt x="9141" y="3102"/>
                    <a:pt x="9407" y="2936"/>
                    <a:pt x="9307" y="2702"/>
                  </a:cubicBezTo>
                  <a:cubicBezTo>
                    <a:pt x="9257" y="2585"/>
                    <a:pt x="9157" y="2544"/>
                    <a:pt x="8999" y="2544"/>
                  </a:cubicBezTo>
                  <a:cubicBezTo>
                    <a:pt x="8840" y="2544"/>
                    <a:pt x="8624" y="2585"/>
                    <a:pt x="8340" y="2635"/>
                  </a:cubicBezTo>
                  <a:cubicBezTo>
                    <a:pt x="8207" y="2669"/>
                    <a:pt x="8006" y="2735"/>
                    <a:pt x="7873" y="2735"/>
                  </a:cubicBezTo>
                  <a:cubicBezTo>
                    <a:pt x="7973" y="2635"/>
                    <a:pt x="8073" y="2502"/>
                    <a:pt x="8173" y="2402"/>
                  </a:cubicBezTo>
                  <a:cubicBezTo>
                    <a:pt x="8573" y="1935"/>
                    <a:pt x="8807" y="1735"/>
                    <a:pt x="8640" y="1501"/>
                  </a:cubicBezTo>
                  <a:cubicBezTo>
                    <a:pt x="8588" y="1439"/>
                    <a:pt x="8520" y="1412"/>
                    <a:pt x="8434" y="1412"/>
                  </a:cubicBezTo>
                  <a:cubicBezTo>
                    <a:pt x="8245" y="1412"/>
                    <a:pt x="7973" y="1541"/>
                    <a:pt x="7606" y="1701"/>
                  </a:cubicBezTo>
                  <a:cubicBezTo>
                    <a:pt x="7439" y="1768"/>
                    <a:pt x="7273" y="1868"/>
                    <a:pt x="7106" y="1935"/>
                  </a:cubicBezTo>
                  <a:cubicBezTo>
                    <a:pt x="7139" y="1735"/>
                    <a:pt x="7172" y="1535"/>
                    <a:pt x="7239" y="1334"/>
                  </a:cubicBezTo>
                  <a:cubicBezTo>
                    <a:pt x="7406" y="801"/>
                    <a:pt x="7473" y="467"/>
                    <a:pt x="7239" y="367"/>
                  </a:cubicBezTo>
                  <a:cubicBezTo>
                    <a:pt x="7201" y="345"/>
                    <a:pt x="7164" y="335"/>
                    <a:pt x="7126" y="335"/>
                  </a:cubicBezTo>
                  <a:cubicBezTo>
                    <a:pt x="6928" y="335"/>
                    <a:pt x="6724" y="609"/>
                    <a:pt x="6472" y="1001"/>
                  </a:cubicBezTo>
                  <a:cubicBezTo>
                    <a:pt x="6339" y="1134"/>
                    <a:pt x="6238" y="1301"/>
                    <a:pt x="6105" y="1434"/>
                  </a:cubicBezTo>
                  <a:cubicBezTo>
                    <a:pt x="6038" y="1268"/>
                    <a:pt x="6005" y="1101"/>
                    <a:pt x="5972" y="901"/>
                  </a:cubicBezTo>
                  <a:cubicBezTo>
                    <a:pt x="5838" y="367"/>
                    <a:pt x="5738" y="0"/>
                    <a:pt x="5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32"/>
          <p:cNvGrpSpPr/>
          <p:nvPr/>
        </p:nvGrpSpPr>
        <p:grpSpPr>
          <a:xfrm>
            <a:off x="220748" y="539491"/>
            <a:ext cx="984941" cy="977210"/>
            <a:chOff x="1703300" y="1640850"/>
            <a:chExt cx="688000" cy="682600"/>
          </a:xfrm>
        </p:grpSpPr>
        <p:sp>
          <p:nvSpPr>
            <p:cNvPr id="402" name="Google Shape;402;p32"/>
            <p:cNvSpPr/>
            <p:nvPr/>
          </p:nvSpPr>
          <p:spPr>
            <a:xfrm>
              <a:off x="1703300" y="1640850"/>
              <a:ext cx="688000" cy="682600"/>
            </a:xfrm>
            <a:custGeom>
              <a:avLst/>
              <a:gdLst/>
              <a:ahLst/>
              <a:cxnLst/>
              <a:rect l="l" t="t" r="r" b="b"/>
              <a:pathLst>
                <a:path w="27520" h="27304" extrusionOk="0">
                  <a:moveTo>
                    <a:pt x="11422" y="0"/>
                  </a:moveTo>
                  <a:cubicBezTo>
                    <a:pt x="11294" y="0"/>
                    <a:pt x="11167" y="16"/>
                    <a:pt x="11041" y="50"/>
                  </a:cubicBezTo>
                  <a:cubicBezTo>
                    <a:pt x="9607" y="450"/>
                    <a:pt x="9207" y="3152"/>
                    <a:pt x="7972" y="4020"/>
                  </a:cubicBezTo>
                  <a:cubicBezTo>
                    <a:pt x="6738" y="4854"/>
                    <a:pt x="4070" y="4253"/>
                    <a:pt x="3136" y="5421"/>
                  </a:cubicBezTo>
                  <a:cubicBezTo>
                    <a:pt x="2235" y="6588"/>
                    <a:pt x="3503" y="9057"/>
                    <a:pt x="3002" y="10424"/>
                  </a:cubicBezTo>
                  <a:cubicBezTo>
                    <a:pt x="2502" y="11825"/>
                    <a:pt x="0" y="12926"/>
                    <a:pt x="0" y="14460"/>
                  </a:cubicBezTo>
                  <a:cubicBezTo>
                    <a:pt x="0" y="15528"/>
                    <a:pt x="2402" y="16228"/>
                    <a:pt x="2635" y="17229"/>
                  </a:cubicBezTo>
                  <a:cubicBezTo>
                    <a:pt x="2902" y="18263"/>
                    <a:pt x="1134" y="20064"/>
                    <a:pt x="1668" y="20965"/>
                  </a:cubicBezTo>
                  <a:cubicBezTo>
                    <a:pt x="2168" y="21866"/>
                    <a:pt x="4603" y="21299"/>
                    <a:pt x="5337" y="22033"/>
                  </a:cubicBezTo>
                  <a:cubicBezTo>
                    <a:pt x="6071" y="22766"/>
                    <a:pt x="5537" y="25235"/>
                    <a:pt x="6438" y="25702"/>
                  </a:cubicBezTo>
                  <a:cubicBezTo>
                    <a:pt x="6546" y="25764"/>
                    <a:pt x="6669" y="25791"/>
                    <a:pt x="6804" y="25791"/>
                  </a:cubicBezTo>
                  <a:cubicBezTo>
                    <a:pt x="7676" y="25791"/>
                    <a:pt x="9025" y="24646"/>
                    <a:pt x="9938" y="24646"/>
                  </a:cubicBezTo>
                  <a:cubicBezTo>
                    <a:pt x="10008" y="24646"/>
                    <a:pt x="10076" y="24653"/>
                    <a:pt x="10141" y="24668"/>
                  </a:cubicBezTo>
                  <a:cubicBezTo>
                    <a:pt x="11008" y="24868"/>
                    <a:pt x="11508" y="27270"/>
                    <a:pt x="12409" y="27303"/>
                  </a:cubicBezTo>
                  <a:cubicBezTo>
                    <a:pt x="12415" y="27303"/>
                    <a:pt x="12422" y="27303"/>
                    <a:pt x="12428" y="27303"/>
                  </a:cubicBezTo>
                  <a:cubicBezTo>
                    <a:pt x="13319" y="27303"/>
                    <a:pt x="14016" y="25000"/>
                    <a:pt x="14877" y="24835"/>
                  </a:cubicBezTo>
                  <a:cubicBezTo>
                    <a:pt x="14913" y="24828"/>
                    <a:pt x="14949" y="24824"/>
                    <a:pt x="14987" y="24824"/>
                  </a:cubicBezTo>
                  <a:cubicBezTo>
                    <a:pt x="15794" y="24824"/>
                    <a:pt x="17051" y="26340"/>
                    <a:pt x="17846" y="26340"/>
                  </a:cubicBezTo>
                  <a:cubicBezTo>
                    <a:pt x="17916" y="26340"/>
                    <a:pt x="17984" y="26328"/>
                    <a:pt x="18046" y="26302"/>
                  </a:cubicBezTo>
                  <a:cubicBezTo>
                    <a:pt x="18847" y="25935"/>
                    <a:pt x="18580" y="23500"/>
                    <a:pt x="19280" y="23033"/>
                  </a:cubicBezTo>
                  <a:cubicBezTo>
                    <a:pt x="19397" y="22956"/>
                    <a:pt x="19551" y="22925"/>
                    <a:pt x="19732" y="22925"/>
                  </a:cubicBezTo>
                  <a:cubicBezTo>
                    <a:pt x="20417" y="22925"/>
                    <a:pt x="21473" y="23368"/>
                    <a:pt x="22188" y="23368"/>
                  </a:cubicBezTo>
                  <a:cubicBezTo>
                    <a:pt x="22419" y="23368"/>
                    <a:pt x="22614" y="23322"/>
                    <a:pt x="22750" y="23200"/>
                  </a:cubicBezTo>
                  <a:cubicBezTo>
                    <a:pt x="23217" y="22766"/>
                    <a:pt x="21982" y="20732"/>
                    <a:pt x="22383" y="20231"/>
                  </a:cubicBezTo>
                  <a:cubicBezTo>
                    <a:pt x="22486" y="20120"/>
                    <a:pt x="22690" y="20083"/>
                    <a:pt x="22946" y="20083"/>
                  </a:cubicBezTo>
                  <a:cubicBezTo>
                    <a:pt x="23486" y="20083"/>
                    <a:pt x="24258" y="20250"/>
                    <a:pt x="24797" y="20250"/>
                  </a:cubicBezTo>
                  <a:cubicBezTo>
                    <a:pt x="25079" y="20250"/>
                    <a:pt x="25297" y="20204"/>
                    <a:pt x="25385" y="20064"/>
                  </a:cubicBezTo>
                  <a:cubicBezTo>
                    <a:pt x="25718" y="19531"/>
                    <a:pt x="23950" y="17896"/>
                    <a:pt x="24217" y="17329"/>
                  </a:cubicBezTo>
                  <a:cubicBezTo>
                    <a:pt x="24451" y="16762"/>
                    <a:pt x="26853" y="16895"/>
                    <a:pt x="26986" y="16295"/>
                  </a:cubicBezTo>
                  <a:cubicBezTo>
                    <a:pt x="27153" y="15695"/>
                    <a:pt x="25018" y="14627"/>
                    <a:pt x="25118" y="13993"/>
                  </a:cubicBezTo>
                  <a:cubicBezTo>
                    <a:pt x="25185" y="13460"/>
                    <a:pt x="27520" y="13093"/>
                    <a:pt x="27520" y="12526"/>
                  </a:cubicBezTo>
                  <a:cubicBezTo>
                    <a:pt x="27520" y="11992"/>
                    <a:pt x="25218" y="11558"/>
                    <a:pt x="25151" y="11025"/>
                  </a:cubicBezTo>
                  <a:cubicBezTo>
                    <a:pt x="25085" y="10458"/>
                    <a:pt x="27219" y="9490"/>
                    <a:pt x="27086" y="8956"/>
                  </a:cubicBezTo>
                  <a:cubicBezTo>
                    <a:pt x="26953" y="8456"/>
                    <a:pt x="24584" y="8690"/>
                    <a:pt x="24384" y="8223"/>
                  </a:cubicBezTo>
                  <a:cubicBezTo>
                    <a:pt x="24151" y="7722"/>
                    <a:pt x="25919" y="6154"/>
                    <a:pt x="25585" y="5687"/>
                  </a:cubicBezTo>
                  <a:cubicBezTo>
                    <a:pt x="25462" y="5493"/>
                    <a:pt x="25167" y="5437"/>
                    <a:pt x="24801" y="5437"/>
                  </a:cubicBezTo>
                  <a:cubicBezTo>
                    <a:pt x="24300" y="5437"/>
                    <a:pt x="23666" y="5543"/>
                    <a:pt x="23169" y="5543"/>
                  </a:cubicBezTo>
                  <a:cubicBezTo>
                    <a:pt x="22849" y="5543"/>
                    <a:pt x="22585" y="5499"/>
                    <a:pt x="22449" y="5354"/>
                  </a:cubicBezTo>
                  <a:cubicBezTo>
                    <a:pt x="21982" y="4787"/>
                    <a:pt x="23050" y="2619"/>
                    <a:pt x="22483" y="2185"/>
                  </a:cubicBezTo>
                  <a:cubicBezTo>
                    <a:pt x="22408" y="2124"/>
                    <a:pt x="22311" y="2097"/>
                    <a:pt x="22197" y="2097"/>
                  </a:cubicBezTo>
                  <a:cubicBezTo>
                    <a:pt x="21530" y="2097"/>
                    <a:pt x="20288" y="2999"/>
                    <a:pt x="19632" y="2999"/>
                  </a:cubicBezTo>
                  <a:cubicBezTo>
                    <a:pt x="19549" y="2999"/>
                    <a:pt x="19476" y="2985"/>
                    <a:pt x="19414" y="2952"/>
                  </a:cubicBezTo>
                  <a:cubicBezTo>
                    <a:pt x="18780" y="2619"/>
                    <a:pt x="18914" y="217"/>
                    <a:pt x="18246" y="17"/>
                  </a:cubicBezTo>
                  <a:cubicBezTo>
                    <a:pt x="18217" y="8"/>
                    <a:pt x="18187" y="4"/>
                    <a:pt x="18155" y="4"/>
                  </a:cubicBezTo>
                  <a:cubicBezTo>
                    <a:pt x="17491" y="4"/>
                    <a:pt x="16446" y="1920"/>
                    <a:pt x="15745" y="1920"/>
                  </a:cubicBezTo>
                  <a:cubicBezTo>
                    <a:pt x="15734" y="1920"/>
                    <a:pt x="15722" y="1919"/>
                    <a:pt x="15711" y="1918"/>
                  </a:cubicBezTo>
                  <a:cubicBezTo>
                    <a:pt x="14308" y="1796"/>
                    <a:pt x="12793" y="0"/>
                    <a:pt x="11422" y="0"/>
                  </a:cubicBezTo>
                  <a:close/>
                </a:path>
              </a:pathLst>
            </a:custGeom>
            <a:solidFill>
              <a:srgbClr val="F2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1703300" y="1640850"/>
              <a:ext cx="688000" cy="682600"/>
            </a:xfrm>
            <a:custGeom>
              <a:avLst/>
              <a:gdLst/>
              <a:ahLst/>
              <a:cxnLst/>
              <a:rect l="l" t="t" r="r" b="b"/>
              <a:pathLst>
                <a:path w="27520" h="27304" extrusionOk="0">
                  <a:moveTo>
                    <a:pt x="11422" y="0"/>
                  </a:moveTo>
                  <a:cubicBezTo>
                    <a:pt x="11294" y="0"/>
                    <a:pt x="11167" y="16"/>
                    <a:pt x="11041" y="50"/>
                  </a:cubicBezTo>
                  <a:cubicBezTo>
                    <a:pt x="9607" y="450"/>
                    <a:pt x="9207" y="3152"/>
                    <a:pt x="7972" y="4020"/>
                  </a:cubicBezTo>
                  <a:cubicBezTo>
                    <a:pt x="6738" y="4854"/>
                    <a:pt x="4070" y="4253"/>
                    <a:pt x="3136" y="5421"/>
                  </a:cubicBezTo>
                  <a:cubicBezTo>
                    <a:pt x="2235" y="6588"/>
                    <a:pt x="3503" y="9057"/>
                    <a:pt x="3002" y="10424"/>
                  </a:cubicBezTo>
                  <a:cubicBezTo>
                    <a:pt x="2502" y="11825"/>
                    <a:pt x="0" y="12926"/>
                    <a:pt x="0" y="14460"/>
                  </a:cubicBezTo>
                  <a:cubicBezTo>
                    <a:pt x="0" y="15528"/>
                    <a:pt x="2402" y="16228"/>
                    <a:pt x="2635" y="17229"/>
                  </a:cubicBezTo>
                  <a:cubicBezTo>
                    <a:pt x="2902" y="18263"/>
                    <a:pt x="1134" y="20064"/>
                    <a:pt x="1668" y="20965"/>
                  </a:cubicBezTo>
                  <a:cubicBezTo>
                    <a:pt x="2168" y="21866"/>
                    <a:pt x="4603" y="21299"/>
                    <a:pt x="5337" y="22033"/>
                  </a:cubicBezTo>
                  <a:cubicBezTo>
                    <a:pt x="6071" y="22766"/>
                    <a:pt x="5537" y="25235"/>
                    <a:pt x="6438" y="25702"/>
                  </a:cubicBezTo>
                  <a:cubicBezTo>
                    <a:pt x="6546" y="25764"/>
                    <a:pt x="6669" y="25791"/>
                    <a:pt x="6804" y="25791"/>
                  </a:cubicBezTo>
                  <a:cubicBezTo>
                    <a:pt x="7676" y="25791"/>
                    <a:pt x="9025" y="24646"/>
                    <a:pt x="9938" y="24646"/>
                  </a:cubicBezTo>
                  <a:cubicBezTo>
                    <a:pt x="10008" y="24646"/>
                    <a:pt x="10076" y="24653"/>
                    <a:pt x="10141" y="24668"/>
                  </a:cubicBezTo>
                  <a:cubicBezTo>
                    <a:pt x="11008" y="24868"/>
                    <a:pt x="11508" y="27270"/>
                    <a:pt x="12409" y="27303"/>
                  </a:cubicBezTo>
                  <a:cubicBezTo>
                    <a:pt x="12415" y="27303"/>
                    <a:pt x="12422" y="27303"/>
                    <a:pt x="12428" y="27303"/>
                  </a:cubicBezTo>
                  <a:cubicBezTo>
                    <a:pt x="13319" y="27303"/>
                    <a:pt x="14016" y="25000"/>
                    <a:pt x="14877" y="24835"/>
                  </a:cubicBezTo>
                  <a:cubicBezTo>
                    <a:pt x="14913" y="24828"/>
                    <a:pt x="14949" y="24824"/>
                    <a:pt x="14987" y="24824"/>
                  </a:cubicBezTo>
                  <a:cubicBezTo>
                    <a:pt x="15794" y="24824"/>
                    <a:pt x="17051" y="26340"/>
                    <a:pt x="17846" y="26340"/>
                  </a:cubicBezTo>
                  <a:cubicBezTo>
                    <a:pt x="17916" y="26340"/>
                    <a:pt x="17984" y="26328"/>
                    <a:pt x="18046" y="26302"/>
                  </a:cubicBezTo>
                  <a:cubicBezTo>
                    <a:pt x="18847" y="25935"/>
                    <a:pt x="18580" y="23500"/>
                    <a:pt x="19280" y="23033"/>
                  </a:cubicBezTo>
                  <a:cubicBezTo>
                    <a:pt x="19397" y="22956"/>
                    <a:pt x="19551" y="22925"/>
                    <a:pt x="19732" y="22925"/>
                  </a:cubicBezTo>
                  <a:cubicBezTo>
                    <a:pt x="20417" y="22925"/>
                    <a:pt x="21473" y="23368"/>
                    <a:pt x="22188" y="23368"/>
                  </a:cubicBezTo>
                  <a:cubicBezTo>
                    <a:pt x="22419" y="23368"/>
                    <a:pt x="22614" y="23322"/>
                    <a:pt x="22750" y="23200"/>
                  </a:cubicBezTo>
                  <a:cubicBezTo>
                    <a:pt x="23217" y="22766"/>
                    <a:pt x="21982" y="20732"/>
                    <a:pt x="22383" y="20231"/>
                  </a:cubicBezTo>
                  <a:cubicBezTo>
                    <a:pt x="22486" y="20120"/>
                    <a:pt x="22690" y="20083"/>
                    <a:pt x="22946" y="20083"/>
                  </a:cubicBezTo>
                  <a:cubicBezTo>
                    <a:pt x="23486" y="20083"/>
                    <a:pt x="24258" y="20250"/>
                    <a:pt x="24797" y="20250"/>
                  </a:cubicBezTo>
                  <a:cubicBezTo>
                    <a:pt x="25079" y="20250"/>
                    <a:pt x="25297" y="20204"/>
                    <a:pt x="25385" y="20064"/>
                  </a:cubicBezTo>
                  <a:cubicBezTo>
                    <a:pt x="25718" y="19531"/>
                    <a:pt x="23950" y="17896"/>
                    <a:pt x="24217" y="17329"/>
                  </a:cubicBezTo>
                  <a:cubicBezTo>
                    <a:pt x="24451" y="16762"/>
                    <a:pt x="26853" y="16895"/>
                    <a:pt x="26986" y="16295"/>
                  </a:cubicBezTo>
                  <a:cubicBezTo>
                    <a:pt x="27153" y="15695"/>
                    <a:pt x="25018" y="14627"/>
                    <a:pt x="25118" y="13993"/>
                  </a:cubicBezTo>
                  <a:cubicBezTo>
                    <a:pt x="25185" y="13460"/>
                    <a:pt x="27520" y="13093"/>
                    <a:pt x="27520" y="12526"/>
                  </a:cubicBezTo>
                  <a:cubicBezTo>
                    <a:pt x="27520" y="11992"/>
                    <a:pt x="25218" y="11558"/>
                    <a:pt x="25151" y="11025"/>
                  </a:cubicBezTo>
                  <a:cubicBezTo>
                    <a:pt x="25085" y="10458"/>
                    <a:pt x="27219" y="9490"/>
                    <a:pt x="27086" y="8956"/>
                  </a:cubicBezTo>
                  <a:cubicBezTo>
                    <a:pt x="26953" y="8456"/>
                    <a:pt x="24584" y="8690"/>
                    <a:pt x="24384" y="8223"/>
                  </a:cubicBezTo>
                  <a:cubicBezTo>
                    <a:pt x="24151" y="7722"/>
                    <a:pt x="25919" y="6154"/>
                    <a:pt x="25585" y="5687"/>
                  </a:cubicBezTo>
                  <a:cubicBezTo>
                    <a:pt x="25462" y="5493"/>
                    <a:pt x="25167" y="5437"/>
                    <a:pt x="24801" y="5437"/>
                  </a:cubicBezTo>
                  <a:cubicBezTo>
                    <a:pt x="24300" y="5437"/>
                    <a:pt x="23666" y="5543"/>
                    <a:pt x="23169" y="5543"/>
                  </a:cubicBezTo>
                  <a:cubicBezTo>
                    <a:pt x="22849" y="5543"/>
                    <a:pt x="22585" y="5499"/>
                    <a:pt x="22449" y="5354"/>
                  </a:cubicBezTo>
                  <a:cubicBezTo>
                    <a:pt x="21982" y="4787"/>
                    <a:pt x="23050" y="2619"/>
                    <a:pt x="22483" y="2185"/>
                  </a:cubicBezTo>
                  <a:cubicBezTo>
                    <a:pt x="22408" y="2124"/>
                    <a:pt x="22311" y="2097"/>
                    <a:pt x="22197" y="2097"/>
                  </a:cubicBezTo>
                  <a:cubicBezTo>
                    <a:pt x="21530" y="2097"/>
                    <a:pt x="20288" y="2999"/>
                    <a:pt x="19632" y="2999"/>
                  </a:cubicBezTo>
                  <a:cubicBezTo>
                    <a:pt x="19549" y="2999"/>
                    <a:pt x="19476" y="2985"/>
                    <a:pt x="19414" y="2952"/>
                  </a:cubicBezTo>
                  <a:cubicBezTo>
                    <a:pt x="18780" y="2619"/>
                    <a:pt x="18914" y="217"/>
                    <a:pt x="18246" y="17"/>
                  </a:cubicBezTo>
                  <a:cubicBezTo>
                    <a:pt x="18217" y="8"/>
                    <a:pt x="18187" y="4"/>
                    <a:pt x="18155" y="4"/>
                  </a:cubicBezTo>
                  <a:cubicBezTo>
                    <a:pt x="17491" y="4"/>
                    <a:pt x="16446" y="1920"/>
                    <a:pt x="15745" y="1920"/>
                  </a:cubicBezTo>
                  <a:cubicBezTo>
                    <a:pt x="15734" y="1920"/>
                    <a:pt x="15722" y="1919"/>
                    <a:pt x="15711" y="1918"/>
                  </a:cubicBezTo>
                  <a:cubicBezTo>
                    <a:pt x="14308" y="1796"/>
                    <a:pt x="12793" y="0"/>
                    <a:pt x="11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1904275" y="1828450"/>
              <a:ext cx="297725" cy="269950"/>
            </a:xfrm>
            <a:custGeom>
              <a:avLst/>
              <a:gdLst/>
              <a:ahLst/>
              <a:cxnLst/>
              <a:rect l="l" t="t" r="r" b="b"/>
              <a:pathLst>
                <a:path w="11909" h="10798" extrusionOk="0">
                  <a:moveTo>
                    <a:pt x="5908" y="0"/>
                  </a:moveTo>
                  <a:cubicBezTo>
                    <a:pt x="3470" y="0"/>
                    <a:pt x="1270" y="1676"/>
                    <a:pt x="701" y="4154"/>
                  </a:cubicBezTo>
                  <a:cubicBezTo>
                    <a:pt x="0" y="7056"/>
                    <a:pt x="1801" y="9992"/>
                    <a:pt x="4703" y="10659"/>
                  </a:cubicBezTo>
                  <a:cubicBezTo>
                    <a:pt x="5112" y="10753"/>
                    <a:pt x="5520" y="10798"/>
                    <a:pt x="5923" y="10798"/>
                  </a:cubicBezTo>
                  <a:cubicBezTo>
                    <a:pt x="8386" y="10798"/>
                    <a:pt x="10635" y="9117"/>
                    <a:pt x="11208" y="6623"/>
                  </a:cubicBezTo>
                  <a:cubicBezTo>
                    <a:pt x="11909" y="3721"/>
                    <a:pt x="10107" y="819"/>
                    <a:pt x="7172" y="152"/>
                  </a:cubicBezTo>
                  <a:cubicBezTo>
                    <a:pt x="6748" y="49"/>
                    <a:pt x="6325" y="0"/>
                    <a:pt x="5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1979325" y="1885275"/>
              <a:ext cx="194325" cy="167125"/>
            </a:xfrm>
            <a:custGeom>
              <a:avLst/>
              <a:gdLst/>
              <a:ahLst/>
              <a:cxnLst/>
              <a:rect l="l" t="t" r="r" b="b"/>
              <a:pathLst>
                <a:path w="7773" h="6685" extrusionOk="0">
                  <a:moveTo>
                    <a:pt x="3349" y="0"/>
                  </a:moveTo>
                  <a:cubicBezTo>
                    <a:pt x="1639" y="0"/>
                    <a:pt x="0" y="1338"/>
                    <a:pt x="0" y="3349"/>
                  </a:cubicBezTo>
                  <a:cubicBezTo>
                    <a:pt x="0" y="5184"/>
                    <a:pt x="1468" y="6685"/>
                    <a:pt x="3336" y="6685"/>
                  </a:cubicBezTo>
                  <a:cubicBezTo>
                    <a:pt x="6305" y="6685"/>
                    <a:pt x="7772" y="3082"/>
                    <a:pt x="5671" y="981"/>
                  </a:cubicBezTo>
                  <a:cubicBezTo>
                    <a:pt x="4993" y="303"/>
                    <a:pt x="4163" y="0"/>
                    <a:pt x="3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019350" y="1916600"/>
              <a:ext cx="121775" cy="104950"/>
            </a:xfrm>
            <a:custGeom>
              <a:avLst/>
              <a:gdLst/>
              <a:ahLst/>
              <a:cxnLst/>
              <a:rect l="l" t="t" r="r" b="b"/>
              <a:pathLst>
                <a:path w="4871" h="4198" extrusionOk="0">
                  <a:moveTo>
                    <a:pt x="2105" y="0"/>
                  </a:moveTo>
                  <a:cubicBezTo>
                    <a:pt x="1033" y="0"/>
                    <a:pt x="0" y="836"/>
                    <a:pt x="0" y="2096"/>
                  </a:cubicBezTo>
                  <a:cubicBezTo>
                    <a:pt x="0" y="3264"/>
                    <a:pt x="934" y="4198"/>
                    <a:pt x="2102" y="4198"/>
                  </a:cubicBezTo>
                  <a:cubicBezTo>
                    <a:pt x="3970" y="4198"/>
                    <a:pt x="4871" y="1929"/>
                    <a:pt x="3570" y="628"/>
                  </a:cubicBezTo>
                  <a:cubicBezTo>
                    <a:pt x="3147" y="194"/>
                    <a:pt x="2621" y="0"/>
                    <a:pt x="2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029350" y="1905600"/>
              <a:ext cx="33375" cy="33400"/>
            </a:xfrm>
            <a:custGeom>
              <a:avLst/>
              <a:gdLst/>
              <a:ahLst/>
              <a:cxnLst/>
              <a:rect l="l" t="t" r="r" b="b"/>
              <a:pathLst>
                <a:path w="1335" h="1336" extrusionOk="0">
                  <a:moveTo>
                    <a:pt x="668" y="1"/>
                  </a:moveTo>
                  <a:cubicBezTo>
                    <a:pt x="301" y="1"/>
                    <a:pt x="1" y="301"/>
                    <a:pt x="1" y="668"/>
                  </a:cubicBezTo>
                  <a:cubicBezTo>
                    <a:pt x="1" y="1035"/>
                    <a:pt x="301" y="1335"/>
                    <a:pt x="668" y="1335"/>
                  </a:cubicBezTo>
                  <a:cubicBezTo>
                    <a:pt x="1035" y="1335"/>
                    <a:pt x="1335" y="1035"/>
                    <a:pt x="1335" y="668"/>
                  </a:cubicBezTo>
                  <a:cubicBezTo>
                    <a:pt x="1335" y="301"/>
                    <a:pt x="1035" y="1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2076050" y="2135775"/>
              <a:ext cx="47575" cy="48400"/>
            </a:xfrm>
            <a:custGeom>
              <a:avLst/>
              <a:gdLst/>
              <a:ahLst/>
              <a:cxnLst/>
              <a:rect l="l" t="t" r="r" b="b"/>
              <a:pathLst>
                <a:path w="1903" h="1936" extrusionOk="0">
                  <a:moveTo>
                    <a:pt x="1602" y="1"/>
                  </a:moveTo>
                  <a:cubicBezTo>
                    <a:pt x="1702" y="368"/>
                    <a:pt x="1735" y="701"/>
                    <a:pt x="1702" y="1068"/>
                  </a:cubicBezTo>
                  <a:cubicBezTo>
                    <a:pt x="1702" y="1235"/>
                    <a:pt x="1669" y="1368"/>
                    <a:pt x="1568" y="1502"/>
                  </a:cubicBezTo>
                  <a:cubicBezTo>
                    <a:pt x="1468" y="1635"/>
                    <a:pt x="1335" y="1702"/>
                    <a:pt x="1168" y="1702"/>
                  </a:cubicBezTo>
                  <a:cubicBezTo>
                    <a:pt x="1035" y="1702"/>
                    <a:pt x="868" y="1635"/>
                    <a:pt x="735" y="1568"/>
                  </a:cubicBezTo>
                  <a:cubicBezTo>
                    <a:pt x="601" y="1468"/>
                    <a:pt x="468" y="1368"/>
                    <a:pt x="401" y="1201"/>
                  </a:cubicBezTo>
                  <a:cubicBezTo>
                    <a:pt x="234" y="901"/>
                    <a:pt x="101" y="568"/>
                    <a:pt x="67" y="201"/>
                  </a:cubicBezTo>
                  <a:lnTo>
                    <a:pt x="67" y="201"/>
                  </a:lnTo>
                  <a:cubicBezTo>
                    <a:pt x="1" y="568"/>
                    <a:pt x="67" y="968"/>
                    <a:pt x="234" y="1302"/>
                  </a:cubicBezTo>
                  <a:cubicBezTo>
                    <a:pt x="301" y="1468"/>
                    <a:pt x="434" y="1635"/>
                    <a:pt x="601" y="1769"/>
                  </a:cubicBezTo>
                  <a:cubicBezTo>
                    <a:pt x="768" y="1869"/>
                    <a:pt x="968" y="1902"/>
                    <a:pt x="1168" y="1935"/>
                  </a:cubicBezTo>
                  <a:cubicBezTo>
                    <a:pt x="1402" y="1935"/>
                    <a:pt x="1602" y="1835"/>
                    <a:pt x="1735" y="1635"/>
                  </a:cubicBezTo>
                  <a:cubicBezTo>
                    <a:pt x="1835" y="1468"/>
                    <a:pt x="1902" y="1268"/>
                    <a:pt x="1902" y="1068"/>
                  </a:cubicBezTo>
                  <a:cubicBezTo>
                    <a:pt x="1869" y="701"/>
                    <a:pt x="1769" y="334"/>
                    <a:pt x="16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2"/>
          <p:cNvGrpSpPr/>
          <p:nvPr/>
        </p:nvGrpSpPr>
        <p:grpSpPr>
          <a:xfrm rot="1403714">
            <a:off x="7536264" y="2351506"/>
            <a:ext cx="1001308" cy="886696"/>
            <a:chOff x="7363150" y="2002250"/>
            <a:chExt cx="1137925" cy="1007675"/>
          </a:xfrm>
        </p:grpSpPr>
        <p:sp>
          <p:nvSpPr>
            <p:cNvPr id="410" name="Google Shape;410;p32"/>
            <p:cNvSpPr/>
            <p:nvPr/>
          </p:nvSpPr>
          <p:spPr>
            <a:xfrm>
              <a:off x="7363150" y="2002250"/>
              <a:ext cx="1137925" cy="1007675"/>
            </a:xfrm>
            <a:custGeom>
              <a:avLst/>
              <a:gdLst/>
              <a:ahLst/>
              <a:cxnLst/>
              <a:rect l="l" t="t" r="r" b="b"/>
              <a:pathLst>
                <a:path w="36728" h="32524" extrusionOk="0">
                  <a:moveTo>
                    <a:pt x="11847" y="15285"/>
                  </a:moveTo>
                  <a:cubicBezTo>
                    <a:pt x="11854" y="15305"/>
                    <a:pt x="11861" y="15324"/>
                    <a:pt x="11869" y="15344"/>
                  </a:cubicBezTo>
                  <a:lnTo>
                    <a:pt x="11869" y="15344"/>
                  </a:lnTo>
                  <a:cubicBezTo>
                    <a:pt x="11665" y="15387"/>
                    <a:pt x="11513" y="15415"/>
                    <a:pt x="11462" y="15415"/>
                  </a:cubicBezTo>
                  <a:cubicBezTo>
                    <a:pt x="11449" y="15415"/>
                    <a:pt x="11442" y="15413"/>
                    <a:pt x="11442" y="15410"/>
                  </a:cubicBezTo>
                  <a:cubicBezTo>
                    <a:pt x="11434" y="15392"/>
                    <a:pt x="11599" y="15345"/>
                    <a:pt x="11847" y="15285"/>
                  </a:cubicBezTo>
                  <a:close/>
                  <a:moveTo>
                    <a:pt x="12343" y="16576"/>
                  </a:moveTo>
                  <a:cubicBezTo>
                    <a:pt x="12343" y="16577"/>
                    <a:pt x="12343" y="16577"/>
                    <a:pt x="12343" y="16577"/>
                  </a:cubicBezTo>
                  <a:cubicBezTo>
                    <a:pt x="12343" y="16577"/>
                    <a:pt x="12342" y="16577"/>
                    <a:pt x="12343" y="16576"/>
                  </a:cubicBezTo>
                  <a:close/>
                  <a:moveTo>
                    <a:pt x="26098" y="17068"/>
                  </a:moveTo>
                  <a:cubicBezTo>
                    <a:pt x="26137" y="17090"/>
                    <a:pt x="26156" y="17104"/>
                    <a:pt x="26153" y="17111"/>
                  </a:cubicBezTo>
                  <a:cubicBezTo>
                    <a:pt x="26153" y="17114"/>
                    <a:pt x="26152" y="17116"/>
                    <a:pt x="26150" y="17116"/>
                  </a:cubicBezTo>
                  <a:cubicBezTo>
                    <a:pt x="26143" y="17116"/>
                    <a:pt x="26125" y="17099"/>
                    <a:pt x="26098" y="17068"/>
                  </a:cubicBezTo>
                  <a:close/>
                  <a:moveTo>
                    <a:pt x="23785" y="17051"/>
                  </a:moveTo>
                  <a:cubicBezTo>
                    <a:pt x="23720" y="17112"/>
                    <a:pt x="23675" y="17149"/>
                    <a:pt x="23658" y="17149"/>
                  </a:cubicBezTo>
                  <a:cubicBezTo>
                    <a:pt x="23654" y="17149"/>
                    <a:pt x="23652" y="17148"/>
                    <a:pt x="23651" y="17144"/>
                  </a:cubicBezTo>
                  <a:cubicBezTo>
                    <a:pt x="23646" y="17129"/>
                    <a:pt x="23696" y="17096"/>
                    <a:pt x="23785" y="17051"/>
                  </a:cubicBezTo>
                  <a:close/>
                  <a:moveTo>
                    <a:pt x="17249" y="20644"/>
                  </a:moveTo>
                  <a:cubicBezTo>
                    <a:pt x="17252" y="20644"/>
                    <a:pt x="17254" y="20654"/>
                    <a:pt x="17255" y="20671"/>
                  </a:cubicBezTo>
                  <a:lnTo>
                    <a:pt x="17255" y="20671"/>
                  </a:lnTo>
                  <a:cubicBezTo>
                    <a:pt x="17246" y="20659"/>
                    <a:pt x="17243" y="20651"/>
                    <a:pt x="17247" y="20647"/>
                  </a:cubicBezTo>
                  <a:cubicBezTo>
                    <a:pt x="17248" y="20645"/>
                    <a:pt x="17249" y="20644"/>
                    <a:pt x="17249" y="20644"/>
                  </a:cubicBezTo>
                  <a:close/>
                  <a:moveTo>
                    <a:pt x="6610" y="0"/>
                  </a:moveTo>
                  <a:cubicBezTo>
                    <a:pt x="5683" y="0"/>
                    <a:pt x="4817" y="2091"/>
                    <a:pt x="4037" y="2434"/>
                  </a:cubicBezTo>
                  <a:cubicBezTo>
                    <a:pt x="3884" y="2505"/>
                    <a:pt x="3686" y="2530"/>
                    <a:pt x="3462" y="2530"/>
                  </a:cubicBezTo>
                  <a:cubicBezTo>
                    <a:pt x="2837" y="2530"/>
                    <a:pt x="2004" y="2330"/>
                    <a:pt x="1339" y="2330"/>
                  </a:cubicBezTo>
                  <a:cubicBezTo>
                    <a:pt x="887" y="2330"/>
                    <a:pt x="512" y="2423"/>
                    <a:pt x="335" y="2734"/>
                  </a:cubicBezTo>
                  <a:cubicBezTo>
                    <a:pt x="301" y="2801"/>
                    <a:pt x="2503" y="4435"/>
                    <a:pt x="2469" y="5436"/>
                  </a:cubicBezTo>
                  <a:cubicBezTo>
                    <a:pt x="2436" y="6270"/>
                    <a:pt x="1" y="7337"/>
                    <a:pt x="101" y="7738"/>
                  </a:cubicBezTo>
                  <a:cubicBezTo>
                    <a:pt x="501" y="9506"/>
                    <a:pt x="3303" y="10706"/>
                    <a:pt x="3704" y="12474"/>
                  </a:cubicBezTo>
                  <a:cubicBezTo>
                    <a:pt x="4137" y="14209"/>
                    <a:pt x="2169" y="16511"/>
                    <a:pt x="2536" y="18279"/>
                  </a:cubicBezTo>
                  <a:cubicBezTo>
                    <a:pt x="2836" y="19479"/>
                    <a:pt x="5438" y="20113"/>
                    <a:pt x="5738" y="21314"/>
                  </a:cubicBezTo>
                  <a:cubicBezTo>
                    <a:pt x="6039" y="22515"/>
                    <a:pt x="4037" y="24450"/>
                    <a:pt x="4504" y="25617"/>
                  </a:cubicBezTo>
                  <a:cubicBezTo>
                    <a:pt x="4771" y="26251"/>
                    <a:pt x="7239" y="25817"/>
                    <a:pt x="7606" y="26418"/>
                  </a:cubicBezTo>
                  <a:cubicBezTo>
                    <a:pt x="7940" y="26985"/>
                    <a:pt x="6305" y="28953"/>
                    <a:pt x="6772" y="29487"/>
                  </a:cubicBezTo>
                  <a:cubicBezTo>
                    <a:pt x="6999" y="29757"/>
                    <a:pt x="7305" y="29856"/>
                    <a:pt x="7653" y="29856"/>
                  </a:cubicBezTo>
                  <a:cubicBezTo>
                    <a:pt x="8622" y="29856"/>
                    <a:pt x="9913" y="29086"/>
                    <a:pt x="10705" y="29086"/>
                  </a:cubicBezTo>
                  <a:cubicBezTo>
                    <a:pt x="10718" y="29086"/>
                    <a:pt x="10730" y="29086"/>
                    <a:pt x="10742" y="29086"/>
                  </a:cubicBezTo>
                  <a:cubicBezTo>
                    <a:pt x="11536" y="29086"/>
                    <a:pt x="12847" y="29917"/>
                    <a:pt x="13823" y="29917"/>
                  </a:cubicBezTo>
                  <a:cubicBezTo>
                    <a:pt x="14159" y="29917"/>
                    <a:pt x="14456" y="29818"/>
                    <a:pt x="14678" y="29553"/>
                  </a:cubicBezTo>
                  <a:cubicBezTo>
                    <a:pt x="15012" y="29153"/>
                    <a:pt x="13411" y="27252"/>
                    <a:pt x="13677" y="26851"/>
                  </a:cubicBezTo>
                  <a:cubicBezTo>
                    <a:pt x="13741" y="26760"/>
                    <a:pt x="13895" y="26726"/>
                    <a:pt x="14102" y="26726"/>
                  </a:cubicBezTo>
                  <a:cubicBezTo>
                    <a:pt x="14666" y="26726"/>
                    <a:pt x="15619" y="26977"/>
                    <a:pt x="16172" y="26977"/>
                  </a:cubicBezTo>
                  <a:cubicBezTo>
                    <a:pt x="16374" y="26977"/>
                    <a:pt x="16523" y="26943"/>
                    <a:pt x="16579" y="26851"/>
                  </a:cubicBezTo>
                  <a:cubicBezTo>
                    <a:pt x="17013" y="26084"/>
                    <a:pt x="15312" y="24083"/>
                    <a:pt x="15746" y="23316"/>
                  </a:cubicBezTo>
                  <a:cubicBezTo>
                    <a:pt x="16154" y="22593"/>
                    <a:pt x="18455" y="22906"/>
                    <a:pt x="19057" y="22304"/>
                  </a:cubicBezTo>
                  <a:lnTo>
                    <a:pt x="19057" y="22304"/>
                  </a:lnTo>
                  <a:cubicBezTo>
                    <a:pt x="19603" y="22437"/>
                    <a:pt x="20079" y="22589"/>
                    <a:pt x="20149" y="22882"/>
                  </a:cubicBezTo>
                  <a:cubicBezTo>
                    <a:pt x="20349" y="23582"/>
                    <a:pt x="18214" y="25050"/>
                    <a:pt x="18414" y="25684"/>
                  </a:cubicBezTo>
                  <a:cubicBezTo>
                    <a:pt x="18614" y="26284"/>
                    <a:pt x="21149" y="26151"/>
                    <a:pt x="21383" y="26751"/>
                  </a:cubicBezTo>
                  <a:cubicBezTo>
                    <a:pt x="21583" y="27385"/>
                    <a:pt x="19548" y="28886"/>
                    <a:pt x="19848" y="29520"/>
                  </a:cubicBezTo>
                  <a:cubicBezTo>
                    <a:pt x="19931" y="29695"/>
                    <a:pt x="20164" y="29753"/>
                    <a:pt x="20469" y="29753"/>
                  </a:cubicBezTo>
                  <a:cubicBezTo>
                    <a:pt x="21067" y="29753"/>
                    <a:pt x="21942" y="29529"/>
                    <a:pt x="22494" y="29529"/>
                  </a:cubicBezTo>
                  <a:cubicBezTo>
                    <a:pt x="22678" y="29529"/>
                    <a:pt x="22827" y="29554"/>
                    <a:pt x="22917" y="29620"/>
                  </a:cubicBezTo>
                  <a:cubicBezTo>
                    <a:pt x="23451" y="30020"/>
                    <a:pt x="23218" y="32455"/>
                    <a:pt x="23951" y="32522"/>
                  </a:cubicBezTo>
                  <a:cubicBezTo>
                    <a:pt x="23966" y="32523"/>
                    <a:pt x="23981" y="32523"/>
                    <a:pt x="23995" y="32523"/>
                  </a:cubicBezTo>
                  <a:cubicBezTo>
                    <a:pt x="25071" y="32523"/>
                    <a:pt x="25765" y="30116"/>
                    <a:pt x="26653" y="29787"/>
                  </a:cubicBezTo>
                  <a:cubicBezTo>
                    <a:pt x="26761" y="29748"/>
                    <a:pt x="26886" y="29732"/>
                    <a:pt x="27023" y="29732"/>
                  </a:cubicBezTo>
                  <a:cubicBezTo>
                    <a:pt x="27775" y="29732"/>
                    <a:pt x="28905" y="30218"/>
                    <a:pt x="29727" y="30218"/>
                  </a:cubicBezTo>
                  <a:cubicBezTo>
                    <a:pt x="30057" y="30218"/>
                    <a:pt x="30337" y="30140"/>
                    <a:pt x="30523" y="29920"/>
                  </a:cubicBezTo>
                  <a:cubicBezTo>
                    <a:pt x="30990" y="29353"/>
                    <a:pt x="29355" y="27352"/>
                    <a:pt x="29722" y="26718"/>
                  </a:cubicBezTo>
                  <a:cubicBezTo>
                    <a:pt x="30089" y="26118"/>
                    <a:pt x="32591" y="26551"/>
                    <a:pt x="32891" y="25851"/>
                  </a:cubicBezTo>
                  <a:cubicBezTo>
                    <a:pt x="33625" y="24083"/>
                    <a:pt x="31957" y="21448"/>
                    <a:pt x="32491" y="19613"/>
                  </a:cubicBezTo>
                  <a:cubicBezTo>
                    <a:pt x="33025" y="17778"/>
                    <a:pt x="35860" y="16477"/>
                    <a:pt x="36160" y="14576"/>
                  </a:cubicBezTo>
                  <a:cubicBezTo>
                    <a:pt x="36327" y="13475"/>
                    <a:pt x="34092" y="12107"/>
                    <a:pt x="34192" y="11007"/>
                  </a:cubicBezTo>
                  <a:cubicBezTo>
                    <a:pt x="34259" y="9906"/>
                    <a:pt x="36727" y="8772"/>
                    <a:pt x="36594" y="7671"/>
                  </a:cubicBezTo>
                  <a:cubicBezTo>
                    <a:pt x="36594" y="7471"/>
                    <a:pt x="34125" y="7638"/>
                    <a:pt x="34092" y="7437"/>
                  </a:cubicBezTo>
                  <a:cubicBezTo>
                    <a:pt x="34025" y="7204"/>
                    <a:pt x="36360" y="6370"/>
                    <a:pt x="36294" y="6170"/>
                  </a:cubicBezTo>
                  <a:cubicBezTo>
                    <a:pt x="36141" y="5652"/>
                    <a:pt x="35564" y="5537"/>
                    <a:pt x="34897" y="5537"/>
                  </a:cubicBezTo>
                  <a:cubicBezTo>
                    <a:pt x="34369" y="5537"/>
                    <a:pt x="33784" y="5609"/>
                    <a:pt x="33308" y="5609"/>
                  </a:cubicBezTo>
                  <a:cubicBezTo>
                    <a:pt x="33068" y="5609"/>
                    <a:pt x="32855" y="5591"/>
                    <a:pt x="32691" y="5536"/>
                  </a:cubicBezTo>
                  <a:cubicBezTo>
                    <a:pt x="31904" y="5283"/>
                    <a:pt x="30715" y="3870"/>
                    <a:pt x="29821" y="3870"/>
                  </a:cubicBezTo>
                  <a:cubicBezTo>
                    <a:pt x="29654" y="3870"/>
                    <a:pt x="29497" y="3919"/>
                    <a:pt x="29355" y="4035"/>
                  </a:cubicBezTo>
                  <a:cubicBezTo>
                    <a:pt x="28788" y="4469"/>
                    <a:pt x="30122" y="6604"/>
                    <a:pt x="29756" y="7171"/>
                  </a:cubicBezTo>
                  <a:cubicBezTo>
                    <a:pt x="29389" y="7704"/>
                    <a:pt x="26920" y="7237"/>
                    <a:pt x="26687" y="7871"/>
                  </a:cubicBezTo>
                  <a:cubicBezTo>
                    <a:pt x="26220" y="9205"/>
                    <a:pt x="28054" y="11374"/>
                    <a:pt x="27621" y="12741"/>
                  </a:cubicBezTo>
                  <a:cubicBezTo>
                    <a:pt x="27285" y="13723"/>
                    <a:pt x="25764" y="14310"/>
                    <a:pt x="24759" y="15068"/>
                  </a:cubicBezTo>
                  <a:lnTo>
                    <a:pt x="24759" y="15068"/>
                  </a:lnTo>
                  <a:cubicBezTo>
                    <a:pt x="23908" y="14604"/>
                    <a:pt x="22866" y="14190"/>
                    <a:pt x="22684" y="13542"/>
                  </a:cubicBezTo>
                  <a:cubicBezTo>
                    <a:pt x="22417" y="12508"/>
                    <a:pt x="24518" y="10807"/>
                    <a:pt x="24218" y="9739"/>
                  </a:cubicBezTo>
                  <a:cubicBezTo>
                    <a:pt x="24051" y="9172"/>
                    <a:pt x="21616" y="9672"/>
                    <a:pt x="21249" y="9205"/>
                  </a:cubicBezTo>
                  <a:cubicBezTo>
                    <a:pt x="20916" y="8772"/>
                    <a:pt x="22284" y="6670"/>
                    <a:pt x="21817" y="6303"/>
                  </a:cubicBezTo>
                  <a:cubicBezTo>
                    <a:pt x="21763" y="6260"/>
                    <a:pt x="21700" y="6240"/>
                    <a:pt x="21631" y="6240"/>
                  </a:cubicBezTo>
                  <a:cubicBezTo>
                    <a:pt x="21015" y="6240"/>
                    <a:pt x="19858" y="7804"/>
                    <a:pt x="19348" y="7804"/>
                  </a:cubicBezTo>
                  <a:cubicBezTo>
                    <a:pt x="18837" y="7774"/>
                    <a:pt x="17731" y="6174"/>
                    <a:pt x="17126" y="6174"/>
                  </a:cubicBezTo>
                  <a:cubicBezTo>
                    <a:pt x="17060" y="6174"/>
                    <a:pt x="16999" y="6194"/>
                    <a:pt x="16946" y="6237"/>
                  </a:cubicBezTo>
                  <a:cubicBezTo>
                    <a:pt x="16613" y="6537"/>
                    <a:pt x="17980" y="8605"/>
                    <a:pt x="17680" y="8905"/>
                  </a:cubicBezTo>
                  <a:cubicBezTo>
                    <a:pt x="17641" y="8949"/>
                    <a:pt x="17569" y="8967"/>
                    <a:pt x="17473" y="8967"/>
                  </a:cubicBezTo>
                  <a:cubicBezTo>
                    <a:pt x="16941" y="8967"/>
                    <a:pt x="15673" y="8398"/>
                    <a:pt x="15153" y="8398"/>
                  </a:cubicBezTo>
                  <a:cubicBezTo>
                    <a:pt x="15051" y="8398"/>
                    <a:pt x="14978" y="8419"/>
                    <a:pt x="14945" y="8472"/>
                  </a:cubicBezTo>
                  <a:cubicBezTo>
                    <a:pt x="14545" y="9139"/>
                    <a:pt x="16279" y="11073"/>
                    <a:pt x="15912" y="11774"/>
                  </a:cubicBezTo>
                  <a:cubicBezTo>
                    <a:pt x="15545" y="12474"/>
                    <a:pt x="13010" y="12041"/>
                    <a:pt x="12643" y="12775"/>
                  </a:cubicBezTo>
                  <a:cubicBezTo>
                    <a:pt x="12477" y="13108"/>
                    <a:pt x="14545" y="14476"/>
                    <a:pt x="14378" y="14843"/>
                  </a:cubicBezTo>
                  <a:cubicBezTo>
                    <a:pt x="14340" y="14927"/>
                    <a:pt x="14186" y="14957"/>
                    <a:pt x="13970" y="14957"/>
                  </a:cubicBezTo>
                  <a:cubicBezTo>
                    <a:pt x="13919" y="14957"/>
                    <a:pt x="13865" y="14955"/>
                    <a:pt x="13807" y="14952"/>
                  </a:cubicBezTo>
                  <a:lnTo>
                    <a:pt x="13807" y="14952"/>
                  </a:lnTo>
                  <a:cubicBezTo>
                    <a:pt x="13810" y="14948"/>
                    <a:pt x="13811" y="14945"/>
                    <a:pt x="13811" y="14943"/>
                  </a:cubicBezTo>
                  <a:cubicBezTo>
                    <a:pt x="13811" y="14939"/>
                    <a:pt x="13804" y="14938"/>
                    <a:pt x="13792" y="14938"/>
                  </a:cubicBezTo>
                  <a:cubicBezTo>
                    <a:pt x="13775" y="14938"/>
                    <a:pt x="13748" y="14941"/>
                    <a:pt x="13713" y="14946"/>
                  </a:cubicBezTo>
                  <a:lnTo>
                    <a:pt x="13713" y="14946"/>
                  </a:lnTo>
                  <a:cubicBezTo>
                    <a:pt x="13626" y="14940"/>
                    <a:pt x="13535" y="14931"/>
                    <a:pt x="13441" y="14921"/>
                  </a:cubicBezTo>
                  <a:lnTo>
                    <a:pt x="13441" y="14921"/>
                  </a:lnTo>
                  <a:cubicBezTo>
                    <a:pt x="13663" y="14867"/>
                    <a:pt x="13811" y="14826"/>
                    <a:pt x="13811" y="14809"/>
                  </a:cubicBezTo>
                  <a:cubicBezTo>
                    <a:pt x="13611" y="13609"/>
                    <a:pt x="10975" y="12841"/>
                    <a:pt x="10775" y="11640"/>
                  </a:cubicBezTo>
                  <a:cubicBezTo>
                    <a:pt x="10575" y="10440"/>
                    <a:pt x="12777" y="8772"/>
                    <a:pt x="12510" y="7604"/>
                  </a:cubicBezTo>
                  <a:cubicBezTo>
                    <a:pt x="12310" y="6537"/>
                    <a:pt x="9708" y="6337"/>
                    <a:pt x="9174" y="5436"/>
                  </a:cubicBezTo>
                  <a:cubicBezTo>
                    <a:pt x="8674" y="4502"/>
                    <a:pt x="9941" y="2167"/>
                    <a:pt x="9107" y="1433"/>
                  </a:cubicBezTo>
                  <a:cubicBezTo>
                    <a:pt x="9088" y="1418"/>
                    <a:pt x="9064" y="1411"/>
                    <a:pt x="9033" y="1411"/>
                  </a:cubicBezTo>
                  <a:cubicBezTo>
                    <a:pt x="8619" y="1411"/>
                    <a:pt x="7227" y="2722"/>
                    <a:pt x="6813" y="2722"/>
                  </a:cubicBezTo>
                  <a:cubicBezTo>
                    <a:pt x="6783" y="2722"/>
                    <a:pt x="6758" y="2716"/>
                    <a:pt x="6739" y="2701"/>
                  </a:cubicBezTo>
                  <a:cubicBezTo>
                    <a:pt x="6406" y="2501"/>
                    <a:pt x="7139" y="132"/>
                    <a:pt x="6806" y="32"/>
                  </a:cubicBezTo>
                  <a:cubicBezTo>
                    <a:pt x="6740" y="10"/>
                    <a:pt x="6675" y="0"/>
                    <a:pt x="6610" y="0"/>
                  </a:cubicBezTo>
                  <a:close/>
                </a:path>
              </a:pathLst>
            </a:custGeom>
            <a:solidFill>
              <a:srgbClr val="F7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7363150" y="2002250"/>
              <a:ext cx="1137925" cy="1007675"/>
            </a:xfrm>
            <a:custGeom>
              <a:avLst/>
              <a:gdLst/>
              <a:ahLst/>
              <a:cxnLst/>
              <a:rect l="l" t="t" r="r" b="b"/>
              <a:pathLst>
                <a:path w="36728" h="32524" extrusionOk="0">
                  <a:moveTo>
                    <a:pt x="11847" y="15285"/>
                  </a:moveTo>
                  <a:cubicBezTo>
                    <a:pt x="11854" y="15305"/>
                    <a:pt x="11861" y="15324"/>
                    <a:pt x="11869" y="15344"/>
                  </a:cubicBezTo>
                  <a:lnTo>
                    <a:pt x="11869" y="15344"/>
                  </a:lnTo>
                  <a:cubicBezTo>
                    <a:pt x="11665" y="15387"/>
                    <a:pt x="11513" y="15415"/>
                    <a:pt x="11462" y="15415"/>
                  </a:cubicBezTo>
                  <a:cubicBezTo>
                    <a:pt x="11449" y="15415"/>
                    <a:pt x="11442" y="15413"/>
                    <a:pt x="11442" y="15410"/>
                  </a:cubicBezTo>
                  <a:cubicBezTo>
                    <a:pt x="11434" y="15392"/>
                    <a:pt x="11599" y="15345"/>
                    <a:pt x="11847" y="15285"/>
                  </a:cubicBezTo>
                  <a:close/>
                  <a:moveTo>
                    <a:pt x="12343" y="16576"/>
                  </a:moveTo>
                  <a:cubicBezTo>
                    <a:pt x="12343" y="16577"/>
                    <a:pt x="12343" y="16577"/>
                    <a:pt x="12343" y="16577"/>
                  </a:cubicBezTo>
                  <a:cubicBezTo>
                    <a:pt x="12343" y="16577"/>
                    <a:pt x="12342" y="16577"/>
                    <a:pt x="12343" y="16576"/>
                  </a:cubicBezTo>
                  <a:close/>
                  <a:moveTo>
                    <a:pt x="26098" y="17068"/>
                  </a:moveTo>
                  <a:cubicBezTo>
                    <a:pt x="26137" y="17090"/>
                    <a:pt x="26156" y="17104"/>
                    <a:pt x="26153" y="17111"/>
                  </a:cubicBezTo>
                  <a:cubicBezTo>
                    <a:pt x="26153" y="17114"/>
                    <a:pt x="26152" y="17116"/>
                    <a:pt x="26150" y="17116"/>
                  </a:cubicBezTo>
                  <a:cubicBezTo>
                    <a:pt x="26143" y="17116"/>
                    <a:pt x="26125" y="17099"/>
                    <a:pt x="26098" y="17068"/>
                  </a:cubicBezTo>
                  <a:close/>
                  <a:moveTo>
                    <a:pt x="23785" y="17051"/>
                  </a:moveTo>
                  <a:cubicBezTo>
                    <a:pt x="23720" y="17112"/>
                    <a:pt x="23675" y="17149"/>
                    <a:pt x="23658" y="17149"/>
                  </a:cubicBezTo>
                  <a:cubicBezTo>
                    <a:pt x="23654" y="17149"/>
                    <a:pt x="23652" y="17148"/>
                    <a:pt x="23651" y="17144"/>
                  </a:cubicBezTo>
                  <a:cubicBezTo>
                    <a:pt x="23646" y="17129"/>
                    <a:pt x="23696" y="17096"/>
                    <a:pt x="23785" y="17051"/>
                  </a:cubicBezTo>
                  <a:close/>
                  <a:moveTo>
                    <a:pt x="17249" y="20644"/>
                  </a:moveTo>
                  <a:cubicBezTo>
                    <a:pt x="17252" y="20644"/>
                    <a:pt x="17254" y="20654"/>
                    <a:pt x="17255" y="20671"/>
                  </a:cubicBezTo>
                  <a:lnTo>
                    <a:pt x="17255" y="20671"/>
                  </a:lnTo>
                  <a:cubicBezTo>
                    <a:pt x="17246" y="20659"/>
                    <a:pt x="17243" y="20651"/>
                    <a:pt x="17247" y="20647"/>
                  </a:cubicBezTo>
                  <a:cubicBezTo>
                    <a:pt x="17248" y="20645"/>
                    <a:pt x="17249" y="20644"/>
                    <a:pt x="17249" y="20644"/>
                  </a:cubicBezTo>
                  <a:close/>
                  <a:moveTo>
                    <a:pt x="6610" y="0"/>
                  </a:moveTo>
                  <a:cubicBezTo>
                    <a:pt x="5683" y="0"/>
                    <a:pt x="4817" y="2091"/>
                    <a:pt x="4037" y="2434"/>
                  </a:cubicBezTo>
                  <a:cubicBezTo>
                    <a:pt x="3884" y="2505"/>
                    <a:pt x="3686" y="2530"/>
                    <a:pt x="3462" y="2530"/>
                  </a:cubicBezTo>
                  <a:cubicBezTo>
                    <a:pt x="2837" y="2530"/>
                    <a:pt x="2004" y="2330"/>
                    <a:pt x="1339" y="2330"/>
                  </a:cubicBezTo>
                  <a:cubicBezTo>
                    <a:pt x="887" y="2330"/>
                    <a:pt x="512" y="2423"/>
                    <a:pt x="335" y="2734"/>
                  </a:cubicBezTo>
                  <a:cubicBezTo>
                    <a:pt x="301" y="2801"/>
                    <a:pt x="2503" y="4435"/>
                    <a:pt x="2469" y="5436"/>
                  </a:cubicBezTo>
                  <a:cubicBezTo>
                    <a:pt x="2436" y="6270"/>
                    <a:pt x="1" y="7337"/>
                    <a:pt x="101" y="7738"/>
                  </a:cubicBezTo>
                  <a:cubicBezTo>
                    <a:pt x="501" y="9506"/>
                    <a:pt x="3303" y="10706"/>
                    <a:pt x="3704" y="12474"/>
                  </a:cubicBezTo>
                  <a:cubicBezTo>
                    <a:pt x="4137" y="14209"/>
                    <a:pt x="2169" y="16511"/>
                    <a:pt x="2536" y="18279"/>
                  </a:cubicBezTo>
                  <a:cubicBezTo>
                    <a:pt x="2836" y="19479"/>
                    <a:pt x="5438" y="20113"/>
                    <a:pt x="5738" y="21314"/>
                  </a:cubicBezTo>
                  <a:cubicBezTo>
                    <a:pt x="6039" y="22515"/>
                    <a:pt x="4037" y="24450"/>
                    <a:pt x="4504" y="25617"/>
                  </a:cubicBezTo>
                  <a:cubicBezTo>
                    <a:pt x="4771" y="26251"/>
                    <a:pt x="7239" y="25817"/>
                    <a:pt x="7606" y="26418"/>
                  </a:cubicBezTo>
                  <a:cubicBezTo>
                    <a:pt x="7940" y="26985"/>
                    <a:pt x="6305" y="28953"/>
                    <a:pt x="6772" y="29487"/>
                  </a:cubicBezTo>
                  <a:cubicBezTo>
                    <a:pt x="6999" y="29757"/>
                    <a:pt x="7305" y="29856"/>
                    <a:pt x="7653" y="29856"/>
                  </a:cubicBezTo>
                  <a:cubicBezTo>
                    <a:pt x="8622" y="29856"/>
                    <a:pt x="9913" y="29086"/>
                    <a:pt x="10705" y="29086"/>
                  </a:cubicBezTo>
                  <a:cubicBezTo>
                    <a:pt x="10718" y="29086"/>
                    <a:pt x="10730" y="29086"/>
                    <a:pt x="10742" y="29086"/>
                  </a:cubicBezTo>
                  <a:cubicBezTo>
                    <a:pt x="11536" y="29086"/>
                    <a:pt x="12847" y="29917"/>
                    <a:pt x="13823" y="29917"/>
                  </a:cubicBezTo>
                  <a:cubicBezTo>
                    <a:pt x="14159" y="29917"/>
                    <a:pt x="14456" y="29818"/>
                    <a:pt x="14678" y="29553"/>
                  </a:cubicBezTo>
                  <a:cubicBezTo>
                    <a:pt x="15012" y="29153"/>
                    <a:pt x="13411" y="27252"/>
                    <a:pt x="13677" y="26851"/>
                  </a:cubicBezTo>
                  <a:cubicBezTo>
                    <a:pt x="13741" y="26760"/>
                    <a:pt x="13895" y="26726"/>
                    <a:pt x="14102" y="26726"/>
                  </a:cubicBezTo>
                  <a:cubicBezTo>
                    <a:pt x="14666" y="26726"/>
                    <a:pt x="15619" y="26977"/>
                    <a:pt x="16172" y="26977"/>
                  </a:cubicBezTo>
                  <a:cubicBezTo>
                    <a:pt x="16374" y="26977"/>
                    <a:pt x="16523" y="26943"/>
                    <a:pt x="16579" y="26851"/>
                  </a:cubicBezTo>
                  <a:cubicBezTo>
                    <a:pt x="17013" y="26084"/>
                    <a:pt x="15312" y="24083"/>
                    <a:pt x="15746" y="23316"/>
                  </a:cubicBezTo>
                  <a:cubicBezTo>
                    <a:pt x="16154" y="22593"/>
                    <a:pt x="18455" y="22906"/>
                    <a:pt x="19057" y="22304"/>
                  </a:cubicBezTo>
                  <a:lnTo>
                    <a:pt x="19057" y="22304"/>
                  </a:lnTo>
                  <a:cubicBezTo>
                    <a:pt x="19603" y="22437"/>
                    <a:pt x="20079" y="22589"/>
                    <a:pt x="20149" y="22882"/>
                  </a:cubicBezTo>
                  <a:cubicBezTo>
                    <a:pt x="20349" y="23582"/>
                    <a:pt x="18214" y="25050"/>
                    <a:pt x="18414" y="25684"/>
                  </a:cubicBezTo>
                  <a:cubicBezTo>
                    <a:pt x="18614" y="26284"/>
                    <a:pt x="21149" y="26151"/>
                    <a:pt x="21383" y="26751"/>
                  </a:cubicBezTo>
                  <a:cubicBezTo>
                    <a:pt x="21583" y="27385"/>
                    <a:pt x="19548" y="28886"/>
                    <a:pt x="19848" y="29520"/>
                  </a:cubicBezTo>
                  <a:cubicBezTo>
                    <a:pt x="19931" y="29695"/>
                    <a:pt x="20164" y="29753"/>
                    <a:pt x="20469" y="29753"/>
                  </a:cubicBezTo>
                  <a:cubicBezTo>
                    <a:pt x="21067" y="29753"/>
                    <a:pt x="21942" y="29529"/>
                    <a:pt x="22494" y="29529"/>
                  </a:cubicBezTo>
                  <a:cubicBezTo>
                    <a:pt x="22678" y="29529"/>
                    <a:pt x="22827" y="29554"/>
                    <a:pt x="22917" y="29620"/>
                  </a:cubicBezTo>
                  <a:cubicBezTo>
                    <a:pt x="23451" y="30020"/>
                    <a:pt x="23218" y="32455"/>
                    <a:pt x="23951" y="32522"/>
                  </a:cubicBezTo>
                  <a:cubicBezTo>
                    <a:pt x="23966" y="32523"/>
                    <a:pt x="23981" y="32523"/>
                    <a:pt x="23995" y="32523"/>
                  </a:cubicBezTo>
                  <a:cubicBezTo>
                    <a:pt x="25071" y="32523"/>
                    <a:pt x="25765" y="30116"/>
                    <a:pt x="26653" y="29787"/>
                  </a:cubicBezTo>
                  <a:cubicBezTo>
                    <a:pt x="26761" y="29748"/>
                    <a:pt x="26886" y="29732"/>
                    <a:pt x="27023" y="29732"/>
                  </a:cubicBezTo>
                  <a:cubicBezTo>
                    <a:pt x="27775" y="29732"/>
                    <a:pt x="28905" y="30218"/>
                    <a:pt x="29727" y="30218"/>
                  </a:cubicBezTo>
                  <a:cubicBezTo>
                    <a:pt x="30057" y="30218"/>
                    <a:pt x="30337" y="30140"/>
                    <a:pt x="30523" y="29920"/>
                  </a:cubicBezTo>
                  <a:cubicBezTo>
                    <a:pt x="30990" y="29353"/>
                    <a:pt x="29355" y="27352"/>
                    <a:pt x="29722" y="26718"/>
                  </a:cubicBezTo>
                  <a:cubicBezTo>
                    <a:pt x="30089" y="26118"/>
                    <a:pt x="32591" y="26551"/>
                    <a:pt x="32891" y="25851"/>
                  </a:cubicBezTo>
                  <a:cubicBezTo>
                    <a:pt x="33625" y="24083"/>
                    <a:pt x="31957" y="21448"/>
                    <a:pt x="32491" y="19613"/>
                  </a:cubicBezTo>
                  <a:cubicBezTo>
                    <a:pt x="33025" y="17778"/>
                    <a:pt x="35860" y="16477"/>
                    <a:pt x="36160" y="14576"/>
                  </a:cubicBezTo>
                  <a:cubicBezTo>
                    <a:pt x="36327" y="13475"/>
                    <a:pt x="34092" y="12107"/>
                    <a:pt x="34192" y="11007"/>
                  </a:cubicBezTo>
                  <a:cubicBezTo>
                    <a:pt x="34259" y="9906"/>
                    <a:pt x="36727" y="8772"/>
                    <a:pt x="36594" y="7671"/>
                  </a:cubicBezTo>
                  <a:cubicBezTo>
                    <a:pt x="36594" y="7471"/>
                    <a:pt x="34125" y="7638"/>
                    <a:pt x="34092" y="7437"/>
                  </a:cubicBezTo>
                  <a:cubicBezTo>
                    <a:pt x="34025" y="7204"/>
                    <a:pt x="36360" y="6370"/>
                    <a:pt x="36294" y="6170"/>
                  </a:cubicBezTo>
                  <a:cubicBezTo>
                    <a:pt x="36141" y="5652"/>
                    <a:pt x="35564" y="5537"/>
                    <a:pt x="34897" y="5537"/>
                  </a:cubicBezTo>
                  <a:cubicBezTo>
                    <a:pt x="34369" y="5537"/>
                    <a:pt x="33784" y="5609"/>
                    <a:pt x="33308" y="5609"/>
                  </a:cubicBezTo>
                  <a:cubicBezTo>
                    <a:pt x="33068" y="5609"/>
                    <a:pt x="32855" y="5591"/>
                    <a:pt x="32691" y="5536"/>
                  </a:cubicBezTo>
                  <a:cubicBezTo>
                    <a:pt x="31904" y="5283"/>
                    <a:pt x="30715" y="3870"/>
                    <a:pt x="29821" y="3870"/>
                  </a:cubicBezTo>
                  <a:cubicBezTo>
                    <a:pt x="29654" y="3870"/>
                    <a:pt x="29497" y="3919"/>
                    <a:pt x="29355" y="4035"/>
                  </a:cubicBezTo>
                  <a:cubicBezTo>
                    <a:pt x="28788" y="4469"/>
                    <a:pt x="30122" y="6604"/>
                    <a:pt x="29756" y="7171"/>
                  </a:cubicBezTo>
                  <a:cubicBezTo>
                    <a:pt x="29389" y="7704"/>
                    <a:pt x="26920" y="7237"/>
                    <a:pt x="26687" y="7871"/>
                  </a:cubicBezTo>
                  <a:cubicBezTo>
                    <a:pt x="26220" y="9205"/>
                    <a:pt x="28054" y="11374"/>
                    <a:pt x="27621" y="12741"/>
                  </a:cubicBezTo>
                  <a:cubicBezTo>
                    <a:pt x="27285" y="13723"/>
                    <a:pt x="25764" y="14310"/>
                    <a:pt x="24759" y="15068"/>
                  </a:cubicBezTo>
                  <a:lnTo>
                    <a:pt x="24759" y="15068"/>
                  </a:lnTo>
                  <a:cubicBezTo>
                    <a:pt x="23908" y="14604"/>
                    <a:pt x="22866" y="14190"/>
                    <a:pt x="22684" y="13542"/>
                  </a:cubicBezTo>
                  <a:cubicBezTo>
                    <a:pt x="22417" y="12508"/>
                    <a:pt x="24518" y="10807"/>
                    <a:pt x="24218" y="9739"/>
                  </a:cubicBezTo>
                  <a:cubicBezTo>
                    <a:pt x="24051" y="9172"/>
                    <a:pt x="21616" y="9672"/>
                    <a:pt x="21249" y="9205"/>
                  </a:cubicBezTo>
                  <a:cubicBezTo>
                    <a:pt x="20916" y="8772"/>
                    <a:pt x="22284" y="6670"/>
                    <a:pt x="21817" y="6303"/>
                  </a:cubicBezTo>
                  <a:cubicBezTo>
                    <a:pt x="21763" y="6260"/>
                    <a:pt x="21700" y="6240"/>
                    <a:pt x="21631" y="6240"/>
                  </a:cubicBezTo>
                  <a:cubicBezTo>
                    <a:pt x="21015" y="6240"/>
                    <a:pt x="19858" y="7804"/>
                    <a:pt x="19348" y="7804"/>
                  </a:cubicBezTo>
                  <a:cubicBezTo>
                    <a:pt x="18837" y="7774"/>
                    <a:pt x="17731" y="6174"/>
                    <a:pt x="17126" y="6174"/>
                  </a:cubicBezTo>
                  <a:cubicBezTo>
                    <a:pt x="17060" y="6174"/>
                    <a:pt x="16999" y="6194"/>
                    <a:pt x="16946" y="6237"/>
                  </a:cubicBezTo>
                  <a:cubicBezTo>
                    <a:pt x="16613" y="6537"/>
                    <a:pt x="17980" y="8605"/>
                    <a:pt x="17680" y="8905"/>
                  </a:cubicBezTo>
                  <a:cubicBezTo>
                    <a:pt x="17641" y="8949"/>
                    <a:pt x="17569" y="8967"/>
                    <a:pt x="17473" y="8967"/>
                  </a:cubicBezTo>
                  <a:cubicBezTo>
                    <a:pt x="16941" y="8967"/>
                    <a:pt x="15673" y="8398"/>
                    <a:pt x="15153" y="8398"/>
                  </a:cubicBezTo>
                  <a:cubicBezTo>
                    <a:pt x="15051" y="8398"/>
                    <a:pt x="14978" y="8419"/>
                    <a:pt x="14945" y="8472"/>
                  </a:cubicBezTo>
                  <a:cubicBezTo>
                    <a:pt x="14545" y="9139"/>
                    <a:pt x="16279" y="11073"/>
                    <a:pt x="15912" y="11774"/>
                  </a:cubicBezTo>
                  <a:cubicBezTo>
                    <a:pt x="15545" y="12474"/>
                    <a:pt x="13010" y="12041"/>
                    <a:pt x="12643" y="12775"/>
                  </a:cubicBezTo>
                  <a:cubicBezTo>
                    <a:pt x="12477" y="13108"/>
                    <a:pt x="14545" y="14476"/>
                    <a:pt x="14378" y="14843"/>
                  </a:cubicBezTo>
                  <a:cubicBezTo>
                    <a:pt x="14340" y="14927"/>
                    <a:pt x="14186" y="14957"/>
                    <a:pt x="13970" y="14957"/>
                  </a:cubicBezTo>
                  <a:cubicBezTo>
                    <a:pt x="13919" y="14957"/>
                    <a:pt x="13865" y="14955"/>
                    <a:pt x="13807" y="14952"/>
                  </a:cubicBezTo>
                  <a:lnTo>
                    <a:pt x="13807" y="14952"/>
                  </a:lnTo>
                  <a:cubicBezTo>
                    <a:pt x="13810" y="14948"/>
                    <a:pt x="13811" y="14945"/>
                    <a:pt x="13811" y="14943"/>
                  </a:cubicBezTo>
                  <a:cubicBezTo>
                    <a:pt x="13811" y="14939"/>
                    <a:pt x="13804" y="14938"/>
                    <a:pt x="13792" y="14938"/>
                  </a:cubicBezTo>
                  <a:cubicBezTo>
                    <a:pt x="13775" y="14938"/>
                    <a:pt x="13748" y="14941"/>
                    <a:pt x="13713" y="14946"/>
                  </a:cubicBezTo>
                  <a:lnTo>
                    <a:pt x="13713" y="14946"/>
                  </a:lnTo>
                  <a:cubicBezTo>
                    <a:pt x="13626" y="14940"/>
                    <a:pt x="13535" y="14931"/>
                    <a:pt x="13441" y="14921"/>
                  </a:cubicBezTo>
                  <a:lnTo>
                    <a:pt x="13441" y="14921"/>
                  </a:lnTo>
                  <a:cubicBezTo>
                    <a:pt x="13663" y="14867"/>
                    <a:pt x="13811" y="14826"/>
                    <a:pt x="13811" y="14809"/>
                  </a:cubicBezTo>
                  <a:cubicBezTo>
                    <a:pt x="13611" y="13609"/>
                    <a:pt x="10975" y="12841"/>
                    <a:pt x="10775" y="11640"/>
                  </a:cubicBezTo>
                  <a:cubicBezTo>
                    <a:pt x="10575" y="10440"/>
                    <a:pt x="12777" y="8772"/>
                    <a:pt x="12510" y="7604"/>
                  </a:cubicBezTo>
                  <a:cubicBezTo>
                    <a:pt x="12310" y="6537"/>
                    <a:pt x="9708" y="6337"/>
                    <a:pt x="9174" y="5436"/>
                  </a:cubicBezTo>
                  <a:cubicBezTo>
                    <a:pt x="8674" y="4502"/>
                    <a:pt x="9941" y="2167"/>
                    <a:pt x="9107" y="1433"/>
                  </a:cubicBezTo>
                  <a:cubicBezTo>
                    <a:pt x="9088" y="1418"/>
                    <a:pt x="9064" y="1411"/>
                    <a:pt x="9033" y="1411"/>
                  </a:cubicBezTo>
                  <a:cubicBezTo>
                    <a:pt x="8619" y="1411"/>
                    <a:pt x="7227" y="2722"/>
                    <a:pt x="6813" y="2722"/>
                  </a:cubicBezTo>
                  <a:cubicBezTo>
                    <a:pt x="6783" y="2722"/>
                    <a:pt x="6758" y="2716"/>
                    <a:pt x="6739" y="2701"/>
                  </a:cubicBezTo>
                  <a:cubicBezTo>
                    <a:pt x="6406" y="2501"/>
                    <a:pt x="7139" y="132"/>
                    <a:pt x="6806" y="32"/>
                  </a:cubicBezTo>
                  <a:cubicBezTo>
                    <a:pt x="6740" y="10"/>
                    <a:pt x="6675" y="0"/>
                    <a:pt x="6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7571946" y="2529864"/>
              <a:ext cx="257372" cy="239681"/>
            </a:xfrm>
            <a:custGeom>
              <a:avLst/>
              <a:gdLst/>
              <a:ahLst/>
              <a:cxnLst/>
              <a:rect l="l" t="t" r="r" b="b"/>
              <a:pathLst>
                <a:path w="8307" h="7736" extrusionOk="0">
                  <a:moveTo>
                    <a:pt x="4161" y="1"/>
                  </a:moveTo>
                  <a:cubicBezTo>
                    <a:pt x="2295" y="1"/>
                    <a:pt x="635" y="1354"/>
                    <a:pt x="334" y="3251"/>
                  </a:cubicBezTo>
                  <a:cubicBezTo>
                    <a:pt x="0" y="5353"/>
                    <a:pt x="1434" y="7321"/>
                    <a:pt x="3536" y="7688"/>
                  </a:cubicBezTo>
                  <a:cubicBezTo>
                    <a:pt x="3740" y="7720"/>
                    <a:pt x="3944" y="7736"/>
                    <a:pt x="4144" y="7736"/>
                  </a:cubicBezTo>
                  <a:cubicBezTo>
                    <a:pt x="6005" y="7736"/>
                    <a:pt x="7641" y="6382"/>
                    <a:pt x="7972" y="4485"/>
                  </a:cubicBezTo>
                  <a:cubicBezTo>
                    <a:pt x="8306" y="2384"/>
                    <a:pt x="6872" y="382"/>
                    <a:pt x="4770" y="49"/>
                  </a:cubicBezTo>
                  <a:cubicBezTo>
                    <a:pt x="4566" y="16"/>
                    <a:pt x="4362" y="1"/>
                    <a:pt x="4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7626725" y="2605773"/>
              <a:ext cx="147818" cy="147818"/>
            </a:xfrm>
            <a:custGeom>
              <a:avLst/>
              <a:gdLst/>
              <a:ahLst/>
              <a:cxnLst/>
              <a:rect l="l" t="t" r="r" b="b"/>
              <a:pathLst>
                <a:path w="4771" h="4771" extrusionOk="0">
                  <a:moveTo>
                    <a:pt x="2368" y="0"/>
                  </a:moveTo>
                  <a:cubicBezTo>
                    <a:pt x="1067" y="0"/>
                    <a:pt x="0" y="1068"/>
                    <a:pt x="0" y="2369"/>
                  </a:cubicBezTo>
                  <a:cubicBezTo>
                    <a:pt x="0" y="3703"/>
                    <a:pt x="1067" y="4771"/>
                    <a:pt x="2368" y="4771"/>
                  </a:cubicBezTo>
                  <a:cubicBezTo>
                    <a:pt x="3703" y="4771"/>
                    <a:pt x="4770" y="3703"/>
                    <a:pt x="4770" y="2369"/>
                  </a:cubicBezTo>
                  <a:cubicBezTo>
                    <a:pt x="4770" y="1068"/>
                    <a:pt x="3703" y="0"/>
                    <a:pt x="2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7638065" y="2644007"/>
              <a:ext cx="108563" cy="92111"/>
            </a:xfrm>
            <a:custGeom>
              <a:avLst/>
              <a:gdLst/>
              <a:ahLst/>
              <a:cxnLst/>
              <a:rect l="l" t="t" r="r" b="b"/>
              <a:pathLst>
                <a:path w="3504" h="2973" extrusionOk="0">
                  <a:moveTo>
                    <a:pt x="2002" y="1"/>
                  </a:moveTo>
                  <a:cubicBezTo>
                    <a:pt x="668" y="1"/>
                    <a:pt x="1" y="1602"/>
                    <a:pt x="935" y="2536"/>
                  </a:cubicBezTo>
                  <a:cubicBezTo>
                    <a:pt x="1237" y="2838"/>
                    <a:pt x="1612" y="2972"/>
                    <a:pt x="1981" y="2972"/>
                  </a:cubicBezTo>
                  <a:cubicBezTo>
                    <a:pt x="2755" y="2972"/>
                    <a:pt x="3503" y="2382"/>
                    <a:pt x="3503" y="1502"/>
                  </a:cubicBezTo>
                  <a:cubicBezTo>
                    <a:pt x="3503" y="668"/>
                    <a:pt x="2836" y="1"/>
                    <a:pt x="2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7663905" y="2635734"/>
              <a:ext cx="35196" cy="29062"/>
            </a:xfrm>
            <a:custGeom>
              <a:avLst/>
              <a:gdLst/>
              <a:ahLst/>
              <a:cxnLst/>
              <a:rect l="l" t="t" r="r" b="b"/>
              <a:pathLst>
                <a:path w="1136" h="938" extrusionOk="0">
                  <a:moveTo>
                    <a:pt x="501" y="1"/>
                  </a:moveTo>
                  <a:cubicBezTo>
                    <a:pt x="234" y="1"/>
                    <a:pt x="1" y="201"/>
                    <a:pt x="1" y="468"/>
                  </a:cubicBezTo>
                  <a:cubicBezTo>
                    <a:pt x="1" y="742"/>
                    <a:pt x="251" y="938"/>
                    <a:pt x="505" y="938"/>
                  </a:cubicBezTo>
                  <a:cubicBezTo>
                    <a:pt x="622" y="938"/>
                    <a:pt x="740" y="896"/>
                    <a:pt x="835" y="801"/>
                  </a:cubicBezTo>
                  <a:cubicBezTo>
                    <a:pt x="1135" y="501"/>
                    <a:pt x="902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054573" y="2559794"/>
              <a:ext cx="257372" cy="238968"/>
            </a:xfrm>
            <a:custGeom>
              <a:avLst/>
              <a:gdLst/>
              <a:ahLst/>
              <a:cxnLst/>
              <a:rect l="l" t="t" r="r" b="b"/>
              <a:pathLst>
                <a:path w="8307" h="7713" extrusionOk="0">
                  <a:moveTo>
                    <a:pt x="4152" y="1"/>
                  </a:moveTo>
                  <a:cubicBezTo>
                    <a:pt x="2295" y="1"/>
                    <a:pt x="665" y="1326"/>
                    <a:pt x="334" y="3219"/>
                  </a:cubicBezTo>
                  <a:cubicBezTo>
                    <a:pt x="1" y="5354"/>
                    <a:pt x="1435" y="7322"/>
                    <a:pt x="3537" y="7656"/>
                  </a:cubicBezTo>
                  <a:cubicBezTo>
                    <a:pt x="3758" y="7694"/>
                    <a:pt x="3978" y="7713"/>
                    <a:pt x="4196" y="7713"/>
                  </a:cubicBezTo>
                  <a:cubicBezTo>
                    <a:pt x="6041" y="7713"/>
                    <a:pt x="7675" y="6367"/>
                    <a:pt x="7973" y="4487"/>
                  </a:cubicBezTo>
                  <a:cubicBezTo>
                    <a:pt x="8307" y="2385"/>
                    <a:pt x="6872" y="384"/>
                    <a:pt x="4771" y="50"/>
                  </a:cubicBezTo>
                  <a:cubicBezTo>
                    <a:pt x="4563" y="17"/>
                    <a:pt x="4356" y="1"/>
                    <a:pt x="4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109351" y="2635734"/>
              <a:ext cx="147818" cy="147818"/>
            </a:xfrm>
            <a:custGeom>
              <a:avLst/>
              <a:gdLst/>
              <a:ahLst/>
              <a:cxnLst/>
              <a:rect l="l" t="t" r="r" b="b"/>
              <a:pathLst>
                <a:path w="4771" h="4771" extrusionOk="0">
                  <a:moveTo>
                    <a:pt x="2403" y="1"/>
                  </a:moveTo>
                  <a:cubicBezTo>
                    <a:pt x="1068" y="1"/>
                    <a:pt x="1" y="1068"/>
                    <a:pt x="1" y="2369"/>
                  </a:cubicBezTo>
                  <a:cubicBezTo>
                    <a:pt x="1" y="3703"/>
                    <a:pt x="1068" y="4771"/>
                    <a:pt x="2403" y="4771"/>
                  </a:cubicBezTo>
                  <a:cubicBezTo>
                    <a:pt x="3703" y="4771"/>
                    <a:pt x="4771" y="3703"/>
                    <a:pt x="4771" y="2369"/>
                  </a:cubicBezTo>
                  <a:cubicBezTo>
                    <a:pt x="4771" y="1068"/>
                    <a:pt x="3703" y="1"/>
                    <a:pt x="2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120722" y="2673936"/>
              <a:ext cx="108563" cy="92111"/>
            </a:xfrm>
            <a:custGeom>
              <a:avLst/>
              <a:gdLst/>
              <a:ahLst/>
              <a:cxnLst/>
              <a:rect l="l" t="t" r="r" b="b"/>
              <a:pathLst>
                <a:path w="3504" h="2973" extrusionOk="0">
                  <a:moveTo>
                    <a:pt x="2059" y="1"/>
                  </a:moveTo>
                  <a:cubicBezTo>
                    <a:pt x="2040" y="1"/>
                    <a:pt x="2021" y="1"/>
                    <a:pt x="2002" y="2"/>
                  </a:cubicBezTo>
                  <a:cubicBezTo>
                    <a:pt x="668" y="2"/>
                    <a:pt x="1" y="1603"/>
                    <a:pt x="968" y="2537"/>
                  </a:cubicBezTo>
                  <a:cubicBezTo>
                    <a:pt x="1269" y="2838"/>
                    <a:pt x="1639" y="2973"/>
                    <a:pt x="2002" y="2973"/>
                  </a:cubicBezTo>
                  <a:cubicBezTo>
                    <a:pt x="2767" y="2973"/>
                    <a:pt x="3503" y="2375"/>
                    <a:pt x="3503" y="1470"/>
                  </a:cubicBezTo>
                  <a:cubicBezTo>
                    <a:pt x="3503" y="688"/>
                    <a:pt x="2866" y="1"/>
                    <a:pt x="20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146903" y="2664672"/>
              <a:ext cx="34824" cy="30084"/>
            </a:xfrm>
            <a:custGeom>
              <a:avLst/>
              <a:gdLst/>
              <a:ahLst/>
              <a:cxnLst/>
              <a:rect l="l" t="t" r="r" b="b"/>
              <a:pathLst>
                <a:path w="1124" h="971" extrusionOk="0">
                  <a:moveTo>
                    <a:pt x="490" y="1"/>
                  </a:moveTo>
                  <a:cubicBezTo>
                    <a:pt x="223" y="1"/>
                    <a:pt x="23" y="234"/>
                    <a:pt x="23" y="501"/>
                  </a:cubicBezTo>
                  <a:cubicBezTo>
                    <a:pt x="0" y="775"/>
                    <a:pt x="243" y="971"/>
                    <a:pt x="495" y="971"/>
                  </a:cubicBezTo>
                  <a:cubicBezTo>
                    <a:pt x="611" y="971"/>
                    <a:pt x="729" y="929"/>
                    <a:pt x="824" y="835"/>
                  </a:cubicBezTo>
                  <a:cubicBezTo>
                    <a:pt x="1124" y="535"/>
                    <a:pt x="924" y="1"/>
                    <a:pt x="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32"/>
          <p:cNvGrpSpPr/>
          <p:nvPr/>
        </p:nvGrpSpPr>
        <p:grpSpPr>
          <a:xfrm>
            <a:off x="713225" y="3443725"/>
            <a:ext cx="1029180" cy="1160269"/>
            <a:chOff x="713225" y="3443725"/>
            <a:chExt cx="1029180" cy="1160269"/>
          </a:xfrm>
        </p:grpSpPr>
        <p:sp>
          <p:nvSpPr>
            <p:cNvPr id="421" name="Google Shape;421;p32"/>
            <p:cNvSpPr/>
            <p:nvPr/>
          </p:nvSpPr>
          <p:spPr>
            <a:xfrm>
              <a:off x="973888" y="3443725"/>
              <a:ext cx="191982" cy="242040"/>
            </a:xfrm>
            <a:custGeom>
              <a:avLst/>
              <a:gdLst/>
              <a:ahLst/>
              <a:cxnLst/>
              <a:rect l="l" t="t" r="r" b="b"/>
              <a:pathLst>
                <a:path w="11375" h="14341" extrusionOk="0">
                  <a:moveTo>
                    <a:pt x="3962" y="1"/>
                  </a:moveTo>
                  <a:cubicBezTo>
                    <a:pt x="3230" y="1"/>
                    <a:pt x="2562" y="329"/>
                    <a:pt x="2068" y="1168"/>
                  </a:cubicBezTo>
                  <a:cubicBezTo>
                    <a:pt x="0" y="4770"/>
                    <a:pt x="5804" y="7506"/>
                    <a:pt x="7505" y="9507"/>
                  </a:cubicBezTo>
                  <a:cubicBezTo>
                    <a:pt x="8139" y="10274"/>
                    <a:pt x="8540" y="11208"/>
                    <a:pt x="8640" y="12209"/>
                  </a:cubicBezTo>
                  <a:cubicBezTo>
                    <a:pt x="8506" y="12643"/>
                    <a:pt x="8439" y="13076"/>
                    <a:pt x="8473" y="13543"/>
                  </a:cubicBezTo>
                  <a:cubicBezTo>
                    <a:pt x="8540" y="13844"/>
                    <a:pt x="8573" y="14044"/>
                    <a:pt x="8840" y="14211"/>
                  </a:cubicBezTo>
                  <a:cubicBezTo>
                    <a:pt x="8982" y="14301"/>
                    <a:pt x="9118" y="14340"/>
                    <a:pt x="9245" y="14340"/>
                  </a:cubicBezTo>
                  <a:cubicBezTo>
                    <a:pt x="9774" y="14340"/>
                    <a:pt x="10154" y="13661"/>
                    <a:pt x="10207" y="13177"/>
                  </a:cubicBezTo>
                  <a:cubicBezTo>
                    <a:pt x="10241" y="13143"/>
                    <a:pt x="10241" y="13076"/>
                    <a:pt x="10207" y="13043"/>
                  </a:cubicBezTo>
                  <a:cubicBezTo>
                    <a:pt x="11375" y="9941"/>
                    <a:pt x="10774" y="6171"/>
                    <a:pt x="8973" y="3436"/>
                  </a:cubicBezTo>
                  <a:cubicBezTo>
                    <a:pt x="8156" y="2186"/>
                    <a:pt x="5849" y="1"/>
                    <a:pt x="3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742810" y="3540564"/>
              <a:ext cx="317584" cy="184758"/>
            </a:xfrm>
            <a:custGeom>
              <a:avLst/>
              <a:gdLst/>
              <a:ahLst/>
              <a:cxnLst/>
              <a:rect l="l" t="t" r="r" b="b"/>
              <a:pathLst>
                <a:path w="18817" h="10947" extrusionOk="0">
                  <a:moveTo>
                    <a:pt x="4934" y="0"/>
                  </a:moveTo>
                  <a:cubicBezTo>
                    <a:pt x="2356" y="0"/>
                    <a:pt x="0" y="883"/>
                    <a:pt x="816" y="3869"/>
                  </a:cubicBezTo>
                  <a:cubicBezTo>
                    <a:pt x="2050" y="8573"/>
                    <a:pt x="9289" y="6738"/>
                    <a:pt x="12591" y="7539"/>
                  </a:cubicBezTo>
                  <a:cubicBezTo>
                    <a:pt x="14459" y="7972"/>
                    <a:pt x="15327" y="8840"/>
                    <a:pt x="16527" y="10174"/>
                  </a:cubicBezTo>
                  <a:cubicBezTo>
                    <a:pt x="16828" y="10507"/>
                    <a:pt x="17128" y="10941"/>
                    <a:pt x="17628" y="10941"/>
                  </a:cubicBezTo>
                  <a:cubicBezTo>
                    <a:pt x="17671" y="10945"/>
                    <a:pt x="17714" y="10946"/>
                    <a:pt x="17754" y="10946"/>
                  </a:cubicBezTo>
                  <a:cubicBezTo>
                    <a:pt x="18470" y="10946"/>
                    <a:pt x="18816" y="10408"/>
                    <a:pt x="18596" y="9840"/>
                  </a:cubicBezTo>
                  <a:cubicBezTo>
                    <a:pt x="18596" y="9807"/>
                    <a:pt x="18596" y="9774"/>
                    <a:pt x="18596" y="9740"/>
                  </a:cubicBezTo>
                  <a:cubicBezTo>
                    <a:pt x="17461" y="5704"/>
                    <a:pt x="13292" y="2335"/>
                    <a:pt x="9556" y="834"/>
                  </a:cubicBezTo>
                  <a:cubicBezTo>
                    <a:pt x="8520" y="403"/>
                    <a:pt x="6676" y="0"/>
                    <a:pt x="4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713225" y="3629690"/>
              <a:ext cx="895706" cy="974304"/>
            </a:xfrm>
            <a:custGeom>
              <a:avLst/>
              <a:gdLst/>
              <a:ahLst/>
              <a:cxnLst/>
              <a:rect l="l" t="t" r="r" b="b"/>
              <a:pathLst>
                <a:path w="53071" h="57728" extrusionOk="0">
                  <a:moveTo>
                    <a:pt x="28506" y="0"/>
                  </a:moveTo>
                  <a:cubicBezTo>
                    <a:pt x="20919" y="0"/>
                    <a:pt x="16960" y="4123"/>
                    <a:pt x="15312" y="6994"/>
                  </a:cubicBezTo>
                  <a:cubicBezTo>
                    <a:pt x="13210" y="10630"/>
                    <a:pt x="13477" y="17001"/>
                    <a:pt x="13477" y="17001"/>
                  </a:cubicBezTo>
                  <a:cubicBezTo>
                    <a:pt x="13477" y="17001"/>
                    <a:pt x="5004" y="25474"/>
                    <a:pt x="2503" y="33813"/>
                  </a:cubicBezTo>
                  <a:cubicBezTo>
                    <a:pt x="1" y="42153"/>
                    <a:pt x="134" y="53561"/>
                    <a:pt x="3637" y="56196"/>
                  </a:cubicBezTo>
                  <a:cubicBezTo>
                    <a:pt x="4446" y="56819"/>
                    <a:pt x="5218" y="57091"/>
                    <a:pt x="5937" y="57091"/>
                  </a:cubicBezTo>
                  <a:cubicBezTo>
                    <a:pt x="8300" y="57091"/>
                    <a:pt x="10100" y="54154"/>
                    <a:pt x="10842" y="51059"/>
                  </a:cubicBezTo>
                  <a:cubicBezTo>
                    <a:pt x="11809" y="47023"/>
                    <a:pt x="10975" y="43554"/>
                    <a:pt x="13077" y="43420"/>
                  </a:cubicBezTo>
                  <a:cubicBezTo>
                    <a:pt x="13129" y="43417"/>
                    <a:pt x="13181" y="43415"/>
                    <a:pt x="13231" y="43415"/>
                  </a:cubicBezTo>
                  <a:cubicBezTo>
                    <a:pt x="15166" y="43415"/>
                    <a:pt x="15572" y="45891"/>
                    <a:pt x="15312" y="49825"/>
                  </a:cubicBezTo>
                  <a:cubicBezTo>
                    <a:pt x="15026" y="53640"/>
                    <a:pt x="16891" y="57728"/>
                    <a:pt x="20098" y="57728"/>
                  </a:cubicBezTo>
                  <a:cubicBezTo>
                    <a:pt x="20256" y="57728"/>
                    <a:pt x="20418" y="57718"/>
                    <a:pt x="20582" y="57697"/>
                  </a:cubicBezTo>
                  <a:cubicBezTo>
                    <a:pt x="24051" y="57264"/>
                    <a:pt x="24618" y="53161"/>
                    <a:pt x="24618" y="50225"/>
                  </a:cubicBezTo>
                  <a:cubicBezTo>
                    <a:pt x="24618" y="47412"/>
                    <a:pt x="24869" y="43408"/>
                    <a:pt x="27041" y="43408"/>
                  </a:cubicBezTo>
                  <a:cubicBezTo>
                    <a:pt x="27110" y="43408"/>
                    <a:pt x="27181" y="43412"/>
                    <a:pt x="27254" y="43420"/>
                  </a:cubicBezTo>
                  <a:cubicBezTo>
                    <a:pt x="29622" y="43687"/>
                    <a:pt x="29622" y="47156"/>
                    <a:pt x="29755" y="51893"/>
                  </a:cubicBezTo>
                  <a:cubicBezTo>
                    <a:pt x="29846" y="55130"/>
                    <a:pt x="32243" y="56902"/>
                    <a:pt x="34422" y="56902"/>
                  </a:cubicBezTo>
                  <a:cubicBezTo>
                    <a:pt x="35432" y="56902"/>
                    <a:pt x="36395" y="56522"/>
                    <a:pt x="37061" y="55729"/>
                  </a:cubicBezTo>
                  <a:cubicBezTo>
                    <a:pt x="39129" y="53227"/>
                    <a:pt x="37461" y="42386"/>
                    <a:pt x="40296" y="42153"/>
                  </a:cubicBezTo>
                  <a:cubicBezTo>
                    <a:pt x="40330" y="42151"/>
                    <a:pt x="40364" y="42149"/>
                    <a:pt x="40397" y="42149"/>
                  </a:cubicBezTo>
                  <a:cubicBezTo>
                    <a:pt x="43786" y="42149"/>
                    <a:pt x="41434" y="53941"/>
                    <a:pt x="45266" y="55296"/>
                  </a:cubicBezTo>
                  <a:cubicBezTo>
                    <a:pt x="45945" y="55539"/>
                    <a:pt x="46629" y="55671"/>
                    <a:pt x="47291" y="55671"/>
                  </a:cubicBezTo>
                  <a:cubicBezTo>
                    <a:pt x="50432" y="55671"/>
                    <a:pt x="53070" y="52701"/>
                    <a:pt x="52271" y="44655"/>
                  </a:cubicBezTo>
                  <a:cubicBezTo>
                    <a:pt x="51271" y="34948"/>
                    <a:pt x="44633" y="24807"/>
                    <a:pt x="44633" y="24807"/>
                  </a:cubicBezTo>
                  <a:lnTo>
                    <a:pt x="42965" y="16301"/>
                  </a:lnTo>
                  <a:cubicBezTo>
                    <a:pt x="42965" y="16301"/>
                    <a:pt x="46968" y="3959"/>
                    <a:pt x="35026" y="890"/>
                  </a:cubicBezTo>
                  <a:cubicBezTo>
                    <a:pt x="32603" y="267"/>
                    <a:pt x="30437" y="0"/>
                    <a:pt x="28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43835" y="4006682"/>
              <a:ext cx="655893" cy="122902"/>
            </a:xfrm>
            <a:custGeom>
              <a:avLst/>
              <a:gdLst/>
              <a:ahLst/>
              <a:cxnLst/>
              <a:rect l="l" t="t" r="r" b="b"/>
              <a:pathLst>
                <a:path w="38862" h="7282" extrusionOk="0">
                  <a:moveTo>
                    <a:pt x="1168" y="1"/>
                  </a:moveTo>
                  <a:cubicBezTo>
                    <a:pt x="768" y="501"/>
                    <a:pt x="401" y="1035"/>
                    <a:pt x="1" y="1568"/>
                  </a:cubicBezTo>
                  <a:cubicBezTo>
                    <a:pt x="8106" y="5354"/>
                    <a:pt x="16880" y="7281"/>
                    <a:pt x="25707" y="7281"/>
                  </a:cubicBezTo>
                  <a:cubicBezTo>
                    <a:pt x="30104" y="7281"/>
                    <a:pt x="34514" y="6803"/>
                    <a:pt x="38862" y="5838"/>
                  </a:cubicBezTo>
                  <a:cubicBezTo>
                    <a:pt x="38495" y="5171"/>
                    <a:pt x="38161" y="4571"/>
                    <a:pt x="37894" y="4104"/>
                  </a:cubicBezTo>
                  <a:cubicBezTo>
                    <a:pt x="33872" y="4960"/>
                    <a:pt x="29797" y="5383"/>
                    <a:pt x="25735" y="5383"/>
                  </a:cubicBezTo>
                  <a:cubicBezTo>
                    <a:pt x="17297" y="5383"/>
                    <a:pt x="8914" y="3558"/>
                    <a:pt x="1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780226" y="4109698"/>
              <a:ext cx="764551" cy="139509"/>
            </a:xfrm>
            <a:custGeom>
              <a:avLst/>
              <a:gdLst/>
              <a:ahLst/>
              <a:cxnLst/>
              <a:rect l="l" t="t" r="r" b="b"/>
              <a:pathLst>
                <a:path w="45300" h="8266" extrusionOk="0">
                  <a:moveTo>
                    <a:pt x="868" y="1"/>
                  </a:moveTo>
                  <a:cubicBezTo>
                    <a:pt x="567" y="568"/>
                    <a:pt x="267" y="1135"/>
                    <a:pt x="0" y="1702"/>
                  </a:cubicBezTo>
                  <a:cubicBezTo>
                    <a:pt x="6672" y="5538"/>
                    <a:pt x="15011" y="7273"/>
                    <a:pt x="22683" y="8007"/>
                  </a:cubicBezTo>
                  <a:cubicBezTo>
                    <a:pt x="24547" y="8176"/>
                    <a:pt x="26418" y="8266"/>
                    <a:pt x="28284" y="8266"/>
                  </a:cubicBezTo>
                  <a:cubicBezTo>
                    <a:pt x="34135" y="8266"/>
                    <a:pt x="39938" y="7387"/>
                    <a:pt x="45299" y="5338"/>
                  </a:cubicBezTo>
                  <a:cubicBezTo>
                    <a:pt x="45066" y="4738"/>
                    <a:pt x="44799" y="4171"/>
                    <a:pt x="44565" y="3604"/>
                  </a:cubicBezTo>
                  <a:cubicBezTo>
                    <a:pt x="39501" y="5549"/>
                    <a:pt x="33989" y="6376"/>
                    <a:pt x="28462" y="6376"/>
                  </a:cubicBezTo>
                  <a:cubicBezTo>
                    <a:pt x="26598" y="6376"/>
                    <a:pt x="24733" y="6282"/>
                    <a:pt x="22883" y="6105"/>
                  </a:cubicBezTo>
                  <a:cubicBezTo>
                    <a:pt x="15545" y="5405"/>
                    <a:pt x="7272" y="3804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744751" y="4209912"/>
              <a:ext cx="840550" cy="145366"/>
            </a:xfrm>
            <a:custGeom>
              <a:avLst/>
              <a:gdLst/>
              <a:ahLst/>
              <a:cxnLst/>
              <a:rect l="l" t="t" r="r" b="b"/>
              <a:pathLst>
                <a:path w="49803" h="8613" extrusionOk="0">
                  <a:moveTo>
                    <a:pt x="501" y="1"/>
                  </a:moveTo>
                  <a:cubicBezTo>
                    <a:pt x="334" y="634"/>
                    <a:pt x="168" y="1301"/>
                    <a:pt x="1" y="1969"/>
                  </a:cubicBezTo>
                  <a:cubicBezTo>
                    <a:pt x="2936" y="3670"/>
                    <a:pt x="6372" y="4671"/>
                    <a:pt x="9641" y="5571"/>
                  </a:cubicBezTo>
                  <a:cubicBezTo>
                    <a:pt x="16973" y="7593"/>
                    <a:pt x="24523" y="8613"/>
                    <a:pt x="32115" y="8613"/>
                  </a:cubicBezTo>
                  <a:cubicBezTo>
                    <a:pt x="33918" y="8613"/>
                    <a:pt x="35723" y="8555"/>
                    <a:pt x="37528" y="8440"/>
                  </a:cubicBezTo>
                  <a:cubicBezTo>
                    <a:pt x="37694" y="8073"/>
                    <a:pt x="38061" y="7840"/>
                    <a:pt x="38462" y="7773"/>
                  </a:cubicBezTo>
                  <a:cubicBezTo>
                    <a:pt x="38493" y="7770"/>
                    <a:pt x="38524" y="7769"/>
                    <a:pt x="38555" y="7769"/>
                  </a:cubicBezTo>
                  <a:cubicBezTo>
                    <a:pt x="38957" y="7769"/>
                    <a:pt x="39348" y="7966"/>
                    <a:pt x="39596" y="8307"/>
                  </a:cubicBezTo>
                  <a:cubicBezTo>
                    <a:pt x="40430" y="8206"/>
                    <a:pt x="41264" y="8140"/>
                    <a:pt x="42097" y="8040"/>
                  </a:cubicBezTo>
                  <a:cubicBezTo>
                    <a:pt x="44699" y="7773"/>
                    <a:pt x="47268" y="7339"/>
                    <a:pt x="49803" y="6739"/>
                  </a:cubicBezTo>
                  <a:cubicBezTo>
                    <a:pt x="49670" y="6138"/>
                    <a:pt x="49503" y="5538"/>
                    <a:pt x="49336" y="4937"/>
                  </a:cubicBezTo>
                  <a:cubicBezTo>
                    <a:pt x="46667" y="5538"/>
                    <a:pt x="43965" y="5972"/>
                    <a:pt x="41230" y="6238"/>
                  </a:cubicBezTo>
                  <a:cubicBezTo>
                    <a:pt x="38236" y="6576"/>
                    <a:pt x="35217" y="6748"/>
                    <a:pt x="32197" y="6748"/>
                  </a:cubicBezTo>
                  <a:cubicBezTo>
                    <a:pt x="30137" y="6748"/>
                    <a:pt x="28075" y="6668"/>
                    <a:pt x="26019" y="6505"/>
                  </a:cubicBezTo>
                  <a:cubicBezTo>
                    <a:pt x="21082" y="6138"/>
                    <a:pt x="16179" y="5338"/>
                    <a:pt x="11409" y="4070"/>
                  </a:cubicBezTo>
                  <a:cubicBezTo>
                    <a:pt x="7773" y="3136"/>
                    <a:pt x="3670" y="2069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968251" y="4392316"/>
              <a:ext cx="163290" cy="60253"/>
            </a:xfrm>
            <a:custGeom>
              <a:avLst/>
              <a:gdLst/>
              <a:ahLst/>
              <a:cxnLst/>
              <a:rect l="l" t="t" r="r" b="b"/>
              <a:pathLst>
                <a:path w="9675" h="3570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634"/>
                    <a:pt x="234" y="1301"/>
                    <a:pt x="234" y="2002"/>
                  </a:cubicBezTo>
                  <a:cubicBezTo>
                    <a:pt x="3303" y="2702"/>
                    <a:pt x="6405" y="3203"/>
                    <a:pt x="9541" y="3570"/>
                  </a:cubicBezTo>
                  <a:cubicBezTo>
                    <a:pt x="9541" y="2969"/>
                    <a:pt x="9607" y="2335"/>
                    <a:pt x="9674" y="1702"/>
                  </a:cubicBezTo>
                  <a:cubicBezTo>
                    <a:pt x="6405" y="1335"/>
                    <a:pt x="3169" y="76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1430440" y="4379371"/>
              <a:ext cx="167222" cy="70379"/>
            </a:xfrm>
            <a:custGeom>
              <a:avLst/>
              <a:gdLst/>
              <a:ahLst/>
              <a:cxnLst/>
              <a:rect l="l" t="t" r="r" b="b"/>
              <a:pathLst>
                <a:path w="9908" h="4170" extrusionOk="0">
                  <a:moveTo>
                    <a:pt x="9741" y="0"/>
                  </a:moveTo>
                  <a:cubicBezTo>
                    <a:pt x="6572" y="1068"/>
                    <a:pt x="3303" y="1835"/>
                    <a:pt x="1" y="2302"/>
                  </a:cubicBezTo>
                  <a:cubicBezTo>
                    <a:pt x="67" y="2902"/>
                    <a:pt x="134" y="3569"/>
                    <a:pt x="201" y="4170"/>
                  </a:cubicBezTo>
                  <a:cubicBezTo>
                    <a:pt x="3503" y="3703"/>
                    <a:pt x="6739" y="2936"/>
                    <a:pt x="9908" y="1935"/>
                  </a:cubicBezTo>
                  <a:cubicBezTo>
                    <a:pt x="9874" y="1401"/>
                    <a:pt x="9841" y="834"/>
                    <a:pt x="9774" y="234"/>
                  </a:cubicBezTo>
                  <a:lnTo>
                    <a:pt x="9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728988" y="4315746"/>
              <a:ext cx="184674" cy="93484"/>
            </a:xfrm>
            <a:custGeom>
              <a:avLst/>
              <a:gdLst/>
              <a:ahLst/>
              <a:cxnLst/>
              <a:rect l="l" t="t" r="r" b="b"/>
              <a:pathLst>
                <a:path w="10942" h="5539" extrusionOk="0">
                  <a:moveTo>
                    <a:pt x="168" y="1"/>
                  </a:moveTo>
                  <a:cubicBezTo>
                    <a:pt x="101" y="668"/>
                    <a:pt x="34" y="1335"/>
                    <a:pt x="1" y="2002"/>
                  </a:cubicBezTo>
                  <a:cubicBezTo>
                    <a:pt x="3437" y="3370"/>
                    <a:pt x="6972" y="4571"/>
                    <a:pt x="10575" y="5538"/>
                  </a:cubicBezTo>
                  <a:cubicBezTo>
                    <a:pt x="10608" y="4904"/>
                    <a:pt x="10708" y="4304"/>
                    <a:pt x="10942" y="3703"/>
                  </a:cubicBezTo>
                  <a:cubicBezTo>
                    <a:pt x="7273" y="2669"/>
                    <a:pt x="3703" y="1435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1211446" y="4426086"/>
              <a:ext cx="150902" cy="35004"/>
            </a:xfrm>
            <a:custGeom>
              <a:avLst/>
              <a:gdLst/>
              <a:ahLst/>
              <a:cxnLst/>
              <a:rect l="l" t="t" r="r" b="b"/>
              <a:pathLst>
                <a:path w="8941" h="2074" extrusionOk="0">
                  <a:moveTo>
                    <a:pt x="8941" y="1"/>
                  </a:moveTo>
                  <a:lnTo>
                    <a:pt x="8941" y="1"/>
                  </a:lnTo>
                  <a:cubicBezTo>
                    <a:pt x="7209" y="137"/>
                    <a:pt x="5466" y="205"/>
                    <a:pt x="3724" y="205"/>
                  </a:cubicBezTo>
                  <a:cubicBezTo>
                    <a:pt x="2481" y="205"/>
                    <a:pt x="1238" y="170"/>
                    <a:pt x="1" y="101"/>
                  </a:cubicBezTo>
                  <a:lnTo>
                    <a:pt x="1" y="101"/>
                  </a:lnTo>
                  <a:cubicBezTo>
                    <a:pt x="68" y="701"/>
                    <a:pt x="101" y="1302"/>
                    <a:pt x="134" y="1969"/>
                  </a:cubicBezTo>
                  <a:cubicBezTo>
                    <a:pt x="1343" y="2038"/>
                    <a:pt x="2553" y="2073"/>
                    <a:pt x="3759" y="2073"/>
                  </a:cubicBezTo>
                  <a:cubicBezTo>
                    <a:pt x="5449" y="2073"/>
                    <a:pt x="7134" y="2005"/>
                    <a:pt x="8807" y="1869"/>
                  </a:cubicBezTo>
                  <a:cubicBezTo>
                    <a:pt x="8840" y="1235"/>
                    <a:pt x="8874" y="635"/>
                    <a:pt x="89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727300" y="4435655"/>
              <a:ext cx="168910" cy="85029"/>
            </a:xfrm>
            <a:custGeom>
              <a:avLst/>
              <a:gdLst/>
              <a:ahLst/>
              <a:cxnLst/>
              <a:rect l="l" t="t" r="r" b="b"/>
              <a:pathLst>
                <a:path w="10008" h="5038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735"/>
                    <a:pt x="134" y="1435"/>
                    <a:pt x="201" y="2102"/>
                  </a:cubicBezTo>
                  <a:cubicBezTo>
                    <a:pt x="3236" y="3236"/>
                    <a:pt x="6339" y="4237"/>
                    <a:pt x="9474" y="5038"/>
                  </a:cubicBezTo>
                  <a:cubicBezTo>
                    <a:pt x="9674" y="4471"/>
                    <a:pt x="9874" y="3870"/>
                    <a:pt x="10008" y="3303"/>
                  </a:cubicBezTo>
                  <a:lnTo>
                    <a:pt x="10008" y="3236"/>
                  </a:lnTo>
                  <a:cubicBezTo>
                    <a:pt x="6605" y="2336"/>
                    <a:pt x="3270" y="12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1445646" y="4479012"/>
              <a:ext cx="148083" cy="69822"/>
            </a:xfrm>
            <a:custGeom>
              <a:avLst/>
              <a:gdLst/>
              <a:ahLst/>
              <a:cxnLst/>
              <a:rect l="l" t="t" r="r" b="b"/>
              <a:pathLst>
                <a:path w="8774" h="4137" extrusionOk="0">
                  <a:moveTo>
                    <a:pt x="8773" y="0"/>
                  </a:moveTo>
                  <a:cubicBezTo>
                    <a:pt x="5905" y="1034"/>
                    <a:pt x="2969" y="1835"/>
                    <a:pt x="0" y="2402"/>
                  </a:cubicBezTo>
                  <a:cubicBezTo>
                    <a:pt x="167" y="3036"/>
                    <a:pt x="434" y="3603"/>
                    <a:pt x="834" y="4137"/>
                  </a:cubicBezTo>
                  <a:cubicBezTo>
                    <a:pt x="3303" y="3670"/>
                    <a:pt x="5771" y="3002"/>
                    <a:pt x="8173" y="2235"/>
                  </a:cubicBezTo>
                  <a:cubicBezTo>
                    <a:pt x="8473" y="1501"/>
                    <a:pt x="8673" y="768"/>
                    <a:pt x="8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972757" y="4508850"/>
              <a:ext cx="150902" cy="53502"/>
            </a:xfrm>
            <a:custGeom>
              <a:avLst/>
              <a:gdLst/>
              <a:ahLst/>
              <a:cxnLst/>
              <a:rect l="l" t="t" r="r" b="b"/>
              <a:pathLst>
                <a:path w="8941" h="3170" extrusionOk="0">
                  <a:moveTo>
                    <a:pt x="0" y="0"/>
                  </a:moveTo>
                  <a:cubicBezTo>
                    <a:pt x="100" y="667"/>
                    <a:pt x="267" y="1335"/>
                    <a:pt x="501" y="2002"/>
                  </a:cubicBezTo>
                  <a:cubicBezTo>
                    <a:pt x="3103" y="2502"/>
                    <a:pt x="5704" y="2902"/>
                    <a:pt x="8340" y="3169"/>
                  </a:cubicBezTo>
                  <a:cubicBezTo>
                    <a:pt x="8607" y="2602"/>
                    <a:pt x="8807" y="2002"/>
                    <a:pt x="8940" y="1368"/>
                  </a:cubicBezTo>
                  <a:cubicBezTo>
                    <a:pt x="5938" y="1068"/>
                    <a:pt x="2936" y="60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1221589" y="4533051"/>
              <a:ext cx="131189" cy="36050"/>
            </a:xfrm>
            <a:custGeom>
              <a:avLst/>
              <a:gdLst/>
              <a:ahLst/>
              <a:cxnLst/>
              <a:rect l="l" t="t" r="r" b="b"/>
              <a:pathLst>
                <a:path w="7773" h="2136" extrusionOk="0">
                  <a:moveTo>
                    <a:pt x="7772" y="1"/>
                  </a:moveTo>
                  <a:lnTo>
                    <a:pt x="7772" y="1"/>
                  </a:lnTo>
                  <a:cubicBezTo>
                    <a:pt x="5702" y="186"/>
                    <a:pt x="3652" y="288"/>
                    <a:pt x="1590" y="288"/>
                  </a:cubicBezTo>
                  <a:cubicBezTo>
                    <a:pt x="1061" y="288"/>
                    <a:pt x="531" y="281"/>
                    <a:pt x="0" y="267"/>
                  </a:cubicBezTo>
                  <a:lnTo>
                    <a:pt x="0" y="267"/>
                  </a:lnTo>
                  <a:cubicBezTo>
                    <a:pt x="267" y="1001"/>
                    <a:pt x="701" y="1635"/>
                    <a:pt x="1234" y="2135"/>
                  </a:cubicBezTo>
                  <a:cubicBezTo>
                    <a:pt x="3203" y="2135"/>
                    <a:pt x="5171" y="2069"/>
                    <a:pt x="7105" y="1902"/>
                  </a:cubicBezTo>
                  <a:cubicBezTo>
                    <a:pt x="7439" y="1302"/>
                    <a:pt x="7672" y="668"/>
                    <a:pt x="7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1543043" y="3750628"/>
              <a:ext cx="195711" cy="189096"/>
            </a:xfrm>
            <a:custGeom>
              <a:avLst/>
              <a:gdLst/>
              <a:ahLst/>
              <a:cxnLst/>
              <a:rect l="l" t="t" r="r" b="b"/>
              <a:pathLst>
                <a:path w="11596" h="11204" extrusionOk="0">
                  <a:moveTo>
                    <a:pt x="6107" y="1"/>
                  </a:moveTo>
                  <a:cubicBezTo>
                    <a:pt x="5958" y="1"/>
                    <a:pt x="5808" y="95"/>
                    <a:pt x="5771" y="262"/>
                  </a:cubicBezTo>
                  <a:cubicBezTo>
                    <a:pt x="5704" y="1663"/>
                    <a:pt x="5537" y="3064"/>
                    <a:pt x="5271" y="4432"/>
                  </a:cubicBezTo>
                  <a:cubicBezTo>
                    <a:pt x="5104" y="5466"/>
                    <a:pt x="4970" y="7234"/>
                    <a:pt x="4370" y="8334"/>
                  </a:cubicBezTo>
                  <a:cubicBezTo>
                    <a:pt x="4103" y="5966"/>
                    <a:pt x="3303" y="3664"/>
                    <a:pt x="2068" y="1630"/>
                  </a:cubicBezTo>
                  <a:cubicBezTo>
                    <a:pt x="2017" y="1537"/>
                    <a:pt x="1936" y="1498"/>
                    <a:pt x="1851" y="1498"/>
                  </a:cubicBezTo>
                  <a:cubicBezTo>
                    <a:pt x="1660" y="1498"/>
                    <a:pt x="1445" y="1689"/>
                    <a:pt x="1468" y="1896"/>
                  </a:cubicBezTo>
                  <a:cubicBezTo>
                    <a:pt x="1801" y="4498"/>
                    <a:pt x="1535" y="7134"/>
                    <a:pt x="734" y="9635"/>
                  </a:cubicBezTo>
                  <a:lnTo>
                    <a:pt x="434" y="9635"/>
                  </a:lnTo>
                  <a:cubicBezTo>
                    <a:pt x="0" y="9635"/>
                    <a:pt x="0" y="10369"/>
                    <a:pt x="434" y="10403"/>
                  </a:cubicBezTo>
                  <a:cubicBezTo>
                    <a:pt x="2196" y="10447"/>
                    <a:pt x="4249" y="11203"/>
                    <a:pt x="6141" y="11203"/>
                  </a:cubicBezTo>
                  <a:cubicBezTo>
                    <a:pt x="7115" y="11203"/>
                    <a:pt x="8046" y="11003"/>
                    <a:pt x="8873" y="10403"/>
                  </a:cubicBezTo>
                  <a:cubicBezTo>
                    <a:pt x="11175" y="8668"/>
                    <a:pt x="11442" y="4498"/>
                    <a:pt x="11575" y="1930"/>
                  </a:cubicBezTo>
                  <a:cubicBezTo>
                    <a:pt x="11595" y="1708"/>
                    <a:pt x="11421" y="1572"/>
                    <a:pt x="11236" y="1572"/>
                  </a:cubicBezTo>
                  <a:cubicBezTo>
                    <a:pt x="11114" y="1572"/>
                    <a:pt x="10987" y="1631"/>
                    <a:pt x="10908" y="1763"/>
                  </a:cubicBezTo>
                  <a:cubicBezTo>
                    <a:pt x="10074" y="3865"/>
                    <a:pt x="8973" y="5899"/>
                    <a:pt x="7639" y="7734"/>
                  </a:cubicBezTo>
                  <a:cubicBezTo>
                    <a:pt x="7639" y="5132"/>
                    <a:pt x="7506" y="2630"/>
                    <a:pt x="6405" y="195"/>
                  </a:cubicBezTo>
                  <a:cubicBezTo>
                    <a:pt x="6345" y="62"/>
                    <a:pt x="6226" y="1"/>
                    <a:pt x="6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970496" y="3879449"/>
              <a:ext cx="762306" cy="178007"/>
            </a:xfrm>
            <a:custGeom>
              <a:avLst/>
              <a:gdLst/>
              <a:ahLst/>
              <a:cxnLst/>
              <a:rect l="l" t="t" r="r" b="b"/>
              <a:pathLst>
                <a:path w="45167" h="10547" extrusionOk="0">
                  <a:moveTo>
                    <a:pt x="45167" y="1"/>
                  </a:moveTo>
                  <a:cubicBezTo>
                    <a:pt x="45166" y="1"/>
                    <a:pt x="32557" y="1469"/>
                    <a:pt x="22851" y="1602"/>
                  </a:cubicBezTo>
                  <a:cubicBezTo>
                    <a:pt x="22557" y="1604"/>
                    <a:pt x="22259" y="1605"/>
                    <a:pt x="21957" y="1605"/>
                  </a:cubicBezTo>
                  <a:cubicBezTo>
                    <a:pt x="12617" y="1605"/>
                    <a:pt x="1" y="635"/>
                    <a:pt x="1" y="635"/>
                  </a:cubicBezTo>
                  <a:lnTo>
                    <a:pt x="1" y="635"/>
                  </a:lnTo>
                  <a:cubicBezTo>
                    <a:pt x="1" y="635"/>
                    <a:pt x="535" y="7840"/>
                    <a:pt x="4871" y="9308"/>
                  </a:cubicBezTo>
                  <a:cubicBezTo>
                    <a:pt x="7374" y="10155"/>
                    <a:pt x="13222" y="10546"/>
                    <a:pt x="19632" y="10546"/>
                  </a:cubicBezTo>
                  <a:cubicBezTo>
                    <a:pt x="24327" y="10546"/>
                    <a:pt x="29322" y="10336"/>
                    <a:pt x="33525" y="9941"/>
                  </a:cubicBezTo>
                  <a:cubicBezTo>
                    <a:pt x="43465" y="8974"/>
                    <a:pt x="45167" y="1"/>
                    <a:pt x="4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1137138" y="3697636"/>
              <a:ext cx="137957" cy="183712"/>
            </a:xfrm>
            <a:custGeom>
              <a:avLst/>
              <a:gdLst/>
              <a:ahLst/>
              <a:cxnLst/>
              <a:rect l="l" t="t" r="r" b="b"/>
              <a:pathLst>
                <a:path w="8174" h="10885" extrusionOk="0">
                  <a:moveTo>
                    <a:pt x="4065" y="0"/>
                  </a:moveTo>
                  <a:cubicBezTo>
                    <a:pt x="2324" y="0"/>
                    <a:pt x="767" y="2135"/>
                    <a:pt x="401" y="3769"/>
                  </a:cubicBezTo>
                  <a:cubicBezTo>
                    <a:pt x="1" y="5637"/>
                    <a:pt x="101" y="8039"/>
                    <a:pt x="1335" y="9606"/>
                  </a:cubicBezTo>
                  <a:cubicBezTo>
                    <a:pt x="1935" y="10340"/>
                    <a:pt x="2803" y="10807"/>
                    <a:pt x="3737" y="10874"/>
                  </a:cubicBezTo>
                  <a:cubicBezTo>
                    <a:pt x="3831" y="10881"/>
                    <a:pt x="3924" y="10884"/>
                    <a:pt x="4016" y="10884"/>
                  </a:cubicBezTo>
                  <a:cubicBezTo>
                    <a:pt x="6152" y="10884"/>
                    <a:pt x="7453" y="9053"/>
                    <a:pt x="7773" y="7038"/>
                  </a:cubicBezTo>
                  <a:cubicBezTo>
                    <a:pt x="8173" y="4703"/>
                    <a:pt x="7439" y="2101"/>
                    <a:pt x="5538" y="567"/>
                  </a:cubicBezTo>
                  <a:cubicBezTo>
                    <a:pt x="5371" y="433"/>
                    <a:pt x="5204" y="333"/>
                    <a:pt x="5038" y="233"/>
                  </a:cubicBezTo>
                  <a:cubicBezTo>
                    <a:pt x="4711" y="72"/>
                    <a:pt x="4385" y="0"/>
                    <a:pt x="4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1288574" y="3707357"/>
              <a:ext cx="118244" cy="171408"/>
            </a:xfrm>
            <a:custGeom>
              <a:avLst/>
              <a:gdLst/>
              <a:ahLst/>
              <a:cxnLst/>
              <a:rect l="l" t="t" r="r" b="b"/>
              <a:pathLst>
                <a:path w="7006" h="10156" extrusionOk="0">
                  <a:moveTo>
                    <a:pt x="3505" y="1"/>
                  </a:moveTo>
                  <a:cubicBezTo>
                    <a:pt x="1758" y="1"/>
                    <a:pt x="443" y="2554"/>
                    <a:pt x="234" y="4227"/>
                  </a:cubicBezTo>
                  <a:cubicBezTo>
                    <a:pt x="1" y="6195"/>
                    <a:pt x="434" y="8997"/>
                    <a:pt x="2469" y="9898"/>
                  </a:cubicBezTo>
                  <a:cubicBezTo>
                    <a:pt x="2848" y="10075"/>
                    <a:pt x="3265" y="10156"/>
                    <a:pt x="3692" y="10156"/>
                  </a:cubicBezTo>
                  <a:cubicBezTo>
                    <a:pt x="3828" y="10156"/>
                    <a:pt x="3966" y="10147"/>
                    <a:pt x="4104" y="10131"/>
                  </a:cubicBezTo>
                  <a:cubicBezTo>
                    <a:pt x="6639" y="9864"/>
                    <a:pt x="7006" y="6328"/>
                    <a:pt x="6839" y="4327"/>
                  </a:cubicBezTo>
                  <a:cubicBezTo>
                    <a:pt x="6706" y="2926"/>
                    <a:pt x="6072" y="1625"/>
                    <a:pt x="5038" y="658"/>
                  </a:cubicBezTo>
                  <a:cubicBezTo>
                    <a:pt x="4503" y="196"/>
                    <a:pt x="3988" y="1"/>
                    <a:pt x="3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1162098" y="3757194"/>
              <a:ext cx="70767" cy="82379"/>
            </a:xfrm>
            <a:custGeom>
              <a:avLst/>
              <a:gdLst/>
              <a:ahLst/>
              <a:cxnLst/>
              <a:rect l="l" t="t" r="r" b="b"/>
              <a:pathLst>
                <a:path w="4193" h="4881" extrusionOk="0">
                  <a:moveTo>
                    <a:pt x="1942" y="1"/>
                  </a:moveTo>
                  <a:cubicBezTo>
                    <a:pt x="1721" y="1"/>
                    <a:pt x="1499" y="46"/>
                    <a:pt x="1290" y="140"/>
                  </a:cubicBezTo>
                  <a:cubicBezTo>
                    <a:pt x="1057" y="273"/>
                    <a:pt x="857" y="440"/>
                    <a:pt x="723" y="640"/>
                  </a:cubicBezTo>
                  <a:cubicBezTo>
                    <a:pt x="1" y="1796"/>
                    <a:pt x="380" y="4881"/>
                    <a:pt x="1948" y="4881"/>
                  </a:cubicBezTo>
                  <a:cubicBezTo>
                    <a:pt x="2190" y="4881"/>
                    <a:pt x="2460" y="4808"/>
                    <a:pt x="2758" y="4643"/>
                  </a:cubicBezTo>
                  <a:cubicBezTo>
                    <a:pt x="4092" y="3876"/>
                    <a:pt x="4192" y="1641"/>
                    <a:pt x="3225" y="607"/>
                  </a:cubicBezTo>
                  <a:cubicBezTo>
                    <a:pt x="2904" y="217"/>
                    <a:pt x="2426" y="1"/>
                    <a:pt x="1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1175988" y="3767303"/>
              <a:ext cx="23932" cy="24996"/>
            </a:xfrm>
            <a:custGeom>
              <a:avLst/>
              <a:gdLst/>
              <a:ahLst/>
              <a:cxnLst/>
              <a:rect l="l" t="t" r="r" b="b"/>
              <a:pathLst>
                <a:path w="1418" h="1481" extrusionOk="0">
                  <a:moveTo>
                    <a:pt x="805" y="0"/>
                  </a:moveTo>
                  <a:cubicBezTo>
                    <a:pt x="772" y="0"/>
                    <a:pt x="737" y="3"/>
                    <a:pt x="701" y="8"/>
                  </a:cubicBezTo>
                  <a:cubicBezTo>
                    <a:pt x="334" y="75"/>
                    <a:pt x="0" y="875"/>
                    <a:pt x="200" y="1242"/>
                  </a:cubicBezTo>
                  <a:cubicBezTo>
                    <a:pt x="272" y="1414"/>
                    <a:pt x="411" y="1481"/>
                    <a:pt x="562" y="1481"/>
                  </a:cubicBezTo>
                  <a:cubicBezTo>
                    <a:pt x="763" y="1481"/>
                    <a:pt x="987" y="1361"/>
                    <a:pt x="1101" y="1209"/>
                  </a:cubicBezTo>
                  <a:cubicBezTo>
                    <a:pt x="1417" y="829"/>
                    <a:pt x="1404" y="0"/>
                    <a:pt x="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1203008" y="3816110"/>
              <a:ext cx="12962" cy="11004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639" y="0"/>
                  </a:moveTo>
                  <a:cubicBezTo>
                    <a:pt x="574" y="0"/>
                    <a:pt x="497" y="42"/>
                    <a:pt x="434" y="85"/>
                  </a:cubicBezTo>
                  <a:cubicBezTo>
                    <a:pt x="267" y="185"/>
                    <a:pt x="0" y="585"/>
                    <a:pt x="367" y="652"/>
                  </a:cubicBezTo>
                  <a:cubicBezTo>
                    <a:pt x="534" y="652"/>
                    <a:pt x="668" y="518"/>
                    <a:pt x="734" y="385"/>
                  </a:cubicBezTo>
                  <a:cubicBezTo>
                    <a:pt x="768" y="285"/>
                    <a:pt x="768" y="151"/>
                    <a:pt x="734" y="51"/>
                  </a:cubicBezTo>
                  <a:cubicBezTo>
                    <a:pt x="710" y="14"/>
                    <a:pt x="676" y="0"/>
                    <a:pt x="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1299459" y="3757194"/>
              <a:ext cx="70767" cy="82379"/>
            </a:xfrm>
            <a:custGeom>
              <a:avLst/>
              <a:gdLst/>
              <a:ahLst/>
              <a:cxnLst/>
              <a:rect l="l" t="t" r="r" b="b"/>
              <a:pathLst>
                <a:path w="4193" h="4881" extrusionOk="0">
                  <a:moveTo>
                    <a:pt x="1931" y="1"/>
                  </a:moveTo>
                  <a:cubicBezTo>
                    <a:pt x="1706" y="1"/>
                    <a:pt x="1476" y="46"/>
                    <a:pt x="1257" y="140"/>
                  </a:cubicBezTo>
                  <a:cubicBezTo>
                    <a:pt x="1057" y="273"/>
                    <a:pt x="857" y="440"/>
                    <a:pt x="723" y="640"/>
                  </a:cubicBezTo>
                  <a:cubicBezTo>
                    <a:pt x="1" y="1796"/>
                    <a:pt x="380" y="4881"/>
                    <a:pt x="1948" y="4881"/>
                  </a:cubicBezTo>
                  <a:cubicBezTo>
                    <a:pt x="2190" y="4881"/>
                    <a:pt x="2460" y="4808"/>
                    <a:pt x="2758" y="4643"/>
                  </a:cubicBezTo>
                  <a:cubicBezTo>
                    <a:pt x="4092" y="3876"/>
                    <a:pt x="4193" y="1641"/>
                    <a:pt x="3225" y="607"/>
                  </a:cubicBezTo>
                  <a:cubicBezTo>
                    <a:pt x="2904" y="217"/>
                    <a:pt x="2426" y="1"/>
                    <a:pt x="1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1313349" y="3767303"/>
              <a:ext cx="23932" cy="24996"/>
            </a:xfrm>
            <a:custGeom>
              <a:avLst/>
              <a:gdLst/>
              <a:ahLst/>
              <a:cxnLst/>
              <a:rect l="l" t="t" r="r" b="b"/>
              <a:pathLst>
                <a:path w="1418" h="1481" extrusionOk="0">
                  <a:moveTo>
                    <a:pt x="805" y="0"/>
                  </a:moveTo>
                  <a:cubicBezTo>
                    <a:pt x="772" y="0"/>
                    <a:pt x="737" y="3"/>
                    <a:pt x="701" y="8"/>
                  </a:cubicBezTo>
                  <a:cubicBezTo>
                    <a:pt x="301" y="75"/>
                    <a:pt x="0" y="875"/>
                    <a:pt x="167" y="1242"/>
                  </a:cubicBezTo>
                  <a:cubicBezTo>
                    <a:pt x="239" y="1414"/>
                    <a:pt x="384" y="1481"/>
                    <a:pt x="542" y="1481"/>
                  </a:cubicBezTo>
                  <a:cubicBezTo>
                    <a:pt x="753" y="1481"/>
                    <a:pt x="987" y="1361"/>
                    <a:pt x="1101" y="1209"/>
                  </a:cubicBezTo>
                  <a:cubicBezTo>
                    <a:pt x="1417" y="829"/>
                    <a:pt x="1404" y="0"/>
                    <a:pt x="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340369" y="3816110"/>
              <a:ext cx="12962" cy="11004"/>
            </a:xfrm>
            <a:custGeom>
              <a:avLst/>
              <a:gdLst/>
              <a:ahLst/>
              <a:cxnLst/>
              <a:rect l="l" t="t" r="r" b="b"/>
              <a:pathLst>
                <a:path w="768" h="652" extrusionOk="0">
                  <a:moveTo>
                    <a:pt x="654" y="0"/>
                  </a:moveTo>
                  <a:cubicBezTo>
                    <a:pt x="588" y="0"/>
                    <a:pt x="498" y="42"/>
                    <a:pt x="434" y="85"/>
                  </a:cubicBezTo>
                  <a:lnTo>
                    <a:pt x="401" y="85"/>
                  </a:lnTo>
                  <a:cubicBezTo>
                    <a:pt x="267" y="185"/>
                    <a:pt x="1" y="585"/>
                    <a:pt x="368" y="652"/>
                  </a:cubicBezTo>
                  <a:cubicBezTo>
                    <a:pt x="534" y="652"/>
                    <a:pt x="634" y="518"/>
                    <a:pt x="701" y="385"/>
                  </a:cubicBezTo>
                  <a:cubicBezTo>
                    <a:pt x="768" y="285"/>
                    <a:pt x="768" y="151"/>
                    <a:pt x="734" y="51"/>
                  </a:cubicBezTo>
                  <a:cubicBezTo>
                    <a:pt x="722" y="14"/>
                    <a:pt x="692" y="0"/>
                    <a:pt x="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968251" y="3869761"/>
              <a:ext cx="774154" cy="53080"/>
            </a:xfrm>
            <a:custGeom>
              <a:avLst/>
              <a:gdLst/>
              <a:ahLst/>
              <a:cxnLst/>
              <a:rect l="l" t="t" r="r" b="b"/>
              <a:pathLst>
                <a:path w="45869" h="3145" extrusionOk="0">
                  <a:moveTo>
                    <a:pt x="45124" y="0"/>
                  </a:moveTo>
                  <a:cubicBezTo>
                    <a:pt x="45095" y="0"/>
                    <a:pt x="45064" y="3"/>
                    <a:pt x="45033" y="8"/>
                  </a:cubicBezTo>
                  <a:cubicBezTo>
                    <a:pt x="37394" y="1275"/>
                    <a:pt x="29688" y="2009"/>
                    <a:pt x="21983" y="2176"/>
                  </a:cubicBezTo>
                  <a:cubicBezTo>
                    <a:pt x="21538" y="2180"/>
                    <a:pt x="21094" y="2182"/>
                    <a:pt x="20650" y="2182"/>
                  </a:cubicBezTo>
                  <a:cubicBezTo>
                    <a:pt x="17599" y="2182"/>
                    <a:pt x="14566" y="2084"/>
                    <a:pt x="11509" y="1909"/>
                  </a:cubicBezTo>
                  <a:cubicBezTo>
                    <a:pt x="7773" y="1709"/>
                    <a:pt x="4037" y="1109"/>
                    <a:pt x="301" y="975"/>
                  </a:cubicBezTo>
                  <a:cubicBezTo>
                    <a:pt x="34" y="975"/>
                    <a:pt x="1" y="1342"/>
                    <a:pt x="234" y="1442"/>
                  </a:cubicBezTo>
                  <a:cubicBezTo>
                    <a:pt x="5947" y="2870"/>
                    <a:pt x="12160" y="3145"/>
                    <a:pt x="18153" y="3145"/>
                  </a:cubicBezTo>
                  <a:cubicBezTo>
                    <a:pt x="19579" y="3145"/>
                    <a:pt x="20992" y="3129"/>
                    <a:pt x="22383" y="3110"/>
                  </a:cubicBezTo>
                  <a:cubicBezTo>
                    <a:pt x="30055" y="3010"/>
                    <a:pt x="37727" y="2276"/>
                    <a:pt x="45300" y="908"/>
                  </a:cubicBezTo>
                  <a:cubicBezTo>
                    <a:pt x="45868" y="814"/>
                    <a:pt x="45659" y="0"/>
                    <a:pt x="45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32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32"/>
          <p:cNvSpPr txBox="1">
            <a:spLocks noGrp="1"/>
          </p:cNvSpPr>
          <p:nvPr>
            <p:ph type="subTitle" idx="1"/>
          </p:nvPr>
        </p:nvSpPr>
        <p:spPr>
          <a:xfrm>
            <a:off x="855101" y="1826700"/>
            <a:ext cx="30621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33"/>
          <p:cNvSpPr/>
          <p:nvPr/>
        </p:nvSpPr>
        <p:spPr>
          <a:xfrm>
            <a:off x="0" y="1539075"/>
            <a:ext cx="9144000" cy="36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3"/>
          <p:cNvSpPr txBox="1">
            <a:spLocks noGrp="1"/>
          </p:cNvSpPr>
          <p:nvPr>
            <p:ph type="title" idx="2"/>
          </p:nvPr>
        </p:nvSpPr>
        <p:spPr>
          <a:xfrm>
            <a:off x="881087" y="3046575"/>
            <a:ext cx="21249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33"/>
          <p:cNvSpPr txBox="1">
            <a:spLocks noGrp="1"/>
          </p:cNvSpPr>
          <p:nvPr>
            <p:ph type="subTitle" idx="1"/>
          </p:nvPr>
        </p:nvSpPr>
        <p:spPr>
          <a:xfrm>
            <a:off x="881087" y="3452125"/>
            <a:ext cx="2124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33"/>
          <p:cNvSpPr txBox="1">
            <a:spLocks noGrp="1"/>
          </p:cNvSpPr>
          <p:nvPr>
            <p:ph type="title" idx="3"/>
          </p:nvPr>
        </p:nvSpPr>
        <p:spPr>
          <a:xfrm>
            <a:off x="3509538" y="3046575"/>
            <a:ext cx="21249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33"/>
          <p:cNvSpPr txBox="1">
            <a:spLocks noGrp="1"/>
          </p:cNvSpPr>
          <p:nvPr>
            <p:ph type="subTitle" idx="4"/>
          </p:nvPr>
        </p:nvSpPr>
        <p:spPr>
          <a:xfrm>
            <a:off x="3509538" y="3452125"/>
            <a:ext cx="2124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33"/>
          <p:cNvSpPr txBox="1">
            <a:spLocks noGrp="1"/>
          </p:cNvSpPr>
          <p:nvPr>
            <p:ph type="title" idx="5"/>
          </p:nvPr>
        </p:nvSpPr>
        <p:spPr>
          <a:xfrm>
            <a:off x="6138018" y="3046575"/>
            <a:ext cx="21249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33"/>
          <p:cNvSpPr txBox="1">
            <a:spLocks noGrp="1"/>
          </p:cNvSpPr>
          <p:nvPr>
            <p:ph type="subTitle" idx="6"/>
          </p:nvPr>
        </p:nvSpPr>
        <p:spPr>
          <a:xfrm>
            <a:off x="6138018" y="3452125"/>
            <a:ext cx="2124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7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34"/>
          <p:cNvSpPr txBox="1">
            <a:spLocks noGrp="1"/>
          </p:cNvSpPr>
          <p:nvPr>
            <p:ph type="title" idx="2"/>
          </p:nvPr>
        </p:nvSpPr>
        <p:spPr>
          <a:xfrm>
            <a:off x="1201930" y="1321955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0" name="Google Shape;460;p34"/>
          <p:cNvSpPr txBox="1">
            <a:spLocks noGrp="1"/>
          </p:cNvSpPr>
          <p:nvPr>
            <p:ph type="subTitle" idx="1"/>
          </p:nvPr>
        </p:nvSpPr>
        <p:spPr>
          <a:xfrm>
            <a:off x="1204311" y="1707339"/>
            <a:ext cx="1920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p34"/>
          <p:cNvSpPr txBox="1">
            <a:spLocks noGrp="1"/>
          </p:cNvSpPr>
          <p:nvPr>
            <p:ph type="title" idx="3"/>
          </p:nvPr>
        </p:nvSpPr>
        <p:spPr>
          <a:xfrm>
            <a:off x="1210264" y="2489805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2" name="Google Shape;462;p34"/>
          <p:cNvSpPr txBox="1">
            <a:spLocks noGrp="1"/>
          </p:cNvSpPr>
          <p:nvPr>
            <p:ph type="subTitle" idx="4"/>
          </p:nvPr>
        </p:nvSpPr>
        <p:spPr>
          <a:xfrm>
            <a:off x="1216217" y="2875189"/>
            <a:ext cx="1920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34"/>
          <p:cNvSpPr txBox="1">
            <a:spLocks noGrp="1"/>
          </p:cNvSpPr>
          <p:nvPr>
            <p:ph type="title" idx="5"/>
          </p:nvPr>
        </p:nvSpPr>
        <p:spPr>
          <a:xfrm>
            <a:off x="1201930" y="3657655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64" name="Google Shape;464;p34"/>
          <p:cNvSpPr txBox="1">
            <a:spLocks noGrp="1"/>
          </p:cNvSpPr>
          <p:nvPr>
            <p:ph type="subTitle" idx="6"/>
          </p:nvPr>
        </p:nvSpPr>
        <p:spPr>
          <a:xfrm>
            <a:off x="1203716" y="4043039"/>
            <a:ext cx="1920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34"/>
          <p:cNvSpPr/>
          <p:nvPr/>
        </p:nvSpPr>
        <p:spPr>
          <a:xfrm>
            <a:off x="0" y="1539075"/>
            <a:ext cx="192900" cy="36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8" name="Google Shape;468;p35"/>
          <p:cNvGrpSpPr/>
          <p:nvPr/>
        </p:nvGrpSpPr>
        <p:grpSpPr>
          <a:xfrm>
            <a:off x="7886538" y="583751"/>
            <a:ext cx="896086" cy="762289"/>
            <a:chOff x="6595500" y="4230700"/>
            <a:chExt cx="1205876" cy="1025823"/>
          </a:xfrm>
        </p:grpSpPr>
        <p:sp>
          <p:nvSpPr>
            <p:cNvPr id="469" name="Google Shape;469;p35"/>
            <p:cNvSpPr/>
            <p:nvPr/>
          </p:nvSpPr>
          <p:spPr>
            <a:xfrm>
              <a:off x="6595500" y="4302605"/>
              <a:ext cx="362539" cy="339219"/>
            </a:xfrm>
            <a:custGeom>
              <a:avLst/>
              <a:gdLst/>
              <a:ahLst/>
              <a:cxnLst/>
              <a:rect l="l" t="t" r="r" b="b"/>
              <a:pathLst>
                <a:path w="19215" h="17979" extrusionOk="0">
                  <a:moveTo>
                    <a:pt x="9513" y="0"/>
                  </a:moveTo>
                  <a:cubicBezTo>
                    <a:pt x="9436" y="0"/>
                    <a:pt x="9357" y="11"/>
                    <a:pt x="9274" y="32"/>
                  </a:cubicBezTo>
                  <a:cubicBezTo>
                    <a:pt x="8106" y="332"/>
                    <a:pt x="1035" y="5369"/>
                    <a:pt x="0" y="8371"/>
                  </a:cubicBezTo>
                  <a:cubicBezTo>
                    <a:pt x="0" y="8371"/>
                    <a:pt x="3937" y="9639"/>
                    <a:pt x="3436" y="13375"/>
                  </a:cubicBezTo>
                  <a:cubicBezTo>
                    <a:pt x="3436" y="13375"/>
                    <a:pt x="4311" y="13072"/>
                    <a:pt x="5456" y="13072"/>
                  </a:cubicBezTo>
                  <a:cubicBezTo>
                    <a:pt x="7303" y="13072"/>
                    <a:pt x="9854" y="13860"/>
                    <a:pt x="10575" y="17978"/>
                  </a:cubicBezTo>
                  <a:cubicBezTo>
                    <a:pt x="10575" y="17978"/>
                    <a:pt x="13901" y="13535"/>
                    <a:pt x="16742" y="13535"/>
                  </a:cubicBezTo>
                  <a:cubicBezTo>
                    <a:pt x="17231" y="13535"/>
                    <a:pt x="17706" y="13667"/>
                    <a:pt x="18147" y="13976"/>
                  </a:cubicBezTo>
                  <a:cubicBezTo>
                    <a:pt x="18480" y="13542"/>
                    <a:pt x="18847" y="13142"/>
                    <a:pt x="19214" y="12708"/>
                  </a:cubicBezTo>
                  <a:cubicBezTo>
                    <a:pt x="16679" y="10473"/>
                    <a:pt x="14544" y="7838"/>
                    <a:pt x="12876" y="4902"/>
                  </a:cubicBezTo>
                  <a:cubicBezTo>
                    <a:pt x="11079" y="1804"/>
                    <a:pt x="10520" y="0"/>
                    <a:pt x="9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7451441" y="4230700"/>
              <a:ext cx="349936" cy="338747"/>
            </a:xfrm>
            <a:custGeom>
              <a:avLst/>
              <a:gdLst/>
              <a:ahLst/>
              <a:cxnLst/>
              <a:rect l="l" t="t" r="r" b="b"/>
              <a:pathLst>
                <a:path w="18547" h="17954" extrusionOk="0">
                  <a:moveTo>
                    <a:pt x="7991" y="1"/>
                  </a:moveTo>
                  <a:cubicBezTo>
                    <a:pt x="6891" y="1"/>
                    <a:pt x="6659" y="1893"/>
                    <a:pt x="5304" y="5378"/>
                  </a:cubicBezTo>
                  <a:cubicBezTo>
                    <a:pt x="3036" y="11182"/>
                    <a:pt x="67" y="14251"/>
                    <a:pt x="67" y="14251"/>
                  </a:cubicBezTo>
                  <a:lnTo>
                    <a:pt x="0" y="14384"/>
                  </a:lnTo>
                  <a:cubicBezTo>
                    <a:pt x="501" y="14651"/>
                    <a:pt x="934" y="14951"/>
                    <a:pt x="1368" y="15285"/>
                  </a:cubicBezTo>
                  <a:cubicBezTo>
                    <a:pt x="1896" y="14694"/>
                    <a:pt x="2555" y="14460"/>
                    <a:pt x="3267" y="14460"/>
                  </a:cubicBezTo>
                  <a:cubicBezTo>
                    <a:pt x="6017" y="14460"/>
                    <a:pt x="9574" y="17953"/>
                    <a:pt x="9574" y="17953"/>
                  </a:cubicBezTo>
                  <a:cubicBezTo>
                    <a:pt x="9674" y="12881"/>
                    <a:pt x="13199" y="12245"/>
                    <a:pt x="14962" y="12245"/>
                  </a:cubicBezTo>
                  <a:cubicBezTo>
                    <a:pt x="15552" y="12245"/>
                    <a:pt x="15945" y="12316"/>
                    <a:pt x="15945" y="12316"/>
                  </a:cubicBezTo>
                  <a:cubicBezTo>
                    <a:pt x="14877" y="8713"/>
                    <a:pt x="18547" y="6812"/>
                    <a:pt x="18547" y="6812"/>
                  </a:cubicBezTo>
                  <a:cubicBezTo>
                    <a:pt x="17079" y="4010"/>
                    <a:pt x="9307" y="141"/>
                    <a:pt x="8106" y="7"/>
                  </a:cubicBezTo>
                  <a:cubicBezTo>
                    <a:pt x="8066" y="3"/>
                    <a:pt x="8028" y="1"/>
                    <a:pt x="7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6831513" y="4435340"/>
              <a:ext cx="843358" cy="731625"/>
            </a:xfrm>
            <a:custGeom>
              <a:avLst/>
              <a:gdLst/>
              <a:ahLst/>
              <a:cxnLst/>
              <a:rect l="l" t="t" r="r" b="b"/>
              <a:pathLst>
                <a:path w="44699" h="38777" extrusionOk="0">
                  <a:moveTo>
                    <a:pt x="20472" y="1"/>
                  </a:moveTo>
                  <a:cubicBezTo>
                    <a:pt x="14791" y="1"/>
                    <a:pt x="10054" y="2029"/>
                    <a:pt x="6705" y="5673"/>
                  </a:cubicBezTo>
                  <a:cubicBezTo>
                    <a:pt x="6305" y="6073"/>
                    <a:pt x="5971" y="6507"/>
                    <a:pt x="5604" y="6941"/>
                  </a:cubicBezTo>
                  <a:cubicBezTo>
                    <a:pt x="3336" y="9909"/>
                    <a:pt x="1868" y="13745"/>
                    <a:pt x="1335" y="18215"/>
                  </a:cubicBezTo>
                  <a:cubicBezTo>
                    <a:pt x="0" y="29457"/>
                    <a:pt x="6238" y="36195"/>
                    <a:pt x="14711" y="38163"/>
                  </a:cubicBezTo>
                  <a:cubicBezTo>
                    <a:pt x="16485" y="38569"/>
                    <a:pt x="18449" y="38776"/>
                    <a:pt x="20493" y="38776"/>
                  </a:cubicBezTo>
                  <a:cubicBezTo>
                    <a:pt x="29363" y="38776"/>
                    <a:pt x="39720" y="34873"/>
                    <a:pt x="42431" y="26388"/>
                  </a:cubicBezTo>
                  <a:cubicBezTo>
                    <a:pt x="44699" y="19349"/>
                    <a:pt x="41563" y="9943"/>
                    <a:pt x="34225" y="4439"/>
                  </a:cubicBezTo>
                  <a:cubicBezTo>
                    <a:pt x="33791" y="4105"/>
                    <a:pt x="33358" y="3805"/>
                    <a:pt x="32857" y="3538"/>
                  </a:cubicBezTo>
                  <a:cubicBezTo>
                    <a:pt x="29255" y="1236"/>
                    <a:pt x="25052" y="2"/>
                    <a:pt x="20749" y="2"/>
                  </a:cubicBezTo>
                  <a:cubicBezTo>
                    <a:pt x="20656" y="1"/>
                    <a:pt x="20564" y="1"/>
                    <a:pt x="20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7113657" y="4372831"/>
              <a:ext cx="130733" cy="126639"/>
            </a:xfrm>
            <a:custGeom>
              <a:avLst/>
              <a:gdLst/>
              <a:ahLst/>
              <a:cxnLst/>
              <a:rect l="l" t="t" r="r" b="b"/>
              <a:pathLst>
                <a:path w="6929" h="6712" extrusionOk="0">
                  <a:moveTo>
                    <a:pt x="2627" y="0"/>
                  </a:moveTo>
                  <a:cubicBezTo>
                    <a:pt x="2481" y="0"/>
                    <a:pt x="2356" y="46"/>
                    <a:pt x="2259" y="146"/>
                  </a:cubicBezTo>
                  <a:cubicBezTo>
                    <a:pt x="1291" y="1114"/>
                    <a:pt x="2792" y="1981"/>
                    <a:pt x="2792" y="1981"/>
                  </a:cubicBezTo>
                  <a:cubicBezTo>
                    <a:pt x="2792" y="1981"/>
                    <a:pt x="2376" y="1928"/>
                    <a:pt x="1870" y="1928"/>
                  </a:cubicBezTo>
                  <a:cubicBezTo>
                    <a:pt x="1111" y="1928"/>
                    <a:pt x="151" y="2048"/>
                    <a:pt x="90" y="2648"/>
                  </a:cubicBezTo>
                  <a:cubicBezTo>
                    <a:pt x="0" y="3300"/>
                    <a:pt x="1458" y="3407"/>
                    <a:pt x="2417" y="3407"/>
                  </a:cubicBezTo>
                  <a:cubicBezTo>
                    <a:pt x="2879" y="3407"/>
                    <a:pt x="3226" y="3382"/>
                    <a:pt x="3226" y="3382"/>
                  </a:cubicBezTo>
                  <a:lnTo>
                    <a:pt x="3226" y="3382"/>
                  </a:lnTo>
                  <a:cubicBezTo>
                    <a:pt x="3226" y="3382"/>
                    <a:pt x="1291" y="5016"/>
                    <a:pt x="2259" y="6351"/>
                  </a:cubicBezTo>
                  <a:cubicBezTo>
                    <a:pt x="2450" y="6608"/>
                    <a:pt x="2673" y="6712"/>
                    <a:pt x="2907" y="6712"/>
                  </a:cubicBezTo>
                  <a:cubicBezTo>
                    <a:pt x="3857" y="6712"/>
                    <a:pt x="4994" y="5016"/>
                    <a:pt x="4994" y="5016"/>
                  </a:cubicBezTo>
                  <a:lnTo>
                    <a:pt x="6929" y="3615"/>
                  </a:lnTo>
                  <a:cubicBezTo>
                    <a:pt x="6929" y="3615"/>
                    <a:pt x="3934" y="0"/>
                    <a:pt x="2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35"/>
            <p:cNvGrpSpPr/>
            <p:nvPr/>
          </p:nvGrpSpPr>
          <p:grpSpPr>
            <a:xfrm>
              <a:off x="6662215" y="4340341"/>
              <a:ext cx="1091331" cy="302750"/>
              <a:chOff x="6662215" y="4340341"/>
              <a:chExt cx="1091331" cy="302750"/>
            </a:xfrm>
          </p:grpSpPr>
          <p:sp>
            <p:nvSpPr>
              <p:cNvPr id="474" name="Google Shape;474;p35"/>
              <p:cNvSpPr/>
              <p:nvPr/>
            </p:nvSpPr>
            <p:spPr>
              <a:xfrm>
                <a:off x="7526967" y="4383284"/>
                <a:ext cx="106375" cy="186788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9900" extrusionOk="0">
                    <a:moveTo>
                      <a:pt x="83" y="1"/>
                    </a:moveTo>
                    <a:cubicBezTo>
                      <a:pt x="67" y="1"/>
                      <a:pt x="50" y="9"/>
                      <a:pt x="33" y="26"/>
                    </a:cubicBezTo>
                    <a:cubicBezTo>
                      <a:pt x="0" y="59"/>
                      <a:pt x="0" y="93"/>
                      <a:pt x="33" y="126"/>
                    </a:cubicBezTo>
                    <a:lnTo>
                      <a:pt x="367" y="493"/>
                    </a:lnTo>
                    <a:cubicBezTo>
                      <a:pt x="567" y="726"/>
                      <a:pt x="834" y="1093"/>
                      <a:pt x="1168" y="1494"/>
                    </a:cubicBezTo>
                    <a:cubicBezTo>
                      <a:pt x="1501" y="1927"/>
                      <a:pt x="1868" y="2394"/>
                      <a:pt x="2268" y="2961"/>
                    </a:cubicBezTo>
                    <a:cubicBezTo>
                      <a:pt x="2435" y="3195"/>
                      <a:pt x="2635" y="3495"/>
                      <a:pt x="2835" y="3795"/>
                    </a:cubicBezTo>
                    <a:cubicBezTo>
                      <a:pt x="3036" y="4062"/>
                      <a:pt x="3202" y="4362"/>
                      <a:pt x="3402" y="4663"/>
                    </a:cubicBezTo>
                    <a:cubicBezTo>
                      <a:pt x="3603" y="4963"/>
                      <a:pt x="3769" y="5263"/>
                      <a:pt x="3936" y="5563"/>
                    </a:cubicBezTo>
                    <a:cubicBezTo>
                      <a:pt x="4103" y="5863"/>
                      <a:pt x="4270" y="6164"/>
                      <a:pt x="4403" y="6464"/>
                    </a:cubicBezTo>
                    <a:cubicBezTo>
                      <a:pt x="4537" y="6764"/>
                      <a:pt x="4703" y="7064"/>
                      <a:pt x="4803" y="7331"/>
                    </a:cubicBezTo>
                    <a:cubicBezTo>
                      <a:pt x="4904" y="7631"/>
                      <a:pt x="5037" y="7865"/>
                      <a:pt x="5104" y="8132"/>
                    </a:cubicBezTo>
                    <a:cubicBezTo>
                      <a:pt x="5170" y="8399"/>
                      <a:pt x="5237" y="8632"/>
                      <a:pt x="5304" y="8832"/>
                    </a:cubicBezTo>
                    <a:cubicBezTo>
                      <a:pt x="5371" y="8999"/>
                      <a:pt x="5404" y="9199"/>
                      <a:pt x="5437" y="9366"/>
                    </a:cubicBezTo>
                    <a:cubicBezTo>
                      <a:pt x="5504" y="9666"/>
                      <a:pt x="5537" y="9866"/>
                      <a:pt x="5537" y="9866"/>
                    </a:cubicBezTo>
                    <a:cubicBezTo>
                      <a:pt x="5537" y="9866"/>
                      <a:pt x="5537" y="9900"/>
                      <a:pt x="5571" y="9900"/>
                    </a:cubicBezTo>
                    <a:cubicBezTo>
                      <a:pt x="5604" y="9900"/>
                      <a:pt x="5637" y="9866"/>
                      <a:pt x="5637" y="9833"/>
                    </a:cubicBezTo>
                    <a:cubicBezTo>
                      <a:pt x="5637" y="9833"/>
                      <a:pt x="5604" y="9666"/>
                      <a:pt x="5571" y="9333"/>
                    </a:cubicBezTo>
                    <a:cubicBezTo>
                      <a:pt x="5571" y="9166"/>
                      <a:pt x="5537" y="8966"/>
                      <a:pt x="5504" y="8765"/>
                    </a:cubicBezTo>
                    <a:cubicBezTo>
                      <a:pt x="5471" y="8565"/>
                      <a:pt x="5404" y="8332"/>
                      <a:pt x="5371" y="8065"/>
                    </a:cubicBezTo>
                    <a:lnTo>
                      <a:pt x="5104" y="7231"/>
                    </a:lnTo>
                    <a:cubicBezTo>
                      <a:pt x="5004" y="6931"/>
                      <a:pt x="4904" y="6631"/>
                      <a:pt x="4737" y="6330"/>
                    </a:cubicBezTo>
                    <a:cubicBezTo>
                      <a:pt x="4603" y="5997"/>
                      <a:pt x="4470" y="5697"/>
                      <a:pt x="4270" y="5396"/>
                    </a:cubicBezTo>
                    <a:cubicBezTo>
                      <a:pt x="4103" y="5063"/>
                      <a:pt x="3936" y="4763"/>
                      <a:pt x="3769" y="4462"/>
                    </a:cubicBezTo>
                    <a:cubicBezTo>
                      <a:pt x="3569" y="4129"/>
                      <a:pt x="3369" y="3829"/>
                      <a:pt x="3169" y="3562"/>
                    </a:cubicBezTo>
                    <a:cubicBezTo>
                      <a:pt x="2969" y="3262"/>
                      <a:pt x="2769" y="2995"/>
                      <a:pt x="2569" y="2728"/>
                    </a:cubicBezTo>
                    <a:cubicBezTo>
                      <a:pt x="2168" y="2161"/>
                      <a:pt x="1735" y="1727"/>
                      <a:pt x="1401" y="1293"/>
                    </a:cubicBezTo>
                    <a:cubicBezTo>
                      <a:pt x="1001" y="860"/>
                      <a:pt x="567" y="426"/>
                      <a:pt x="133" y="26"/>
                    </a:cubicBezTo>
                    <a:cubicBezTo>
                      <a:pt x="117" y="9"/>
                      <a:pt x="100" y="1"/>
                      <a:pt x="83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5"/>
              <p:cNvSpPr/>
              <p:nvPr/>
            </p:nvSpPr>
            <p:spPr>
              <a:xfrm>
                <a:off x="7549608" y="4340341"/>
                <a:ext cx="203939" cy="123846"/>
              </a:xfrm>
              <a:custGeom>
                <a:avLst/>
                <a:gdLst/>
                <a:ahLst/>
                <a:cxnLst/>
                <a:rect l="l" t="t" r="r" b="b"/>
                <a:pathLst>
                  <a:path w="10809" h="6564" extrusionOk="0">
                    <a:moveTo>
                      <a:pt x="68" y="0"/>
                    </a:moveTo>
                    <a:cubicBezTo>
                      <a:pt x="68" y="0"/>
                      <a:pt x="34" y="34"/>
                      <a:pt x="34" y="67"/>
                    </a:cubicBezTo>
                    <a:cubicBezTo>
                      <a:pt x="1" y="100"/>
                      <a:pt x="34" y="134"/>
                      <a:pt x="68" y="134"/>
                    </a:cubicBezTo>
                    <a:lnTo>
                      <a:pt x="601" y="300"/>
                    </a:lnTo>
                    <a:cubicBezTo>
                      <a:pt x="935" y="401"/>
                      <a:pt x="1402" y="567"/>
                      <a:pt x="1969" y="767"/>
                    </a:cubicBezTo>
                    <a:cubicBezTo>
                      <a:pt x="2503" y="968"/>
                      <a:pt x="3170" y="1234"/>
                      <a:pt x="3837" y="1535"/>
                    </a:cubicBezTo>
                    <a:cubicBezTo>
                      <a:pt x="4171" y="1668"/>
                      <a:pt x="4537" y="1835"/>
                      <a:pt x="4871" y="2002"/>
                    </a:cubicBezTo>
                    <a:cubicBezTo>
                      <a:pt x="5238" y="2168"/>
                      <a:pt x="5572" y="2369"/>
                      <a:pt x="5938" y="2535"/>
                    </a:cubicBezTo>
                    <a:cubicBezTo>
                      <a:pt x="6272" y="2702"/>
                      <a:pt x="6639" y="2902"/>
                      <a:pt x="6939" y="3136"/>
                    </a:cubicBezTo>
                    <a:cubicBezTo>
                      <a:pt x="7273" y="3336"/>
                      <a:pt x="7640" y="3536"/>
                      <a:pt x="7907" y="3736"/>
                    </a:cubicBezTo>
                    <a:cubicBezTo>
                      <a:pt x="8173" y="3970"/>
                      <a:pt x="8474" y="4170"/>
                      <a:pt x="8740" y="4403"/>
                    </a:cubicBezTo>
                    <a:cubicBezTo>
                      <a:pt x="8974" y="4604"/>
                      <a:pt x="9241" y="4837"/>
                      <a:pt x="9441" y="5037"/>
                    </a:cubicBezTo>
                    <a:lnTo>
                      <a:pt x="10008" y="5638"/>
                    </a:lnTo>
                    <a:cubicBezTo>
                      <a:pt x="10141" y="5804"/>
                      <a:pt x="10275" y="5971"/>
                      <a:pt x="10375" y="6138"/>
                    </a:cubicBezTo>
                    <a:lnTo>
                      <a:pt x="10709" y="6538"/>
                    </a:lnTo>
                    <a:cubicBezTo>
                      <a:pt x="10725" y="6555"/>
                      <a:pt x="10742" y="6563"/>
                      <a:pt x="10754" y="6563"/>
                    </a:cubicBezTo>
                    <a:cubicBezTo>
                      <a:pt x="10767" y="6563"/>
                      <a:pt x="10775" y="6555"/>
                      <a:pt x="10775" y="6538"/>
                    </a:cubicBezTo>
                    <a:cubicBezTo>
                      <a:pt x="10809" y="6538"/>
                      <a:pt x="10809" y="6505"/>
                      <a:pt x="10775" y="6472"/>
                    </a:cubicBezTo>
                    <a:lnTo>
                      <a:pt x="10508" y="6005"/>
                    </a:lnTo>
                    <a:cubicBezTo>
                      <a:pt x="10375" y="5838"/>
                      <a:pt x="10275" y="5638"/>
                      <a:pt x="10141" y="5471"/>
                    </a:cubicBezTo>
                    <a:lnTo>
                      <a:pt x="9608" y="4837"/>
                    </a:lnTo>
                    <a:cubicBezTo>
                      <a:pt x="9408" y="4604"/>
                      <a:pt x="9174" y="4370"/>
                      <a:pt x="8907" y="4137"/>
                    </a:cubicBezTo>
                    <a:cubicBezTo>
                      <a:pt x="8674" y="3903"/>
                      <a:pt x="8407" y="3670"/>
                      <a:pt x="8073" y="3469"/>
                    </a:cubicBezTo>
                    <a:cubicBezTo>
                      <a:pt x="7773" y="3236"/>
                      <a:pt x="7473" y="2969"/>
                      <a:pt x="7139" y="2802"/>
                    </a:cubicBezTo>
                    <a:cubicBezTo>
                      <a:pt x="6806" y="2602"/>
                      <a:pt x="6439" y="2369"/>
                      <a:pt x="6105" y="2168"/>
                    </a:cubicBezTo>
                    <a:cubicBezTo>
                      <a:pt x="5738" y="2002"/>
                      <a:pt x="5371" y="1802"/>
                      <a:pt x="5038" y="1635"/>
                    </a:cubicBezTo>
                    <a:cubicBezTo>
                      <a:pt x="4671" y="1468"/>
                      <a:pt x="4304" y="1301"/>
                      <a:pt x="3970" y="1168"/>
                    </a:cubicBezTo>
                    <a:cubicBezTo>
                      <a:pt x="3270" y="868"/>
                      <a:pt x="2603" y="667"/>
                      <a:pt x="2036" y="501"/>
                    </a:cubicBezTo>
                    <a:cubicBezTo>
                      <a:pt x="1369" y="300"/>
                      <a:pt x="735" y="134"/>
                      <a:pt x="68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5"/>
              <p:cNvSpPr/>
              <p:nvPr/>
            </p:nvSpPr>
            <p:spPr>
              <a:xfrm>
                <a:off x="6793740" y="4444340"/>
                <a:ext cx="75545" cy="19875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10534" extrusionOk="0">
                    <a:moveTo>
                      <a:pt x="3954" y="1"/>
                    </a:moveTo>
                    <a:cubicBezTo>
                      <a:pt x="3937" y="1"/>
                      <a:pt x="3920" y="9"/>
                      <a:pt x="3904" y="26"/>
                    </a:cubicBezTo>
                    <a:cubicBezTo>
                      <a:pt x="3537" y="493"/>
                      <a:pt x="3203" y="960"/>
                      <a:pt x="2870" y="1460"/>
                    </a:cubicBezTo>
                    <a:cubicBezTo>
                      <a:pt x="2603" y="1927"/>
                      <a:pt x="2236" y="2427"/>
                      <a:pt x="1936" y="3028"/>
                    </a:cubicBezTo>
                    <a:cubicBezTo>
                      <a:pt x="1802" y="3328"/>
                      <a:pt x="1635" y="3628"/>
                      <a:pt x="1502" y="3962"/>
                    </a:cubicBezTo>
                    <a:cubicBezTo>
                      <a:pt x="1369" y="4262"/>
                      <a:pt x="1202" y="4595"/>
                      <a:pt x="1068" y="4929"/>
                    </a:cubicBezTo>
                    <a:cubicBezTo>
                      <a:pt x="935" y="5263"/>
                      <a:pt x="802" y="5563"/>
                      <a:pt x="701" y="5896"/>
                    </a:cubicBezTo>
                    <a:cubicBezTo>
                      <a:pt x="601" y="6263"/>
                      <a:pt x="468" y="6564"/>
                      <a:pt x="401" y="6897"/>
                    </a:cubicBezTo>
                    <a:cubicBezTo>
                      <a:pt x="335" y="7231"/>
                      <a:pt x="234" y="7531"/>
                      <a:pt x="201" y="7831"/>
                    </a:cubicBezTo>
                    <a:cubicBezTo>
                      <a:pt x="134" y="8131"/>
                      <a:pt x="68" y="8432"/>
                      <a:pt x="68" y="8698"/>
                    </a:cubicBezTo>
                    <a:cubicBezTo>
                      <a:pt x="68" y="8965"/>
                      <a:pt x="34" y="9199"/>
                      <a:pt x="34" y="9432"/>
                    </a:cubicBezTo>
                    <a:cubicBezTo>
                      <a:pt x="1" y="9599"/>
                      <a:pt x="1" y="9799"/>
                      <a:pt x="34" y="9999"/>
                    </a:cubicBezTo>
                    <a:lnTo>
                      <a:pt x="68" y="10466"/>
                    </a:lnTo>
                    <a:cubicBezTo>
                      <a:pt x="68" y="10500"/>
                      <a:pt x="68" y="10500"/>
                      <a:pt x="101" y="10533"/>
                    </a:cubicBezTo>
                    <a:cubicBezTo>
                      <a:pt x="134" y="10533"/>
                      <a:pt x="168" y="10500"/>
                      <a:pt x="168" y="10466"/>
                    </a:cubicBezTo>
                    <a:lnTo>
                      <a:pt x="168" y="9999"/>
                    </a:lnTo>
                    <a:cubicBezTo>
                      <a:pt x="168" y="9799"/>
                      <a:pt x="168" y="9632"/>
                      <a:pt x="201" y="9432"/>
                    </a:cubicBezTo>
                    <a:cubicBezTo>
                      <a:pt x="234" y="9232"/>
                      <a:pt x="268" y="8999"/>
                      <a:pt x="301" y="8732"/>
                    </a:cubicBezTo>
                    <a:lnTo>
                      <a:pt x="468" y="7898"/>
                    </a:lnTo>
                    <a:cubicBezTo>
                      <a:pt x="535" y="7631"/>
                      <a:pt x="635" y="7331"/>
                      <a:pt x="735" y="6997"/>
                    </a:cubicBezTo>
                    <a:lnTo>
                      <a:pt x="1035" y="6030"/>
                    </a:lnTo>
                    <a:cubicBezTo>
                      <a:pt x="1135" y="5730"/>
                      <a:pt x="1269" y="5396"/>
                      <a:pt x="1402" y="5062"/>
                    </a:cubicBezTo>
                    <a:cubicBezTo>
                      <a:pt x="1535" y="4762"/>
                      <a:pt x="1669" y="4429"/>
                      <a:pt x="1836" y="4128"/>
                    </a:cubicBezTo>
                    <a:cubicBezTo>
                      <a:pt x="1969" y="3795"/>
                      <a:pt x="2102" y="3495"/>
                      <a:pt x="2269" y="3194"/>
                    </a:cubicBezTo>
                    <a:cubicBezTo>
                      <a:pt x="2569" y="2627"/>
                      <a:pt x="2836" y="2060"/>
                      <a:pt x="3103" y="1627"/>
                    </a:cubicBezTo>
                    <a:cubicBezTo>
                      <a:pt x="3370" y="1160"/>
                      <a:pt x="3570" y="793"/>
                      <a:pt x="3737" y="526"/>
                    </a:cubicBezTo>
                    <a:cubicBezTo>
                      <a:pt x="3870" y="259"/>
                      <a:pt x="3970" y="92"/>
                      <a:pt x="3970" y="92"/>
                    </a:cubicBezTo>
                    <a:cubicBezTo>
                      <a:pt x="4004" y="92"/>
                      <a:pt x="4004" y="59"/>
                      <a:pt x="4004" y="26"/>
                    </a:cubicBezTo>
                    <a:cubicBezTo>
                      <a:pt x="3987" y="9"/>
                      <a:pt x="3970" y="1"/>
                      <a:pt x="3954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5"/>
              <p:cNvSpPr/>
              <p:nvPr/>
            </p:nvSpPr>
            <p:spPr>
              <a:xfrm>
                <a:off x="6662215" y="4404907"/>
                <a:ext cx="178128" cy="147393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7812" extrusionOk="0">
                    <a:moveTo>
                      <a:pt x="9402" y="0"/>
                    </a:moveTo>
                    <a:cubicBezTo>
                      <a:pt x="9393" y="0"/>
                      <a:pt x="9383" y="4"/>
                      <a:pt x="9374" y="14"/>
                    </a:cubicBezTo>
                    <a:cubicBezTo>
                      <a:pt x="8740" y="214"/>
                      <a:pt x="8139" y="448"/>
                      <a:pt x="7572" y="715"/>
                    </a:cubicBezTo>
                    <a:cubicBezTo>
                      <a:pt x="7072" y="948"/>
                      <a:pt x="6438" y="1248"/>
                      <a:pt x="5804" y="1649"/>
                    </a:cubicBezTo>
                    <a:cubicBezTo>
                      <a:pt x="5504" y="1815"/>
                      <a:pt x="5171" y="2015"/>
                      <a:pt x="4837" y="2249"/>
                    </a:cubicBezTo>
                    <a:cubicBezTo>
                      <a:pt x="4537" y="2449"/>
                      <a:pt x="4203" y="2683"/>
                      <a:pt x="3903" y="2916"/>
                    </a:cubicBezTo>
                    <a:cubicBezTo>
                      <a:pt x="3603" y="3150"/>
                      <a:pt x="3303" y="3383"/>
                      <a:pt x="3002" y="3650"/>
                    </a:cubicBezTo>
                    <a:cubicBezTo>
                      <a:pt x="2702" y="3917"/>
                      <a:pt x="2402" y="4150"/>
                      <a:pt x="2169" y="4417"/>
                    </a:cubicBezTo>
                    <a:cubicBezTo>
                      <a:pt x="1902" y="4684"/>
                      <a:pt x="1668" y="4951"/>
                      <a:pt x="1468" y="5218"/>
                    </a:cubicBezTo>
                    <a:cubicBezTo>
                      <a:pt x="1268" y="5485"/>
                      <a:pt x="1068" y="5751"/>
                      <a:pt x="901" y="5985"/>
                    </a:cubicBezTo>
                    <a:lnTo>
                      <a:pt x="467" y="6652"/>
                    </a:lnTo>
                    <a:cubicBezTo>
                      <a:pt x="367" y="6852"/>
                      <a:pt x="301" y="7019"/>
                      <a:pt x="200" y="7219"/>
                    </a:cubicBezTo>
                    <a:cubicBezTo>
                      <a:pt x="100" y="7553"/>
                      <a:pt x="0" y="7720"/>
                      <a:pt x="0" y="7720"/>
                    </a:cubicBezTo>
                    <a:cubicBezTo>
                      <a:pt x="0" y="7753"/>
                      <a:pt x="0" y="7786"/>
                      <a:pt x="34" y="7786"/>
                    </a:cubicBezTo>
                    <a:cubicBezTo>
                      <a:pt x="34" y="7803"/>
                      <a:pt x="42" y="7811"/>
                      <a:pt x="55" y="7811"/>
                    </a:cubicBezTo>
                    <a:cubicBezTo>
                      <a:pt x="67" y="7811"/>
                      <a:pt x="84" y="7803"/>
                      <a:pt x="100" y="7786"/>
                    </a:cubicBezTo>
                    <a:lnTo>
                      <a:pt x="367" y="7319"/>
                    </a:lnTo>
                    <a:cubicBezTo>
                      <a:pt x="434" y="7152"/>
                      <a:pt x="534" y="6986"/>
                      <a:pt x="667" y="6819"/>
                    </a:cubicBezTo>
                    <a:lnTo>
                      <a:pt x="1068" y="6152"/>
                    </a:lnTo>
                    <a:cubicBezTo>
                      <a:pt x="1235" y="5952"/>
                      <a:pt x="1435" y="5718"/>
                      <a:pt x="1668" y="5451"/>
                    </a:cubicBezTo>
                    <a:cubicBezTo>
                      <a:pt x="1868" y="5218"/>
                      <a:pt x="2102" y="4951"/>
                      <a:pt x="2369" y="4717"/>
                    </a:cubicBezTo>
                    <a:cubicBezTo>
                      <a:pt x="2669" y="4484"/>
                      <a:pt x="2936" y="4217"/>
                      <a:pt x="3203" y="3984"/>
                    </a:cubicBezTo>
                    <a:cubicBezTo>
                      <a:pt x="3503" y="3750"/>
                      <a:pt x="3803" y="3483"/>
                      <a:pt x="4103" y="3283"/>
                    </a:cubicBezTo>
                    <a:cubicBezTo>
                      <a:pt x="4437" y="3050"/>
                      <a:pt x="4737" y="2816"/>
                      <a:pt x="5037" y="2616"/>
                    </a:cubicBezTo>
                    <a:cubicBezTo>
                      <a:pt x="5337" y="2382"/>
                      <a:pt x="5671" y="2182"/>
                      <a:pt x="5971" y="2015"/>
                    </a:cubicBezTo>
                    <a:cubicBezTo>
                      <a:pt x="6572" y="1615"/>
                      <a:pt x="7139" y="1282"/>
                      <a:pt x="7672" y="1015"/>
                    </a:cubicBezTo>
                    <a:cubicBezTo>
                      <a:pt x="8206" y="748"/>
                      <a:pt x="8606" y="514"/>
                      <a:pt x="8907" y="348"/>
                    </a:cubicBezTo>
                    <a:lnTo>
                      <a:pt x="9407" y="147"/>
                    </a:lnTo>
                    <a:cubicBezTo>
                      <a:pt x="9440" y="114"/>
                      <a:pt x="9440" y="81"/>
                      <a:pt x="9440" y="47"/>
                    </a:cubicBezTo>
                    <a:cubicBezTo>
                      <a:pt x="9440" y="24"/>
                      <a:pt x="9424" y="0"/>
                      <a:pt x="9402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35"/>
            <p:cNvSpPr/>
            <p:nvPr/>
          </p:nvSpPr>
          <p:spPr>
            <a:xfrm>
              <a:off x="7012772" y="4554585"/>
              <a:ext cx="136582" cy="116828"/>
            </a:xfrm>
            <a:custGeom>
              <a:avLst/>
              <a:gdLst/>
              <a:ahLst/>
              <a:cxnLst/>
              <a:rect l="l" t="t" r="r" b="b"/>
              <a:pathLst>
                <a:path w="7239" h="6192" extrusionOk="0">
                  <a:moveTo>
                    <a:pt x="4123" y="1"/>
                  </a:moveTo>
                  <a:cubicBezTo>
                    <a:pt x="3365" y="1"/>
                    <a:pt x="2593" y="285"/>
                    <a:pt x="1968" y="921"/>
                  </a:cubicBezTo>
                  <a:cubicBezTo>
                    <a:pt x="0" y="2855"/>
                    <a:pt x="1401" y="6191"/>
                    <a:pt x="4137" y="6191"/>
                  </a:cubicBezTo>
                  <a:cubicBezTo>
                    <a:pt x="5838" y="6191"/>
                    <a:pt x="7239" y="4824"/>
                    <a:pt x="7239" y="3122"/>
                  </a:cubicBezTo>
                  <a:cubicBezTo>
                    <a:pt x="7239" y="1248"/>
                    <a:pt x="5710" y="1"/>
                    <a:pt x="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7261370" y="4535981"/>
              <a:ext cx="136582" cy="116545"/>
            </a:xfrm>
            <a:custGeom>
              <a:avLst/>
              <a:gdLst/>
              <a:ahLst/>
              <a:cxnLst/>
              <a:rect l="l" t="t" r="r" b="b"/>
              <a:pathLst>
                <a:path w="7239" h="6177" extrusionOk="0">
                  <a:moveTo>
                    <a:pt x="4122" y="1"/>
                  </a:moveTo>
                  <a:cubicBezTo>
                    <a:pt x="3364" y="1"/>
                    <a:pt x="2593" y="281"/>
                    <a:pt x="1968" y="906"/>
                  </a:cubicBezTo>
                  <a:cubicBezTo>
                    <a:pt x="0" y="2874"/>
                    <a:pt x="1401" y="6176"/>
                    <a:pt x="4137" y="6176"/>
                  </a:cubicBezTo>
                  <a:cubicBezTo>
                    <a:pt x="5838" y="6176"/>
                    <a:pt x="7239" y="4809"/>
                    <a:pt x="7239" y="3108"/>
                  </a:cubicBezTo>
                  <a:cubicBezTo>
                    <a:pt x="7239" y="1233"/>
                    <a:pt x="5710" y="1"/>
                    <a:pt x="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7020319" y="4556623"/>
              <a:ext cx="125884" cy="107865"/>
            </a:xfrm>
            <a:custGeom>
              <a:avLst/>
              <a:gdLst/>
              <a:ahLst/>
              <a:cxnLst/>
              <a:rect l="l" t="t" r="r" b="b"/>
              <a:pathLst>
                <a:path w="6672" h="5717" extrusionOk="0">
                  <a:moveTo>
                    <a:pt x="3807" y="0"/>
                  </a:moveTo>
                  <a:cubicBezTo>
                    <a:pt x="3104" y="0"/>
                    <a:pt x="2386" y="262"/>
                    <a:pt x="1802" y="846"/>
                  </a:cubicBezTo>
                  <a:cubicBezTo>
                    <a:pt x="1" y="2647"/>
                    <a:pt x="1268" y="5716"/>
                    <a:pt x="3837" y="5716"/>
                  </a:cubicBezTo>
                  <a:cubicBezTo>
                    <a:pt x="5404" y="5716"/>
                    <a:pt x="6672" y="4415"/>
                    <a:pt x="6672" y="2848"/>
                  </a:cubicBezTo>
                  <a:cubicBezTo>
                    <a:pt x="6672" y="1135"/>
                    <a:pt x="5271" y="0"/>
                    <a:pt x="3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7264521" y="4537755"/>
              <a:ext cx="125884" cy="107847"/>
            </a:xfrm>
            <a:custGeom>
              <a:avLst/>
              <a:gdLst/>
              <a:ahLst/>
              <a:cxnLst/>
              <a:rect l="l" t="t" r="r" b="b"/>
              <a:pathLst>
                <a:path w="6672" h="5716" extrusionOk="0">
                  <a:moveTo>
                    <a:pt x="3802" y="1"/>
                  </a:moveTo>
                  <a:cubicBezTo>
                    <a:pt x="3100" y="1"/>
                    <a:pt x="2384" y="262"/>
                    <a:pt x="1801" y="845"/>
                  </a:cubicBezTo>
                  <a:cubicBezTo>
                    <a:pt x="0" y="2647"/>
                    <a:pt x="1268" y="5716"/>
                    <a:pt x="3836" y="5716"/>
                  </a:cubicBezTo>
                  <a:cubicBezTo>
                    <a:pt x="5404" y="5716"/>
                    <a:pt x="6672" y="4448"/>
                    <a:pt x="6672" y="2880"/>
                  </a:cubicBezTo>
                  <a:cubicBezTo>
                    <a:pt x="6672" y="1143"/>
                    <a:pt x="5268" y="1"/>
                    <a:pt x="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7083884" y="4597755"/>
              <a:ext cx="18905" cy="25830"/>
            </a:xfrm>
            <a:custGeom>
              <a:avLst/>
              <a:gdLst/>
              <a:ahLst/>
              <a:cxnLst/>
              <a:rect l="l" t="t" r="r" b="b"/>
              <a:pathLst>
                <a:path w="1002" h="1369" extrusionOk="0">
                  <a:moveTo>
                    <a:pt x="501" y="0"/>
                  </a:moveTo>
                  <a:cubicBezTo>
                    <a:pt x="234" y="0"/>
                    <a:pt x="1" y="301"/>
                    <a:pt x="1" y="668"/>
                  </a:cubicBezTo>
                  <a:cubicBezTo>
                    <a:pt x="1" y="1068"/>
                    <a:pt x="234" y="1368"/>
                    <a:pt x="501" y="1368"/>
                  </a:cubicBezTo>
                  <a:cubicBezTo>
                    <a:pt x="768" y="1368"/>
                    <a:pt x="1001" y="1068"/>
                    <a:pt x="1001" y="668"/>
                  </a:cubicBezTo>
                  <a:cubicBezTo>
                    <a:pt x="1001" y="301"/>
                    <a:pt x="768" y="0"/>
                    <a:pt x="50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7327444" y="4581396"/>
              <a:ext cx="18283" cy="25811"/>
            </a:xfrm>
            <a:custGeom>
              <a:avLst/>
              <a:gdLst/>
              <a:ahLst/>
              <a:cxnLst/>
              <a:rect l="l" t="t" r="r" b="b"/>
              <a:pathLst>
                <a:path w="969" h="1368" extrusionOk="0">
                  <a:moveTo>
                    <a:pt x="501" y="0"/>
                  </a:moveTo>
                  <a:cubicBezTo>
                    <a:pt x="234" y="0"/>
                    <a:pt x="1" y="300"/>
                    <a:pt x="1" y="701"/>
                  </a:cubicBezTo>
                  <a:cubicBezTo>
                    <a:pt x="1" y="1068"/>
                    <a:pt x="234" y="1368"/>
                    <a:pt x="501" y="1368"/>
                  </a:cubicBezTo>
                  <a:cubicBezTo>
                    <a:pt x="768" y="1368"/>
                    <a:pt x="968" y="1068"/>
                    <a:pt x="968" y="701"/>
                  </a:cubicBezTo>
                  <a:cubicBezTo>
                    <a:pt x="968" y="300"/>
                    <a:pt x="768" y="0"/>
                    <a:pt x="50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7312972" y="4673905"/>
              <a:ext cx="44697" cy="50999"/>
            </a:xfrm>
            <a:custGeom>
              <a:avLst/>
              <a:gdLst/>
              <a:ahLst/>
              <a:cxnLst/>
              <a:rect l="l" t="t" r="r" b="b"/>
              <a:pathLst>
                <a:path w="2369" h="2703" extrusionOk="0">
                  <a:moveTo>
                    <a:pt x="2336" y="1"/>
                  </a:moveTo>
                  <a:cubicBezTo>
                    <a:pt x="1568" y="301"/>
                    <a:pt x="801" y="534"/>
                    <a:pt x="1" y="734"/>
                  </a:cubicBezTo>
                  <a:cubicBezTo>
                    <a:pt x="1" y="734"/>
                    <a:pt x="1168" y="2703"/>
                    <a:pt x="1302" y="2703"/>
                  </a:cubicBezTo>
                  <a:cubicBezTo>
                    <a:pt x="1435" y="2703"/>
                    <a:pt x="2369" y="134"/>
                    <a:pt x="2369" y="134"/>
                  </a:cubicBezTo>
                  <a:lnTo>
                    <a:pt x="2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7088299" y="4686490"/>
              <a:ext cx="44697" cy="40320"/>
            </a:xfrm>
            <a:custGeom>
              <a:avLst/>
              <a:gdLst/>
              <a:ahLst/>
              <a:cxnLst/>
              <a:rect l="l" t="t" r="r" b="b"/>
              <a:pathLst>
                <a:path w="2369" h="2137" extrusionOk="0">
                  <a:moveTo>
                    <a:pt x="33" y="1"/>
                  </a:moveTo>
                  <a:lnTo>
                    <a:pt x="0" y="134"/>
                  </a:lnTo>
                  <a:cubicBezTo>
                    <a:pt x="0" y="134"/>
                    <a:pt x="1434" y="2102"/>
                    <a:pt x="1801" y="2136"/>
                  </a:cubicBezTo>
                  <a:cubicBezTo>
                    <a:pt x="1805" y="2136"/>
                    <a:pt x="1808" y="2136"/>
                    <a:pt x="1811" y="2136"/>
                  </a:cubicBezTo>
                  <a:cubicBezTo>
                    <a:pt x="2139" y="2136"/>
                    <a:pt x="2368" y="468"/>
                    <a:pt x="2368" y="468"/>
                  </a:cubicBezTo>
                  <a:lnTo>
                    <a:pt x="2368" y="434"/>
                  </a:lnTo>
                  <a:cubicBezTo>
                    <a:pt x="1568" y="334"/>
                    <a:pt x="801" y="20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7112204" y="5137507"/>
              <a:ext cx="137223" cy="119016"/>
            </a:xfrm>
            <a:custGeom>
              <a:avLst/>
              <a:gdLst/>
              <a:ahLst/>
              <a:cxnLst/>
              <a:rect l="l" t="t" r="r" b="b"/>
              <a:pathLst>
                <a:path w="7273" h="6308" extrusionOk="0">
                  <a:moveTo>
                    <a:pt x="1394" y="1"/>
                  </a:moveTo>
                  <a:cubicBezTo>
                    <a:pt x="720" y="1"/>
                    <a:pt x="134" y="147"/>
                    <a:pt x="134" y="147"/>
                  </a:cubicBezTo>
                  <a:cubicBezTo>
                    <a:pt x="134" y="147"/>
                    <a:pt x="1" y="5851"/>
                    <a:pt x="2803" y="6218"/>
                  </a:cubicBezTo>
                  <a:cubicBezTo>
                    <a:pt x="2922" y="6234"/>
                    <a:pt x="3037" y="6241"/>
                    <a:pt x="3146" y="6241"/>
                  </a:cubicBezTo>
                  <a:cubicBezTo>
                    <a:pt x="4891" y="6241"/>
                    <a:pt x="5304" y="4350"/>
                    <a:pt x="5304" y="4350"/>
                  </a:cubicBezTo>
                  <a:cubicBezTo>
                    <a:pt x="5304" y="4350"/>
                    <a:pt x="6075" y="6307"/>
                    <a:pt x="6639" y="6307"/>
                  </a:cubicBezTo>
                  <a:cubicBezTo>
                    <a:pt x="6673" y="6307"/>
                    <a:pt x="6706" y="6300"/>
                    <a:pt x="6739" y="6285"/>
                  </a:cubicBezTo>
                  <a:cubicBezTo>
                    <a:pt x="7273" y="6018"/>
                    <a:pt x="6439" y="2649"/>
                    <a:pt x="5905" y="2616"/>
                  </a:cubicBezTo>
                  <a:cubicBezTo>
                    <a:pt x="5889" y="2615"/>
                    <a:pt x="5873" y="2615"/>
                    <a:pt x="5857" y="2615"/>
                  </a:cubicBezTo>
                  <a:cubicBezTo>
                    <a:pt x="4803" y="2615"/>
                    <a:pt x="4241" y="4253"/>
                    <a:pt x="3661" y="4253"/>
                  </a:cubicBezTo>
                  <a:cubicBezTo>
                    <a:pt x="3472" y="4253"/>
                    <a:pt x="3280" y="4079"/>
                    <a:pt x="3070" y="3616"/>
                  </a:cubicBezTo>
                  <a:cubicBezTo>
                    <a:pt x="2869" y="3116"/>
                    <a:pt x="2903" y="414"/>
                    <a:pt x="2903" y="414"/>
                  </a:cubicBezTo>
                  <a:cubicBezTo>
                    <a:pt x="2506" y="91"/>
                    <a:pt x="1923" y="1"/>
                    <a:pt x="1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7375914" y="5108299"/>
              <a:ext cx="151600" cy="113224"/>
            </a:xfrm>
            <a:custGeom>
              <a:avLst/>
              <a:gdLst/>
              <a:ahLst/>
              <a:cxnLst/>
              <a:rect l="l" t="t" r="r" b="b"/>
              <a:pathLst>
                <a:path w="8035" h="6001" extrusionOk="0">
                  <a:moveTo>
                    <a:pt x="1744" y="0"/>
                  </a:moveTo>
                  <a:cubicBezTo>
                    <a:pt x="830" y="0"/>
                    <a:pt x="0" y="494"/>
                    <a:pt x="0" y="494"/>
                  </a:cubicBezTo>
                  <a:cubicBezTo>
                    <a:pt x="0" y="494"/>
                    <a:pt x="847" y="6001"/>
                    <a:pt x="3604" y="6001"/>
                  </a:cubicBezTo>
                  <a:cubicBezTo>
                    <a:pt x="3637" y="6001"/>
                    <a:pt x="3670" y="6000"/>
                    <a:pt x="3703" y="5998"/>
                  </a:cubicBezTo>
                  <a:cubicBezTo>
                    <a:pt x="5738" y="5898"/>
                    <a:pt x="5838" y="3697"/>
                    <a:pt x="5838" y="3697"/>
                  </a:cubicBezTo>
                  <a:cubicBezTo>
                    <a:pt x="5838" y="3697"/>
                    <a:pt x="6904" y="5409"/>
                    <a:pt x="7441" y="5409"/>
                  </a:cubicBezTo>
                  <a:cubicBezTo>
                    <a:pt x="7490" y="5409"/>
                    <a:pt x="7534" y="5395"/>
                    <a:pt x="7572" y="5365"/>
                  </a:cubicBezTo>
                  <a:cubicBezTo>
                    <a:pt x="8035" y="5034"/>
                    <a:pt x="6667" y="1894"/>
                    <a:pt x="6121" y="1894"/>
                  </a:cubicBezTo>
                  <a:cubicBezTo>
                    <a:pt x="6116" y="1894"/>
                    <a:pt x="6110" y="1895"/>
                    <a:pt x="6105" y="1895"/>
                  </a:cubicBezTo>
                  <a:cubicBezTo>
                    <a:pt x="5011" y="2052"/>
                    <a:pt x="4771" y="3916"/>
                    <a:pt x="4147" y="3916"/>
                  </a:cubicBezTo>
                  <a:cubicBezTo>
                    <a:pt x="3972" y="3916"/>
                    <a:pt x="3766" y="3769"/>
                    <a:pt x="3503" y="3396"/>
                  </a:cubicBezTo>
                  <a:cubicBezTo>
                    <a:pt x="3169" y="2963"/>
                    <a:pt x="2769" y="261"/>
                    <a:pt x="2769" y="261"/>
                  </a:cubicBezTo>
                  <a:cubicBezTo>
                    <a:pt x="2441" y="70"/>
                    <a:pt x="2087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7014659" y="4802074"/>
              <a:ext cx="155355" cy="108658"/>
            </a:xfrm>
            <a:custGeom>
              <a:avLst/>
              <a:gdLst/>
              <a:ahLst/>
              <a:cxnLst/>
              <a:rect l="l" t="t" r="r" b="b"/>
              <a:pathLst>
                <a:path w="8234" h="5759" extrusionOk="0">
                  <a:moveTo>
                    <a:pt x="6480" y="1"/>
                  </a:moveTo>
                  <a:cubicBezTo>
                    <a:pt x="6085" y="1"/>
                    <a:pt x="5571" y="1514"/>
                    <a:pt x="5571" y="1514"/>
                  </a:cubicBezTo>
                  <a:cubicBezTo>
                    <a:pt x="5571" y="1514"/>
                    <a:pt x="5246" y="971"/>
                    <a:pt x="4980" y="971"/>
                  </a:cubicBezTo>
                  <a:cubicBezTo>
                    <a:pt x="4916" y="971"/>
                    <a:pt x="4855" y="1002"/>
                    <a:pt x="4804" y="1080"/>
                  </a:cubicBezTo>
                  <a:cubicBezTo>
                    <a:pt x="4570" y="1514"/>
                    <a:pt x="5071" y="2381"/>
                    <a:pt x="5071" y="2381"/>
                  </a:cubicBezTo>
                  <a:cubicBezTo>
                    <a:pt x="5071" y="2381"/>
                    <a:pt x="4770" y="3281"/>
                    <a:pt x="4137" y="3515"/>
                  </a:cubicBezTo>
                  <a:cubicBezTo>
                    <a:pt x="3994" y="3570"/>
                    <a:pt x="3854" y="3595"/>
                    <a:pt x="3716" y="3595"/>
                  </a:cubicBezTo>
                  <a:cubicBezTo>
                    <a:pt x="2441" y="3595"/>
                    <a:pt x="1435" y="1447"/>
                    <a:pt x="1435" y="1447"/>
                  </a:cubicBezTo>
                  <a:cubicBezTo>
                    <a:pt x="1315" y="1417"/>
                    <a:pt x="1193" y="1402"/>
                    <a:pt x="1072" y="1402"/>
                  </a:cubicBezTo>
                  <a:cubicBezTo>
                    <a:pt x="658" y="1402"/>
                    <a:pt x="259" y="1578"/>
                    <a:pt x="0" y="1914"/>
                  </a:cubicBezTo>
                  <a:cubicBezTo>
                    <a:pt x="0" y="1914"/>
                    <a:pt x="367" y="5450"/>
                    <a:pt x="3903" y="5750"/>
                  </a:cubicBezTo>
                  <a:cubicBezTo>
                    <a:pt x="3973" y="5755"/>
                    <a:pt x="4043" y="5758"/>
                    <a:pt x="4112" y="5758"/>
                  </a:cubicBezTo>
                  <a:cubicBezTo>
                    <a:pt x="6936" y="5758"/>
                    <a:pt x="8234" y="1171"/>
                    <a:pt x="8006" y="813"/>
                  </a:cubicBezTo>
                  <a:cubicBezTo>
                    <a:pt x="7982" y="770"/>
                    <a:pt x="7952" y="750"/>
                    <a:pt x="7916" y="750"/>
                  </a:cubicBezTo>
                  <a:cubicBezTo>
                    <a:pt x="7650" y="750"/>
                    <a:pt x="7105" y="1814"/>
                    <a:pt x="7105" y="1814"/>
                  </a:cubicBezTo>
                  <a:cubicBezTo>
                    <a:pt x="7105" y="1814"/>
                    <a:pt x="7672" y="580"/>
                    <a:pt x="7372" y="279"/>
                  </a:cubicBezTo>
                  <a:cubicBezTo>
                    <a:pt x="7344" y="248"/>
                    <a:pt x="7312" y="234"/>
                    <a:pt x="7278" y="234"/>
                  </a:cubicBezTo>
                  <a:cubicBezTo>
                    <a:pt x="6949" y="234"/>
                    <a:pt x="6380" y="1528"/>
                    <a:pt x="6372" y="1547"/>
                  </a:cubicBezTo>
                  <a:lnTo>
                    <a:pt x="6372" y="1547"/>
                  </a:lnTo>
                  <a:cubicBezTo>
                    <a:pt x="6380" y="1527"/>
                    <a:pt x="6969" y="178"/>
                    <a:pt x="6538" y="12"/>
                  </a:cubicBezTo>
                  <a:cubicBezTo>
                    <a:pt x="6519" y="5"/>
                    <a:pt x="650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7290482" y="4791754"/>
              <a:ext cx="162223" cy="97036"/>
            </a:xfrm>
            <a:custGeom>
              <a:avLst/>
              <a:gdLst/>
              <a:ahLst/>
              <a:cxnLst/>
              <a:rect l="l" t="t" r="r" b="b"/>
              <a:pathLst>
                <a:path w="8598" h="5143" extrusionOk="0">
                  <a:moveTo>
                    <a:pt x="1449" y="1"/>
                  </a:moveTo>
                  <a:cubicBezTo>
                    <a:pt x="1416" y="1"/>
                    <a:pt x="1386" y="9"/>
                    <a:pt x="1359" y="26"/>
                  </a:cubicBezTo>
                  <a:cubicBezTo>
                    <a:pt x="959" y="259"/>
                    <a:pt x="1860" y="1493"/>
                    <a:pt x="1860" y="1493"/>
                  </a:cubicBezTo>
                  <a:cubicBezTo>
                    <a:pt x="1860" y="1493"/>
                    <a:pt x="1051" y="398"/>
                    <a:pt x="726" y="398"/>
                  </a:cubicBezTo>
                  <a:cubicBezTo>
                    <a:pt x="683" y="398"/>
                    <a:pt x="649" y="417"/>
                    <a:pt x="626" y="459"/>
                  </a:cubicBezTo>
                  <a:cubicBezTo>
                    <a:pt x="392" y="826"/>
                    <a:pt x="1226" y="1894"/>
                    <a:pt x="1226" y="1894"/>
                  </a:cubicBezTo>
                  <a:cubicBezTo>
                    <a:pt x="1226" y="1894"/>
                    <a:pt x="497" y="1043"/>
                    <a:pt x="200" y="1043"/>
                  </a:cubicBezTo>
                  <a:cubicBezTo>
                    <a:pt x="149" y="1043"/>
                    <a:pt x="111" y="1068"/>
                    <a:pt x="92" y="1127"/>
                  </a:cubicBezTo>
                  <a:cubicBezTo>
                    <a:pt x="1" y="1491"/>
                    <a:pt x="1954" y="5143"/>
                    <a:pt x="4443" y="5143"/>
                  </a:cubicBezTo>
                  <a:cubicBezTo>
                    <a:pt x="4689" y="5143"/>
                    <a:pt x="4941" y="5107"/>
                    <a:pt x="5195" y="5029"/>
                  </a:cubicBezTo>
                  <a:cubicBezTo>
                    <a:pt x="8598" y="3962"/>
                    <a:pt x="8164" y="426"/>
                    <a:pt x="8164" y="426"/>
                  </a:cubicBezTo>
                  <a:cubicBezTo>
                    <a:pt x="7912" y="232"/>
                    <a:pt x="7602" y="128"/>
                    <a:pt x="7296" y="128"/>
                  </a:cubicBezTo>
                  <a:cubicBezTo>
                    <a:pt x="7076" y="128"/>
                    <a:pt x="6858" y="181"/>
                    <a:pt x="6663" y="293"/>
                  </a:cubicBezTo>
                  <a:cubicBezTo>
                    <a:pt x="6663" y="293"/>
                    <a:pt x="6054" y="2912"/>
                    <a:pt x="4661" y="2912"/>
                  </a:cubicBezTo>
                  <a:cubicBezTo>
                    <a:pt x="4596" y="2912"/>
                    <a:pt x="4530" y="2906"/>
                    <a:pt x="4462" y="2894"/>
                  </a:cubicBezTo>
                  <a:cubicBezTo>
                    <a:pt x="3794" y="2794"/>
                    <a:pt x="3327" y="1994"/>
                    <a:pt x="3327" y="1994"/>
                  </a:cubicBezTo>
                  <a:cubicBezTo>
                    <a:pt x="3327" y="1994"/>
                    <a:pt x="3594" y="1026"/>
                    <a:pt x="3261" y="693"/>
                  </a:cubicBezTo>
                  <a:cubicBezTo>
                    <a:pt x="3206" y="633"/>
                    <a:pt x="3152" y="607"/>
                    <a:pt x="3100" y="607"/>
                  </a:cubicBezTo>
                  <a:cubicBezTo>
                    <a:pt x="2837" y="607"/>
                    <a:pt x="2627" y="1260"/>
                    <a:pt x="2627" y="1260"/>
                  </a:cubicBezTo>
                  <a:cubicBezTo>
                    <a:pt x="2627" y="1260"/>
                    <a:pt x="1854" y="1"/>
                    <a:pt x="1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7015282" y="4620377"/>
              <a:ext cx="415406" cy="83130"/>
            </a:xfrm>
            <a:custGeom>
              <a:avLst/>
              <a:gdLst/>
              <a:ahLst/>
              <a:cxnLst/>
              <a:rect l="l" t="t" r="r" b="b"/>
              <a:pathLst>
                <a:path w="22017" h="4406" extrusionOk="0">
                  <a:moveTo>
                    <a:pt x="21836" y="1"/>
                  </a:moveTo>
                  <a:cubicBezTo>
                    <a:pt x="21783" y="1"/>
                    <a:pt x="21726" y="38"/>
                    <a:pt x="21683" y="102"/>
                  </a:cubicBezTo>
                  <a:cubicBezTo>
                    <a:pt x="21649" y="169"/>
                    <a:pt x="21616" y="236"/>
                    <a:pt x="21549" y="302"/>
                  </a:cubicBezTo>
                  <a:cubicBezTo>
                    <a:pt x="21416" y="469"/>
                    <a:pt x="21249" y="636"/>
                    <a:pt x="21082" y="803"/>
                  </a:cubicBezTo>
                  <a:cubicBezTo>
                    <a:pt x="20816" y="1070"/>
                    <a:pt x="20515" y="1303"/>
                    <a:pt x="20215" y="1503"/>
                  </a:cubicBezTo>
                  <a:cubicBezTo>
                    <a:pt x="19815" y="1770"/>
                    <a:pt x="19415" y="2004"/>
                    <a:pt x="18981" y="2237"/>
                  </a:cubicBezTo>
                  <a:cubicBezTo>
                    <a:pt x="18447" y="2471"/>
                    <a:pt x="17913" y="2671"/>
                    <a:pt x="17380" y="2838"/>
                  </a:cubicBezTo>
                  <a:cubicBezTo>
                    <a:pt x="17080" y="2938"/>
                    <a:pt x="16779" y="3038"/>
                    <a:pt x="16479" y="3104"/>
                  </a:cubicBezTo>
                  <a:lnTo>
                    <a:pt x="15512" y="3338"/>
                  </a:lnTo>
                  <a:cubicBezTo>
                    <a:pt x="14845" y="3438"/>
                    <a:pt x="14144" y="3538"/>
                    <a:pt x="13477" y="3638"/>
                  </a:cubicBezTo>
                  <a:cubicBezTo>
                    <a:pt x="12776" y="3738"/>
                    <a:pt x="12043" y="3772"/>
                    <a:pt x="11342" y="3805"/>
                  </a:cubicBezTo>
                  <a:lnTo>
                    <a:pt x="9207" y="3805"/>
                  </a:lnTo>
                  <a:cubicBezTo>
                    <a:pt x="9032" y="3813"/>
                    <a:pt x="8857" y="3817"/>
                    <a:pt x="8682" y="3817"/>
                  </a:cubicBezTo>
                  <a:cubicBezTo>
                    <a:pt x="8157" y="3817"/>
                    <a:pt x="7631" y="3780"/>
                    <a:pt x="7106" y="3705"/>
                  </a:cubicBezTo>
                  <a:lnTo>
                    <a:pt x="6138" y="3638"/>
                  </a:lnTo>
                  <a:cubicBezTo>
                    <a:pt x="5805" y="3605"/>
                    <a:pt x="5505" y="3538"/>
                    <a:pt x="5204" y="3471"/>
                  </a:cubicBezTo>
                  <a:lnTo>
                    <a:pt x="4304" y="3338"/>
                  </a:lnTo>
                  <a:cubicBezTo>
                    <a:pt x="4037" y="3305"/>
                    <a:pt x="3770" y="3205"/>
                    <a:pt x="3503" y="3138"/>
                  </a:cubicBezTo>
                  <a:lnTo>
                    <a:pt x="2769" y="2938"/>
                  </a:lnTo>
                  <a:cubicBezTo>
                    <a:pt x="2536" y="2871"/>
                    <a:pt x="2336" y="2771"/>
                    <a:pt x="2102" y="2704"/>
                  </a:cubicBezTo>
                  <a:lnTo>
                    <a:pt x="1535" y="2504"/>
                  </a:lnTo>
                  <a:lnTo>
                    <a:pt x="1101" y="2271"/>
                  </a:lnTo>
                  <a:cubicBezTo>
                    <a:pt x="868" y="2170"/>
                    <a:pt x="668" y="2037"/>
                    <a:pt x="468" y="1904"/>
                  </a:cubicBezTo>
                  <a:cubicBezTo>
                    <a:pt x="434" y="1870"/>
                    <a:pt x="368" y="1837"/>
                    <a:pt x="334" y="1804"/>
                  </a:cubicBezTo>
                  <a:lnTo>
                    <a:pt x="268" y="1770"/>
                  </a:lnTo>
                  <a:lnTo>
                    <a:pt x="268" y="1737"/>
                  </a:lnTo>
                  <a:cubicBezTo>
                    <a:pt x="240" y="1723"/>
                    <a:pt x="207" y="1715"/>
                    <a:pt x="172" y="1715"/>
                  </a:cubicBezTo>
                  <a:cubicBezTo>
                    <a:pt x="124" y="1715"/>
                    <a:pt x="73" y="1731"/>
                    <a:pt x="34" y="1770"/>
                  </a:cubicBezTo>
                  <a:cubicBezTo>
                    <a:pt x="1" y="1837"/>
                    <a:pt x="1" y="1937"/>
                    <a:pt x="34" y="2004"/>
                  </a:cubicBezTo>
                  <a:lnTo>
                    <a:pt x="101" y="2037"/>
                  </a:lnTo>
                  <a:cubicBezTo>
                    <a:pt x="134" y="2070"/>
                    <a:pt x="201" y="2137"/>
                    <a:pt x="268" y="2170"/>
                  </a:cubicBezTo>
                  <a:cubicBezTo>
                    <a:pt x="468" y="2304"/>
                    <a:pt x="668" y="2471"/>
                    <a:pt x="901" y="2571"/>
                  </a:cubicBezTo>
                  <a:lnTo>
                    <a:pt x="1368" y="2838"/>
                  </a:lnTo>
                  <a:lnTo>
                    <a:pt x="1935" y="3104"/>
                  </a:lnTo>
                  <a:cubicBezTo>
                    <a:pt x="2136" y="3171"/>
                    <a:pt x="2369" y="3305"/>
                    <a:pt x="2603" y="3371"/>
                  </a:cubicBezTo>
                  <a:lnTo>
                    <a:pt x="3370" y="3605"/>
                  </a:lnTo>
                  <a:cubicBezTo>
                    <a:pt x="3637" y="3672"/>
                    <a:pt x="3903" y="3772"/>
                    <a:pt x="4204" y="3838"/>
                  </a:cubicBezTo>
                  <a:lnTo>
                    <a:pt x="5104" y="4005"/>
                  </a:lnTo>
                  <a:cubicBezTo>
                    <a:pt x="5405" y="4072"/>
                    <a:pt x="5705" y="4139"/>
                    <a:pt x="6038" y="4205"/>
                  </a:cubicBezTo>
                  <a:lnTo>
                    <a:pt x="7039" y="4272"/>
                  </a:lnTo>
                  <a:cubicBezTo>
                    <a:pt x="7740" y="4372"/>
                    <a:pt x="8473" y="4405"/>
                    <a:pt x="9174" y="4405"/>
                  </a:cubicBezTo>
                  <a:lnTo>
                    <a:pt x="11342" y="4405"/>
                  </a:lnTo>
                  <a:cubicBezTo>
                    <a:pt x="12076" y="4339"/>
                    <a:pt x="12810" y="4305"/>
                    <a:pt x="13510" y="4205"/>
                  </a:cubicBezTo>
                  <a:cubicBezTo>
                    <a:pt x="14244" y="4139"/>
                    <a:pt x="14911" y="4005"/>
                    <a:pt x="15612" y="3872"/>
                  </a:cubicBezTo>
                  <a:lnTo>
                    <a:pt x="16579" y="3638"/>
                  </a:lnTo>
                  <a:cubicBezTo>
                    <a:pt x="16913" y="3538"/>
                    <a:pt x="17213" y="3438"/>
                    <a:pt x="17513" y="3338"/>
                  </a:cubicBezTo>
                  <a:cubicBezTo>
                    <a:pt x="18080" y="3138"/>
                    <a:pt x="18614" y="2904"/>
                    <a:pt x="19148" y="2637"/>
                  </a:cubicBezTo>
                  <a:cubicBezTo>
                    <a:pt x="19615" y="2404"/>
                    <a:pt x="20048" y="2137"/>
                    <a:pt x="20449" y="1837"/>
                  </a:cubicBezTo>
                  <a:cubicBezTo>
                    <a:pt x="20782" y="1603"/>
                    <a:pt x="21082" y="1337"/>
                    <a:pt x="21349" y="1070"/>
                  </a:cubicBezTo>
                  <a:cubicBezTo>
                    <a:pt x="21516" y="903"/>
                    <a:pt x="21683" y="703"/>
                    <a:pt x="21850" y="503"/>
                  </a:cubicBezTo>
                  <a:cubicBezTo>
                    <a:pt x="21883" y="403"/>
                    <a:pt x="21950" y="336"/>
                    <a:pt x="21983" y="236"/>
                  </a:cubicBezTo>
                  <a:cubicBezTo>
                    <a:pt x="22016" y="169"/>
                    <a:pt x="21983" y="69"/>
                    <a:pt x="21916" y="36"/>
                  </a:cubicBezTo>
                  <a:cubicBezTo>
                    <a:pt x="21893" y="12"/>
                    <a:pt x="21865" y="1"/>
                    <a:pt x="21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">
    <p:bg>
      <p:bgPr>
        <a:solidFill>
          <a:schemeClr val="accent6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_1_1">
    <p:bg>
      <p:bgPr>
        <a:noFill/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8_1_1_1">
    <p:bg>
      <p:bgPr>
        <a:noFill/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8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8_1_1_1_1">
    <p:bg>
      <p:bgPr>
        <a:noFill/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9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39"/>
          <p:cNvSpPr/>
          <p:nvPr/>
        </p:nvSpPr>
        <p:spPr>
          <a:xfrm>
            <a:off x="-195600" y="3577400"/>
            <a:ext cx="1578700" cy="1443215"/>
          </a:xfrm>
          <a:custGeom>
            <a:avLst/>
            <a:gdLst/>
            <a:ahLst/>
            <a:cxnLst/>
            <a:rect l="l" t="t" r="r" b="b"/>
            <a:pathLst>
              <a:path w="41179" h="37645" extrusionOk="0">
                <a:moveTo>
                  <a:pt x="10255" y="1"/>
                </a:moveTo>
                <a:cubicBezTo>
                  <a:pt x="4838" y="1"/>
                  <a:pt x="1" y="3252"/>
                  <a:pt x="617" y="9301"/>
                </a:cubicBezTo>
                <a:lnTo>
                  <a:pt x="617" y="9367"/>
                </a:lnTo>
                <a:cubicBezTo>
                  <a:pt x="438" y="10359"/>
                  <a:pt x="1167" y="10914"/>
                  <a:pt x="2013" y="10914"/>
                </a:cubicBezTo>
                <a:cubicBezTo>
                  <a:pt x="2589" y="10914"/>
                  <a:pt x="3219" y="10656"/>
                  <a:pt x="3652" y="10101"/>
                </a:cubicBezTo>
                <a:cubicBezTo>
                  <a:pt x="4253" y="9301"/>
                  <a:pt x="4086" y="6932"/>
                  <a:pt x="4686" y="6098"/>
                </a:cubicBezTo>
                <a:cubicBezTo>
                  <a:pt x="5353" y="5264"/>
                  <a:pt x="6187" y="4564"/>
                  <a:pt x="7188" y="4130"/>
                </a:cubicBezTo>
                <a:cubicBezTo>
                  <a:pt x="8178" y="3689"/>
                  <a:pt x="9237" y="3470"/>
                  <a:pt x="10295" y="3470"/>
                </a:cubicBezTo>
                <a:cubicBezTo>
                  <a:pt x="11556" y="3470"/>
                  <a:pt x="12817" y="3781"/>
                  <a:pt x="13960" y="4397"/>
                </a:cubicBezTo>
                <a:cubicBezTo>
                  <a:pt x="23733" y="9467"/>
                  <a:pt x="21165" y="18307"/>
                  <a:pt x="20164" y="27814"/>
                </a:cubicBezTo>
                <a:cubicBezTo>
                  <a:pt x="20164" y="27847"/>
                  <a:pt x="20164" y="27881"/>
                  <a:pt x="20164" y="27914"/>
                </a:cubicBezTo>
                <a:cubicBezTo>
                  <a:pt x="20331" y="31316"/>
                  <a:pt x="21432" y="34819"/>
                  <a:pt x="24534" y="36654"/>
                </a:cubicBezTo>
                <a:cubicBezTo>
                  <a:pt x="25625" y="37306"/>
                  <a:pt x="26885" y="37644"/>
                  <a:pt x="28135" y="37644"/>
                </a:cubicBezTo>
                <a:cubicBezTo>
                  <a:pt x="29826" y="37644"/>
                  <a:pt x="31498" y="37024"/>
                  <a:pt x="32706" y="35720"/>
                </a:cubicBezTo>
                <a:cubicBezTo>
                  <a:pt x="33407" y="34919"/>
                  <a:pt x="34207" y="33151"/>
                  <a:pt x="35241" y="32684"/>
                </a:cubicBezTo>
                <a:cubicBezTo>
                  <a:pt x="35413" y="32601"/>
                  <a:pt x="35618" y="32567"/>
                  <a:pt x="35846" y="32567"/>
                </a:cubicBezTo>
                <a:cubicBezTo>
                  <a:pt x="36739" y="32567"/>
                  <a:pt x="37991" y="33076"/>
                  <a:pt x="39003" y="33076"/>
                </a:cubicBezTo>
                <a:cubicBezTo>
                  <a:pt x="39595" y="33076"/>
                  <a:pt x="40104" y="32902"/>
                  <a:pt x="40412" y="32350"/>
                </a:cubicBezTo>
                <a:cubicBezTo>
                  <a:pt x="40745" y="31783"/>
                  <a:pt x="41179" y="30683"/>
                  <a:pt x="40178" y="29915"/>
                </a:cubicBezTo>
                <a:cubicBezTo>
                  <a:pt x="39524" y="29437"/>
                  <a:pt x="38619" y="29302"/>
                  <a:pt x="37710" y="29302"/>
                </a:cubicBezTo>
                <a:cubicBezTo>
                  <a:pt x="36717" y="29302"/>
                  <a:pt x="35720" y="29463"/>
                  <a:pt x="35041" y="29515"/>
                </a:cubicBezTo>
                <a:cubicBezTo>
                  <a:pt x="37843" y="27480"/>
                  <a:pt x="38310" y="24945"/>
                  <a:pt x="36709" y="22910"/>
                </a:cubicBezTo>
                <a:cubicBezTo>
                  <a:pt x="36306" y="22386"/>
                  <a:pt x="35686" y="22122"/>
                  <a:pt x="35090" y="22122"/>
                </a:cubicBezTo>
                <a:cubicBezTo>
                  <a:pt x="34206" y="22122"/>
                  <a:pt x="33373" y="22703"/>
                  <a:pt x="33373" y="23878"/>
                </a:cubicBezTo>
                <a:cubicBezTo>
                  <a:pt x="33373" y="25512"/>
                  <a:pt x="34207" y="25812"/>
                  <a:pt x="33874" y="26847"/>
                </a:cubicBezTo>
                <a:cubicBezTo>
                  <a:pt x="33659" y="27499"/>
                  <a:pt x="33404" y="27744"/>
                  <a:pt x="33097" y="27744"/>
                </a:cubicBezTo>
                <a:cubicBezTo>
                  <a:pt x="32259" y="27744"/>
                  <a:pt x="31035" y="25912"/>
                  <a:pt x="29204" y="25546"/>
                </a:cubicBezTo>
                <a:cubicBezTo>
                  <a:pt x="28987" y="25503"/>
                  <a:pt x="28774" y="25482"/>
                  <a:pt x="28570" y="25482"/>
                </a:cubicBezTo>
                <a:cubicBezTo>
                  <a:pt x="27330" y="25482"/>
                  <a:pt x="26443" y="26262"/>
                  <a:pt x="27302" y="27781"/>
                </a:cubicBezTo>
                <a:cubicBezTo>
                  <a:pt x="27636" y="28314"/>
                  <a:pt x="28103" y="28715"/>
                  <a:pt x="28670" y="28981"/>
                </a:cubicBezTo>
                <a:cubicBezTo>
                  <a:pt x="29037" y="29115"/>
                  <a:pt x="29371" y="29282"/>
                  <a:pt x="29671" y="29448"/>
                </a:cubicBezTo>
                <a:cubicBezTo>
                  <a:pt x="31906" y="31517"/>
                  <a:pt x="29371" y="33952"/>
                  <a:pt x="28136" y="34018"/>
                </a:cubicBezTo>
                <a:cubicBezTo>
                  <a:pt x="28046" y="34022"/>
                  <a:pt x="27956" y="34024"/>
                  <a:pt x="27868" y="34024"/>
                </a:cubicBezTo>
                <a:cubicBezTo>
                  <a:pt x="26351" y="34024"/>
                  <a:pt x="25071" y="33454"/>
                  <a:pt x="24000" y="31216"/>
                </a:cubicBezTo>
                <a:cubicBezTo>
                  <a:pt x="23366" y="29915"/>
                  <a:pt x="23566" y="28348"/>
                  <a:pt x="23566" y="26913"/>
                </a:cubicBezTo>
                <a:cubicBezTo>
                  <a:pt x="23500" y="22910"/>
                  <a:pt x="25001" y="18140"/>
                  <a:pt x="24567" y="14137"/>
                </a:cubicBezTo>
                <a:cubicBezTo>
                  <a:pt x="23867" y="7633"/>
                  <a:pt x="20031" y="1895"/>
                  <a:pt x="13392" y="361"/>
                </a:cubicBezTo>
                <a:cubicBezTo>
                  <a:pt x="12348" y="120"/>
                  <a:pt x="11291" y="1"/>
                  <a:pt x="102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9"/>
          <p:cNvSpPr/>
          <p:nvPr/>
        </p:nvSpPr>
        <p:spPr>
          <a:xfrm>
            <a:off x="7861300" y="70500"/>
            <a:ext cx="1416354" cy="1489873"/>
          </a:xfrm>
          <a:custGeom>
            <a:avLst/>
            <a:gdLst/>
            <a:ahLst/>
            <a:cxnLst/>
            <a:rect l="l" t="t" r="r" b="b"/>
            <a:pathLst>
              <a:path w="37297" h="39233" extrusionOk="0">
                <a:moveTo>
                  <a:pt x="26264" y="0"/>
                </a:moveTo>
                <a:cubicBezTo>
                  <a:pt x="24652" y="0"/>
                  <a:pt x="23098" y="264"/>
                  <a:pt x="21777" y="809"/>
                </a:cubicBezTo>
                <a:cubicBezTo>
                  <a:pt x="16573" y="3011"/>
                  <a:pt x="13070" y="8081"/>
                  <a:pt x="12870" y="13752"/>
                </a:cubicBezTo>
                <a:cubicBezTo>
                  <a:pt x="12737" y="17021"/>
                  <a:pt x="14105" y="20590"/>
                  <a:pt x="14004" y="23892"/>
                </a:cubicBezTo>
                <a:cubicBezTo>
                  <a:pt x="13938" y="25860"/>
                  <a:pt x="13671" y="28095"/>
                  <a:pt x="12537" y="29797"/>
                </a:cubicBezTo>
                <a:cubicBezTo>
                  <a:pt x="11853" y="30669"/>
                  <a:pt x="10820" y="31158"/>
                  <a:pt x="9754" y="31158"/>
                </a:cubicBezTo>
                <a:cubicBezTo>
                  <a:pt x="9312" y="31158"/>
                  <a:pt x="8864" y="31073"/>
                  <a:pt x="8434" y="30897"/>
                </a:cubicBezTo>
                <a:cubicBezTo>
                  <a:pt x="6666" y="30097"/>
                  <a:pt x="7333" y="28596"/>
                  <a:pt x="7400" y="27195"/>
                </a:cubicBezTo>
                <a:cubicBezTo>
                  <a:pt x="7424" y="26287"/>
                  <a:pt x="7002" y="25704"/>
                  <a:pt x="6332" y="25704"/>
                </a:cubicBezTo>
                <a:cubicBezTo>
                  <a:pt x="6067" y="25704"/>
                  <a:pt x="5763" y="25795"/>
                  <a:pt x="5432" y="25994"/>
                </a:cubicBezTo>
                <a:cubicBezTo>
                  <a:pt x="3730" y="27061"/>
                  <a:pt x="4131" y="30163"/>
                  <a:pt x="4798" y="31865"/>
                </a:cubicBezTo>
                <a:cubicBezTo>
                  <a:pt x="4298" y="31731"/>
                  <a:pt x="3831" y="31564"/>
                  <a:pt x="3364" y="31398"/>
                </a:cubicBezTo>
                <a:cubicBezTo>
                  <a:pt x="2196" y="30831"/>
                  <a:pt x="2196" y="30264"/>
                  <a:pt x="1762" y="30030"/>
                </a:cubicBezTo>
                <a:cubicBezTo>
                  <a:pt x="1581" y="29939"/>
                  <a:pt x="1409" y="29899"/>
                  <a:pt x="1251" y="29899"/>
                </a:cubicBezTo>
                <a:cubicBezTo>
                  <a:pt x="478" y="29899"/>
                  <a:pt x="0" y="30862"/>
                  <a:pt x="28" y="31665"/>
                </a:cubicBezTo>
                <a:cubicBezTo>
                  <a:pt x="95" y="32765"/>
                  <a:pt x="762" y="33733"/>
                  <a:pt x="1762" y="34166"/>
                </a:cubicBezTo>
                <a:cubicBezTo>
                  <a:pt x="2830" y="34633"/>
                  <a:pt x="3897" y="34500"/>
                  <a:pt x="4998" y="34733"/>
                </a:cubicBezTo>
                <a:cubicBezTo>
                  <a:pt x="4831" y="35200"/>
                  <a:pt x="4564" y="35634"/>
                  <a:pt x="4164" y="35934"/>
                </a:cubicBezTo>
                <a:cubicBezTo>
                  <a:pt x="3464" y="36401"/>
                  <a:pt x="2296" y="36368"/>
                  <a:pt x="1996" y="37269"/>
                </a:cubicBezTo>
                <a:cubicBezTo>
                  <a:pt x="1862" y="37802"/>
                  <a:pt x="2029" y="38336"/>
                  <a:pt x="2396" y="38703"/>
                </a:cubicBezTo>
                <a:cubicBezTo>
                  <a:pt x="2763" y="39078"/>
                  <a:pt x="3190" y="39232"/>
                  <a:pt x="3637" y="39232"/>
                </a:cubicBezTo>
                <a:cubicBezTo>
                  <a:pt x="4977" y="39232"/>
                  <a:pt x="6491" y="37844"/>
                  <a:pt x="7066" y="36868"/>
                </a:cubicBezTo>
                <a:cubicBezTo>
                  <a:pt x="7567" y="36001"/>
                  <a:pt x="7600" y="34733"/>
                  <a:pt x="8734" y="34333"/>
                </a:cubicBezTo>
                <a:cubicBezTo>
                  <a:pt x="9234" y="34133"/>
                  <a:pt x="9968" y="34266"/>
                  <a:pt x="10502" y="34166"/>
                </a:cubicBezTo>
                <a:cubicBezTo>
                  <a:pt x="11669" y="33966"/>
                  <a:pt x="12870" y="33699"/>
                  <a:pt x="13771" y="32932"/>
                </a:cubicBezTo>
                <a:cubicBezTo>
                  <a:pt x="16106" y="30831"/>
                  <a:pt x="17173" y="28462"/>
                  <a:pt x="17407" y="25293"/>
                </a:cubicBezTo>
                <a:cubicBezTo>
                  <a:pt x="17674" y="21624"/>
                  <a:pt x="16573" y="18021"/>
                  <a:pt x="16773" y="14352"/>
                </a:cubicBezTo>
                <a:cubicBezTo>
                  <a:pt x="17007" y="10416"/>
                  <a:pt x="20209" y="5746"/>
                  <a:pt x="24178" y="4745"/>
                </a:cubicBezTo>
                <a:cubicBezTo>
                  <a:pt x="24590" y="4637"/>
                  <a:pt x="25077" y="4588"/>
                  <a:pt x="25603" y="4588"/>
                </a:cubicBezTo>
                <a:cubicBezTo>
                  <a:pt x="27338" y="4588"/>
                  <a:pt x="29495" y="5122"/>
                  <a:pt x="30750" y="5813"/>
                </a:cubicBezTo>
                <a:cubicBezTo>
                  <a:pt x="31984" y="6480"/>
                  <a:pt x="32584" y="7881"/>
                  <a:pt x="34085" y="8081"/>
                </a:cubicBezTo>
                <a:cubicBezTo>
                  <a:pt x="34204" y="8094"/>
                  <a:pt x="34319" y="8101"/>
                  <a:pt x="34431" y="8101"/>
                </a:cubicBezTo>
                <a:cubicBezTo>
                  <a:pt x="36310" y="8101"/>
                  <a:pt x="37297" y="6310"/>
                  <a:pt x="36887" y="4578"/>
                </a:cubicBezTo>
                <a:cubicBezTo>
                  <a:pt x="36821" y="4245"/>
                  <a:pt x="36554" y="4011"/>
                  <a:pt x="36254" y="4011"/>
                </a:cubicBezTo>
                <a:cubicBezTo>
                  <a:pt x="34020" y="1405"/>
                  <a:pt x="29984" y="0"/>
                  <a:pt x="262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8_1_1_1_1_2">
    <p:bg>
      <p:bgPr>
        <a:noFill/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0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40"/>
          <p:cNvGrpSpPr/>
          <p:nvPr/>
        </p:nvGrpSpPr>
        <p:grpSpPr>
          <a:xfrm>
            <a:off x="-250151" y="3628016"/>
            <a:ext cx="9696725" cy="2520300"/>
            <a:chOff x="-250151" y="2903466"/>
            <a:chExt cx="9696725" cy="2520300"/>
          </a:xfrm>
        </p:grpSpPr>
        <p:sp>
          <p:nvSpPr>
            <p:cNvPr id="504" name="Google Shape;504;p40"/>
            <p:cNvSpPr/>
            <p:nvPr/>
          </p:nvSpPr>
          <p:spPr>
            <a:xfrm rot="5400000" flipH="1">
              <a:off x="4211550" y="-548150"/>
              <a:ext cx="768900" cy="92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40"/>
            <p:cNvGrpSpPr/>
            <p:nvPr/>
          </p:nvGrpSpPr>
          <p:grpSpPr>
            <a:xfrm>
              <a:off x="-250151" y="2903466"/>
              <a:ext cx="9696725" cy="2520300"/>
              <a:chOff x="-250151" y="2903466"/>
              <a:chExt cx="9696725" cy="2520300"/>
            </a:xfrm>
          </p:grpSpPr>
          <p:sp>
            <p:nvSpPr>
              <p:cNvPr id="506" name="Google Shape;506;p40"/>
              <p:cNvSpPr/>
              <p:nvPr/>
            </p:nvSpPr>
            <p:spPr>
              <a:xfrm rot="6812022">
                <a:off x="1659490" y="3443240"/>
                <a:ext cx="936165" cy="955166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 rot="6812327">
                <a:off x="-101060" y="3477412"/>
                <a:ext cx="869119" cy="88681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 rot="6811966">
                <a:off x="2392487" y="3427535"/>
                <a:ext cx="1222471" cy="1247206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 rot="6812095">
                <a:off x="4439348" y="3477020"/>
                <a:ext cx="791870" cy="807978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 rot="6812107">
                <a:off x="5002568" y="3178197"/>
                <a:ext cx="1931577" cy="1970837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 rot="6811526">
                <a:off x="7479707" y="3361233"/>
                <a:ext cx="1249887" cy="1275338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 rot="6811270">
                <a:off x="8487666" y="3536231"/>
                <a:ext cx="818617" cy="835164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 rot="6811901">
                <a:off x="6577573" y="3460017"/>
                <a:ext cx="1158654" cy="1182245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 rot="6812446">
                <a:off x="3340709" y="3467254"/>
                <a:ext cx="1299445" cy="1325923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 rot="6812173">
                <a:off x="468656" y="3359508"/>
                <a:ext cx="1510786" cy="1541417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175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2"/>
          </p:nvPr>
        </p:nvSpPr>
        <p:spPr>
          <a:xfrm>
            <a:off x="857250" y="3069025"/>
            <a:ext cx="2857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857250" y="3489470"/>
            <a:ext cx="28575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5429250" y="3069025"/>
            <a:ext cx="2857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5429250" y="3489470"/>
            <a:ext cx="2857500" cy="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8_1_1_1_1_2_1">
    <p:bg>
      <p:bgPr>
        <a:noFill/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1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41"/>
          <p:cNvGrpSpPr/>
          <p:nvPr/>
        </p:nvGrpSpPr>
        <p:grpSpPr>
          <a:xfrm>
            <a:off x="-250151" y="3628016"/>
            <a:ext cx="9696725" cy="2520300"/>
            <a:chOff x="-250151" y="3628016"/>
            <a:chExt cx="9696725" cy="2520300"/>
          </a:xfrm>
        </p:grpSpPr>
        <p:sp>
          <p:nvSpPr>
            <p:cNvPr id="519" name="Google Shape;519;p41"/>
            <p:cNvSpPr/>
            <p:nvPr/>
          </p:nvSpPr>
          <p:spPr>
            <a:xfrm rot="5400000" flipH="1">
              <a:off x="4211550" y="176400"/>
              <a:ext cx="768900" cy="9271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" name="Google Shape;520;p41"/>
            <p:cNvGrpSpPr/>
            <p:nvPr/>
          </p:nvGrpSpPr>
          <p:grpSpPr>
            <a:xfrm flipH="1">
              <a:off x="-250151" y="3628016"/>
              <a:ext cx="9696725" cy="2520300"/>
              <a:chOff x="-250151" y="2903466"/>
              <a:chExt cx="9696725" cy="2520300"/>
            </a:xfrm>
          </p:grpSpPr>
          <p:sp>
            <p:nvSpPr>
              <p:cNvPr id="521" name="Google Shape;521;p41"/>
              <p:cNvSpPr/>
              <p:nvPr/>
            </p:nvSpPr>
            <p:spPr>
              <a:xfrm rot="6812022">
                <a:off x="1659490" y="3443240"/>
                <a:ext cx="936165" cy="955166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1"/>
              <p:cNvSpPr/>
              <p:nvPr/>
            </p:nvSpPr>
            <p:spPr>
              <a:xfrm rot="6812327">
                <a:off x="-101060" y="3477412"/>
                <a:ext cx="869119" cy="88681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1"/>
              <p:cNvSpPr/>
              <p:nvPr/>
            </p:nvSpPr>
            <p:spPr>
              <a:xfrm rot="6811966">
                <a:off x="2392487" y="3427535"/>
                <a:ext cx="1222471" cy="1247206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1"/>
              <p:cNvSpPr/>
              <p:nvPr/>
            </p:nvSpPr>
            <p:spPr>
              <a:xfrm rot="6812095">
                <a:off x="4439348" y="3477020"/>
                <a:ext cx="791870" cy="807978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1"/>
              <p:cNvSpPr/>
              <p:nvPr/>
            </p:nvSpPr>
            <p:spPr>
              <a:xfrm rot="6812107">
                <a:off x="5002568" y="3178197"/>
                <a:ext cx="1931577" cy="1970837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1"/>
              <p:cNvSpPr/>
              <p:nvPr/>
            </p:nvSpPr>
            <p:spPr>
              <a:xfrm rot="6811526">
                <a:off x="7479707" y="3361233"/>
                <a:ext cx="1249887" cy="1275338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1"/>
              <p:cNvSpPr/>
              <p:nvPr/>
            </p:nvSpPr>
            <p:spPr>
              <a:xfrm rot="6811270">
                <a:off x="8487666" y="3536231"/>
                <a:ext cx="818617" cy="835164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1"/>
              <p:cNvSpPr/>
              <p:nvPr/>
            </p:nvSpPr>
            <p:spPr>
              <a:xfrm rot="6811901">
                <a:off x="6577573" y="3460017"/>
                <a:ext cx="1158654" cy="1182245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1"/>
              <p:cNvSpPr/>
              <p:nvPr/>
            </p:nvSpPr>
            <p:spPr>
              <a:xfrm rot="6812446">
                <a:off x="3340709" y="3467254"/>
                <a:ext cx="1299445" cy="1325923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1"/>
              <p:cNvSpPr/>
              <p:nvPr/>
            </p:nvSpPr>
            <p:spPr>
              <a:xfrm rot="6812173">
                <a:off x="468656" y="3359508"/>
                <a:ext cx="1510786" cy="1541417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8_1_1_1_1_1">
    <p:bg>
      <p:bgPr>
        <a:noFill/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2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33" name="Google Shape;533;p42"/>
          <p:cNvGrpSpPr/>
          <p:nvPr/>
        </p:nvGrpSpPr>
        <p:grpSpPr>
          <a:xfrm>
            <a:off x="6702232" y="2589948"/>
            <a:ext cx="1475655" cy="1661916"/>
            <a:chOff x="6702232" y="2589948"/>
            <a:chExt cx="1475655" cy="1661916"/>
          </a:xfrm>
        </p:grpSpPr>
        <p:sp>
          <p:nvSpPr>
            <p:cNvPr id="534" name="Google Shape;534;p42"/>
            <p:cNvSpPr/>
            <p:nvPr/>
          </p:nvSpPr>
          <p:spPr>
            <a:xfrm rot="-938062">
              <a:off x="7117562" y="3687697"/>
              <a:ext cx="196170" cy="547869"/>
            </a:xfrm>
            <a:custGeom>
              <a:avLst/>
              <a:gdLst/>
              <a:ahLst/>
              <a:cxnLst/>
              <a:rect l="l" t="t" r="r" b="b"/>
              <a:pathLst>
                <a:path w="9041" h="25250" extrusionOk="0">
                  <a:moveTo>
                    <a:pt x="5958" y="0"/>
                  </a:moveTo>
                  <a:cubicBezTo>
                    <a:pt x="5931" y="0"/>
                    <a:pt x="5902" y="6"/>
                    <a:pt x="5872" y="18"/>
                  </a:cubicBezTo>
                  <a:lnTo>
                    <a:pt x="5638" y="85"/>
                  </a:lnTo>
                  <a:cubicBezTo>
                    <a:pt x="5615" y="79"/>
                    <a:pt x="5592" y="76"/>
                    <a:pt x="5570" y="76"/>
                  </a:cubicBezTo>
                  <a:cubicBezTo>
                    <a:pt x="5462" y="76"/>
                    <a:pt x="5366" y="141"/>
                    <a:pt x="5338" y="252"/>
                  </a:cubicBezTo>
                  <a:cubicBezTo>
                    <a:pt x="1635" y="1986"/>
                    <a:pt x="134" y="6222"/>
                    <a:pt x="1" y="10125"/>
                  </a:cubicBezTo>
                  <a:cubicBezTo>
                    <a:pt x="1" y="12160"/>
                    <a:pt x="435" y="14195"/>
                    <a:pt x="1302" y="16029"/>
                  </a:cubicBezTo>
                  <a:cubicBezTo>
                    <a:pt x="1602" y="16763"/>
                    <a:pt x="2569" y="17797"/>
                    <a:pt x="1635" y="19499"/>
                  </a:cubicBezTo>
                  <a:cubicBezTo>
                    <a:pt x="1235" y="20266"/>
                    <a:pt x="234" y="20966"/>
                    <a:pt x="101" y="21900"/>
                  </a:cubicBezTo>
                  <a:cubicBezTo>
                    <a:pt x="54" y="22241"/>
                    <a:pt x="231" y="22383"/>
                    <a:pt x="504" y="22383"/>
                  </a:cubicBezTo>
                  <a:cubicBezTo>
                    <a:pt x="1007" y="22383"/>
                    <a:pt x="1835" y="21905"/>
                    <a:pt x="2202" y="21300"/>
                  </a:cubicBezTo>
                  <a:cubicBezTo>
                    <a:pt x="2406" y="20951"/>
                    <a:pt x="2533" y="20807"/>
                    <a:pt x="2609" y="20807"/>
                  </a:cubicBezTo>
                  <a:cubicBezTo>
                    <a:pt x="2882" y="20807"/>
                    <a:pt x="2491" y="22677"/>
                    <a:pt x="2569" y="23668"/>
                  </a:cubicBezTo>
                  <a:cubicBezTo>
                    <a:pt x="2598" y="24273"/>
                    <a:pt x="2577" y="25249"/>
                    <a:pt x="3192" y="25249"/>
                  </a:cubicBezTo>
                  <a:cubicBezTo>
                    <a:pt x="3290" y="25249"/>
                    <a:pt x="3404" y="25224"/>
                    <a:pt x="3537" y="25169"/>
                  </a:cubicBezTo>
                  <a:cubicBezTo>
                    <a:pt x="4504" y="24736"/>
                    <a:pt x="4304" y="20933"/>
                    <a:pt x="4704" y="20699"/>
                  </a:cubicBezTo>
                  <a:cubicBezTo>
                    <a:pt x="4724" y="20689"/>
                    <a:pt x="4745" y="20684"/>
                    <a:pt x="4766" y="20684"/>
                  </a:cubicBezTo>
                  <a:cubicBezTo>
                    <a:pt x="5256" y="20684"/>
                    <a:pt x="5984" y="23506"/>
                    <a:pt x="7006" y="23506"/>
                  </a:cubicBezTo>
                  <a:cubicBezTo>
                    <a:pt x="7028" y="23506"/>
                    <a:pt x="7050" y="23504"/>
                    <a:pt x="7073" y="23501"/>
                  </a:cubicBezTo>
                  <a:cubicBezTo>
                    <a:pt x="7173" y="23501"/>
                    <a:pt x="7239" y="23435"/>
                    <a:pt x="7273" y="23335"/>
                  </a:cubicBezTo>
                  <a:cubicBezTo>
                    <a:pt x="7673" y="22334"/>
                    <a:pt x="7573" y="21233"/>
                    <a:pt x="7073" y="20299"/>
                  </a:cubicBezTo>
                  <a:cubicBezTo>
                    <a:pt x="6839" y="19765"/>
                    <a:pt x="6172" y="19132"/>
                    <a:pt x="6072" y="18631"/>
                  </a:cubicBezTo>
                  <a:cubicBezTo>
                    <a:pt x="5872" y="17564"/>
                    <a:pt x="9041" y="15929"/>
                    <a:pt x="7806" y="15396"/>
                  </a:cubicBezTo>
                  <a:cubicBezTo>
                    <a:pt x="7706" y="15353"/>
                    <a:pt x="7598" y="15335"/>
                    <a:pt x="7487" y="15335"/>
                  </a:cubicBezTo>
                  <a:cubicBezTo>
                    <a:pt x="6893" y="15335"/>
                    <a:pt x="6191" y="15845"/>
                    <a:pt x="5938" y="15929"/>
                  </a:cubicBezTo>
                  <a:cubicBezTo>
                    <a:pt x="5578" y="16065"/>
                    <a:pt x="5251" y="16127"/>
                    <a:pt x="4954" y="16127"/>
                  </a:cubicBezTo>
                  <a:cubicBezTo>
                    <a:pt x="3136" y="16127"/>
                    <a:pt x="2446" y="13796"/>
                    <a:pt x="2102" y="11760"/>
                  </a:cubicBezTo>
                  <a:cubicBezTo>
                    <a:pt x="1369" y="7690"/>
                    <a:pt x="2569" y="3187"/>
                    <a:pt x="6639" y="1419"/>
                  </a:cubicBezTo>
                  <a:cubicBezTo>
                    <a:pt x="6806" y="1352"/>
                    <a:pt x="6872" y="1152"/>
                    <a:pt x="6806" y="1019"/>
                  </a:cubicBezTo>
                  <a:cubicBezTo>
                    <a:pt x="6672" y="685"/>
                    <a:pt x="6439" y="418"/>
                    <a:pt x="6139" y="252"/>
                  </a:cubicBezTo>
                  <a:cubicBezTo>
                    <a:pt x="6166" y="115"/>
                    <a:pt x="6081" y="0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 rot="-938062">
              <a:off x="7863096" y="3362403"/>
              <a:ext cx="249394" cy="519554"/>
            </a:xfrm>
            <a:custGeom>
              <a:avLst/>
              <a:gdLst/>
              <a:ahLst/>
              <a:cxnLst/>
              <a:rect l="l" t="t" r="r" b="b"/>
              <a:pathLst>
                <a:path w="11494" h="23945" extrusionOk="0">
                  <a:moveTo>
                    <a:pt x="664" y="1"/>
                  </a:moveTo>
                  <a:cubicBezTo>
                    <a:pt x="516" y="1"/>
                    <a:pt x="409" y="181"/>
                    <a:pt x="501" y="304"/>
                  </a:cubicBezTo>
                  <a:cubicBezTo>
                    <a:pt x="234" y="538"/>
                    <a:pt x="68" y="838"/>
                    <a:pt x="34" y="1205"/>
                  </a:cubicBezTo>
                  <a:cubicBezTo>
                    <a:pt x="1" y="1372"/>
                    <a:pt x="101" y="1505"/>
                    <a:pt x="268" y="1539"/>
                  </a:cubicBezTo>
                  <a:cubicBezTo>
                    <a:pt x="4637" y="2339"/>
                    <a:pt x="6839" y="6442"/>
                    <a:pt x="7073" y="10578"/>
                  </a:cubicBezTo>
                  <a:cubicBezTo>
                    <a:pt x="7199" y="12821"/>
                    <a:pt x="7056" y="15542"/>
                    <a:pt x="4719" y="15542"/>
                  </a:cubicBezTo>
                  <a:cubicBezTo>
                    <a:pt x="4588" y="15542"/>
                    <a:pt x="4449" y="15533"/>
                    <a:pt x="4304" y="15515"/>
                  </a:cubicBezTo>
                  <a:cubicBezTo>
                    <a:pt x="4073" y="15469"/>
                    <a:pt x="3492" y="15248"/>
                    <a:pt x="2967" y="15248"/>
                  </a:cubicBezTo>
                  <a:cubicBezTo>
                    <a:pt x="2733" y="15248"/>
                    <a:pt x="2511" y="15292"/>
                    <a:pt x="2336" y="15415"/>
                  </a:cubicBezTo>
                  <a:cubicBezTo>
                    <a:pt x="1268" y="16216"/>
                    <a:pt x="4738" y="17083"/>
                    <a:pt x="4804" y="18184"/>
                  </a:cubicBezTo>
                  <a:cubicBezTo>
                    <a:pt x="4838" y="18684"/>
                    <a:pt x="4337" y="19451"/>
                    <a:pt x="4204" y="20019"/>
                  </a:cubicBezTo>
                  <a:cubicBezTo>
                    <a:pt x="3937" y="21053"/>
                    <a:pt x="4104" y="22153"/>
                    <a:pt x="4738" y="23054"/>
                  </a:cubicBezTo>
                  <a:cubicBezTo>
                    <a:pt x="4771" y="23121"/>
                    <a:pt x="4871" y="23154"/>
                    <a:pt x="4971" y="23154"/>
                  </a:cubicBezTo>
                  <a:cubicBezTo>
                    <a:pt x="6045" y="23024"/>
                    <a:pt x="6071" y="19879"/>
                    <a:pt x="6567" y="19879"/>
                  </a:cubicBezTo>
                  <a:cubicBezTo>
                    <a:pt x="6580" y="19879"/>
                    <a:pt x="6592" y="19881"/>
                    <a:pt x="6606" y="19885"/>
                  </a:cubicBezTo>
                  <a:cubicBezTo>
                    <a:pt x="7039" y="19985"/>
                    <a:pt x="7806" y="23755"/>
                    <a:pt x="8807" y="23921"/>
                  </a:cubicBezTo>
                  <a:cubicBezTo>
                    <a:pt x="8884" y="23937"/>
                    <a:pt x="8952" y="23945"/>
                    <a:pt x="9014" y="23945"/>
                  </a:cubicBezTo>
                  <a:cubicBezTo>
                    <a:pt x="9733" y="23945"/>
                    <a:pt x="9500" y="22929"/>
                    <a:pt x="9408" y="22253"/>
                  </a:cubicBezTo>
                  <a:cubicBezTo>
                    <a:pt x="9248" y="21269"/>
                    <a:pt x="8389" y="19501"/>
                    <a:pt x="8706" y="19501"/>
                  </a:cubicBezTo>
                  <a:cubicBezTo>
                    <a:pt x="8787" y="19501"/>
                    <a:pt x="8944" y="19615"/>
                    <a:pt x="9207" y="19885"/>
                  </a:cubicBezTo>
                  <a:cubicBezTo>
                    <a:pt x="9608" y="20322"/>
                    <a:pt x="10306" y="20570"/>
                    <a:pt x="10803" y="20570"/>
                  </a:cubicBezTo>
                  <a:cubicBezTo>
                    <a:pt x="11218" y="20570"/>
                    <a:pt x="11494" y="20398"/>
                    <a:pt x="11342" y="20019"/>
                  </a:cubicBezTo>
                  <a:cubicBezTo>
                    <a:pt x="11042" y="19151"/>
                    <a:pt x="9908" y="18684"/>
                    <a:pt x="9307" y="18017"/>
                  </a:cubicBezTo>
                  <a:cubicBezTo>
                    <a:pt x="8007" y="16583"/>
                    <a:pt x="8707" y="15315"/>
                    <a:pt x="8840" y="14548"/>
                  </a:cubicBezTo>
                  <a:cubicBezTo>
                    <a:pt x="9241" y="12580"/>
                    <a:pt x="9207" y="10512"/>
                    <a:pt x="8740" y="8544"/>
                  </a:cubicBezTo>
                  <a:cubicBezTo>
                    <a:pt x="7740" y="4774"/>
                    <a:pt x="5271" y="972"/>
                    <a:pt x="1268" y="138"/>
                  </a:cubicBezTo>
                  <a:cubicBezTo>
                    <a:pt x="1218" y="63"/>
                    <a:pt x="1131" y="25"/>
                    <a:pt x="1048" y="25"/>
                  </a:cubicBezTo>
                  <a:cubicBezTo>
                    <a:pt x="1020" y="25"/>
                    <a:pt x="993" y="29"/>
                    <a:pt x="968" y="38"/>
                  </a:cubicBezTo>
                  <a:lnTo>
                    <a:pt x="935" y="38"/>
                  </a:lnTo>
                  <a:lnTo>
                    <a:pt x="701" y="4"/>
                  </a:lnTo>
                  <a:cubicBezTo>
                    <a:pt x="689" y="2"/>
                    <a:pt x="676" y="1"/>
                    <a:pt x="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 rot="-938062">
              <a:off x="6734985" y="2898893"/>
              <a:ext cx="536326" cy="316701"/>
            </a:xfrm>
            <a:custGeom>
              <a:avLst/>
              <a:gdLst/>
              <a:ahLst/>
              <a:cxnLst/>
              <a:rect l="l" t="t" r="r" b="b"/>
              <a:pathLst>
                <a:path w="24718" h="14596" extrusionOk="0">
                  <a:moveTo>
                    <a:pt x="4253" y="1"/>
                  </a:moveTo>
                  <a:cubicBezTo>
                    <a:pt x="4146" y="1"/>
                    <a:pt x="4041" y="4"/>
                    <a:pt x="3936" y="10"/>
                  </a:cubicBezTo>
                  <a:cubicBezTo>
                    <a:pt x="1201" y="177"/>
                    <a:pt x="0" y="2712"/>
                    <a:pt x="1701" y="4847"/>
                  </a:cubicBezTo>
                  <a:cubicBezTo>
                    <a:pt x="4036" y="7715"/>
                    <a:pt x="8340" y="9650"/>
                    <a:pt x="11642" y="11018"/>
                  </a:cubicBezTo>
                  <a:cubicBezTo>
                    <a:pt x="15645" y="12686"/>
                    <a:pt x="19848" y="13853"/>
                    <a:pt x="24117" y="14587"/>
                  </a:cubicBezTo>
                  <a:cubicBezTo>
                    <a:pt x="24146" y="14593"/>
                    <a:pt x="24175" y="14595"/>
                    <a:pt x="24203" y="14595"/>
                  </a:cubicBezTo>
                  <a:cubicBezTo>
                    <a:pt x="24340" y="14595"/>
                    <a:pt x="24468" y="14531"/>
                    <a:pt x="24551" y="14420"/>
                  </a:cubicBezTo>
                  <a:cubicBezTo>
                    <a:pt x="24618" y="14420"/>
                    <a:pt x="24718" y="14387"/>
                    <a:pt x="24685" y="14287"/>
                  </a:cubicBezTo>
                  <a:cubicBezTo>
                    <a:pt x="24151" y="11218"/>
                    <a:pt x="22783" y="7382"/>
                    <a:pt x="20482" y="5114"/>
                  </a:cubicBezTo>
                  <a:cubicBezTo>
                    <a:pt x="19788" y="4438"/>
                    <a:pt x="18859" y="4037"/>
                    <a:pt x="18000" y="4037"/>
                  </a:cubicBezTo>
                  <a:cubicBezTo>
                    <a:pt x="17247" y="4037"/>
                    <a:pt x="16548" y="4346"/>
                    <a:pt x="16112" y="5047"/>
                  </a:cubicBezTo>
                  <a:cubicBezTo>
                    <a:pt x="15183" y="3355"/>
                    <a:pt x="13529" y="477"/>
                    <a:pt x="11805" y="477"/>
                  </a:cubicBezTo>
                  <a:cubicBezTo>
                    <a:pt x="11795" y="477"/>
                    <a:pt x="11785" y="477"/>
                    <a:pt x="11775" y="477"/>
                  </a:cubicBezTo>
                  <a:cubicBezTo>
                    <a:pt x="10474" y="477"/>
                    <a:pt x="10341" y="1878"/>
                    <a:pt x="10374" y="3112"/>
                  </a:cubicBezTo>
                  <a:cubicBezTo>
                    <a:pt x="8974" y="1298"/>
                    <a:pt x="6451" y="1"/>
                    <a:pt x="4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 rot="-938062">
              <a:off x="7240324" y="2640054"/>
              <a:ext cx="431330" cy="433283"/>
            </a:xfrm>
            <a:custGeom>
              <a:avLst/>
              <a:gdLst/>
              <a:ahLst/>
              <a:cxnLst/>
              <a:rect l="l" t="t" r="r" b="b"/>
              <a:pathLst>
                <a:path w="19879" h="19969" extrusionOk="0">
                  <a:moveTo>
                    <a:pt x="17171" y="1"/>
                  </a:moveTo>
                  <a:cubicBezTo>
                    <a:pt x="17144" y="1"/>
                    <a:pt x="17116" y="1"/>
                    <a:pt x="17088" y="2"/>
                  </a:cubicBezTo>
                  <a:cubicBezTo>
                    <a:pt x="14219" y="102"/>
                    <a:pt x="12351" y="3037"/>
                    <a:pt x="11050" y="5439"/>
                  </a:cubicBezTo>
                  <a:cubicBezTo>
                    <a:pt x="10886" y="4263"/>
                    <a:pt x="10430" y="2929"/>
                    <a:pt x="9388" y="2929"/>
                  </a:cubicBezTo>
                  <a:cubicBezTo>
                    <a:pt x="9160" y="2929"/>
                    <a:pt x="8903" y="2994"/>
                    <a:pt x="8615" y="3138"/>
                  </a:cubicBezTo>
                  <a:cubicBezTo>
                    <a:pt x="6914" y="4038"/>
                    <a:pt x="6347" y="6974"/>
                    <a:pt x="5947" y="8975"/>
                  </a:cubicBezTo>
                  <a:cubicBezTo>
                    <a:pt x="5710" y="8783"/>
                    <a:pt x="5416" y="8695"/>
                    <a:pt x="5105" y="8695"/>
                  </a:cubicBezTo>
                  <a:cubicBezTo>
                    <a:pt x="4495" y="8695"/>
                    <a:pt x="3820" y="9035"/>
                    <a:pt x="3378" y="9609"/>
                  </a:cubicBezTo>
                  <a:cubicBezTo>
                    <a:pt x="2411" y="10843"/>
                    <a:pt x="1977" y="12778"/>
                    <a:pt x="1544" y="14245"/>
                  </a:cubicBezTo>
                  <a:cubicBezTo>
                    <a:pt x="1043" y="15780"/>
                    <a:pt x="710" y="17348"/>
                    <a:pt x="543" y="18949"/>
                  </a:cubicBezTo>
                  <a:lnTo>
                    <a:pt x="343" y="19149"/>
                  </a:lnTo>
                  <a:cubicBezTo>
                    <a:pt x="0" y="19465"/>
                    <a:pt x="282" y="19969"/>
                    <a:pt x="630" y="19969"/>
                  </a:cubicBezTo>
                  <a:cubicBezTo>
                    <a:pt x="722" y="19969"/>
                    <a:pt x="819" y="19933"/>
                    <a:pt x="910" y="19849"/>
                  </a:cubicBezTo>
                  <a:cubicBezTo>
                    <a:pt x="4045" y="17047"/>
                    <a:pt x="7715" y="15046"/>
                    <a:pt x="11150" y="12678"/>
                  </a:cubicBezTo>
                  <a:cubicBezTo>
                    <a:pt x="14052" y="10676"/>
                    <a:pt x="17188" y="8275"/>
                    <a:pt x="18589" y="4939"/>
                  </a:cubicBezTo>
                  <a:cubicBezTo>
                    <a:pt x="19316" y="3255"/>
                    <a:pt x="19879" y="1"/>
                    <a:pt x="17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2"/>
            <p:cNvSpPr/>
            <p:nvPr/>
          </p:nvSpPr>
          <p:spPr>
            <a:xfrm rot="-938062">
              <a:off x="7022572" y="3048907"/>
              <a:ext cx="880844" cy="778517"/>
            </a:xfrm>
            <a:custGeom>
              <a:avLst/>
              <a:gdLst/>
              <a:ahLst/>
              <a:cxnLst/>
              <a:rect l="l" t="t" r="r" b="b"/>
              <a:pathLst>
                <a:path w="40596" h="35880" extrusionOk="0">
                  <a:moveTo>
                    <a:pt x="28199" y="1"/>
                  </a:moveTo>
                  <a:cubicBezTo>
                    <a:pt x="27968" y="1"/>
                    <a:pt x="27741" y="4"/>
                    <a:pt x="27520" y="9"/>
                  </a:cubicBezTo>
                  <a:cubicBezTo>
                    <a:pt x="22583" y="109"/>
                    <a:pt x="17613" y="543"/>
                    <a:pt x="12809" y="1777"/>
                  </a:cubicBezTo>
                  <a:cubicBezTo>
                    <a:pt x="9107" y="2744"/>
                    <a:pt x="3636" y="4145"/>
                    <a:pt x="2135" y="8148"/>
                  </a:cubicBezTo>
                  <a:cubicBezTo>
                    <a:pt x="2072" y="8431"/>
                    <a:pt x="2276" y="8685"/>
                    <a:pt x="2523" y="8685"/>
                  </a:cubicBezTo>
                  <a:cubicBezTo>
                    <a:pt x="2538" y="8685"/>
                    <a:pt x="2553" y="8684"/>
                    <a:pt x="2569" y="8682"/>
                  </a:cubicBezTo>
                  <a:cubicBezTo>
                    <a:pt x="3152" y="8478"/>
                    <a:pt x="3762" y="8376"/>
                    <a:pt x="4374" y="8376"/>
                  </a:cubicBezTo>
                  <a:cubicBezTo>
                    <a:pt x="4462" y="8376"/>
                    <a:pt x="4549" y="8378"/>
                    <a:pt x="4637" y="8382"/>
                  </a:cubicBezTo>
                  <a:cubicBezTo>
                    <a:pt x="2435" y="10717"/>
                    <a:pt x="1001" y="13652"/>
                    <a:pt x="567" y="16821"/>
                  </a:cubicBezTo>
                  <a:cubicBezTo>
                    <a:pt x="513" y="17118"/>
                    <a:pt x="764" y="17283"/>
                    <a:pt x="1021" y="17283"/>
                  </a:cubicBezTo>
                  <a:cubicBezTo>
                    <a:pt x="1082" y="17283"/>
                    <a:pt x="1143" y="17274"/>
                    <a:pt x="1201" y="17255"/>
                  </a:cubicBezTo>
                  <a:lnTo>
                    <a:pt x="1735" y="17121"/>
                  </a:lnTo>
                  <a:lnTo>
                    <a:pt x="1735" y="17121"/>
                  </a:lnTo>
                  <a:cubicBezTo>
                    <a:pt x="500" y="19323"/>
                    <a:pt x="0" y="21858"/>
                    <a:pt x="334" y="24360"/>
                  </a:cubicBezTo>
                  <a:cubicBezTo>
                    <a:pt x="378" y="24602"/>
                    <a:pt x="582" y="24743"/>
                    <a:pt x="793" y="24743"/>
                  </a:cubicBezTo>
                  <a:cubicBezTo>
                    <a:pt x="901" y="24743"/>
                    <a:pt x="1010" y="24706"/>
                    <a:pt x="1101" y="24627"/>
                  </a:cubicBezTo>
                  <a:lnTo>
                    <a:pt x="2135" y="23626"/>
                  </a:lnTo>
                  <a:lnTo>
                    <a:pt x="2135" y="23626"/>
                  </a:lnTo>
                  <a:cubicBezTo>
                    <a:pt x="1768" y="26295"/>
                    <a:pt x="2235" y="29030"/>
                    <a:pt x="3436" y="31432"/>
                  </a:cubicBezTo>
                  <a:cubicBezTo>
                    <a:pt x="3545" y="31603"/>
                    <a:pt x="3727" y="31687"/>
                    <a:pt x="3904" y="31687"/>
                  </a:cubicBezTo>
                  <a:cubicBezTo>
                    <a:pt x="4105" y="31687"/>
                    <a:pt x="4299" y="31578"/>
                    <a:pt x="4370" y="31365"/>
                  </a:cubicBezTo>
                  <a:cubicBezTo>
                    <a:pt x="4570" y="30865"/>
                    <a:pt x="4737" y="30331"/>
                    <a:pt x="4937" y="29830"/>
                  </a:cubicBezTo>
                  <a:cubicBezTo>
                    <a:pt x="6338" y="31832"/>
                    <a:pt x="8273" y="33366"/>
                    <a:pt x="10508" y="34234"/>
                  </a:cubicBezTo>
                  <a:cubicBezTo>
                    <a:pt x="10564" y="34254"/>
                    <a:pt x="10620" y="34264"/>
                    <a:pt x="10674" y="34264"/>
                  </a:cubicBezTo>
                  <a:cubicBezTo>
                    <a:pt x="10968" y="34264"/>
                    <a:pt x="11198" y="33982"/>
                    <a:pt x="11141" y="33700"/>
                  </a:cubicBezTo>
                  <a:cubicBezTo>
                    <a:pt x="11075" y="33333"/>
                    <a:pt x="11041" y="32966"/>
                    <a:pt x="11041" y="32599"/>
                  </a:cubicBezTo>
                  <a:lnTo>
                    <a:pt x="11041" y="32599"/>
                  </a:lnTo>
                  <a:cubicBezTo>
                    <a:pt x="13109" y="34601"/>
                    <a:pt x="15878" y="35768"/>
                    <a:pt x="18814" y="35868"/>
                  </a:cubicBezTo>
                  <a:cubicBezTo>
                    <a:pt x="18994" y="35875"/>
                    <a:pt x="19192" y="35880"/>
                    <a:pt x="19403" y="35880"/>
                  </a:cubicBezTo>
                  <a:cubicBezTo>
                    <a:pt x="21183" y="35880"/>
                    <a:pt x="23870" y="35563"/>
                    <a:pt x="24317" y="33833"/>
                  </a:cubicBezTo>
                  <a:cubicBezTo>
                    <a:pt x="24686" y="33877"/>
                    <a:pt x="25051" y="33899"/>
                    <a:pt x="25413" y="33899"/>
                  </a:cubicBezTo>
                  <a:cubicBezTo>
                    <a:pt x="28619" y="33899"/>
                    <a:pt x="31467" y="32191"/>
                    <a:pt x="32457" y="29163"/>
                  </a:cubicBezTo>
                  <a:cubicBezTo>
                    <a:pt x="32590" y="29530"/>
                    <a:pt x="32723" y="29931"/>
                    <a:pt x="32824" y="30331"/>
                  </a:cubicBezTo>
                  <a:cubicBezTo>
                    <a:pt x="32905" y="30592"/>
                    <a:pt x="33067" y="30685"/>
                    <a:pt x="33249" y="30685"/>
                  </a:cubicBezTo>
                  <a:cubicBezTo>
                    <a:pt x="33440" y="30685"/>
                    <a:pt x="33654" y="30584"/>
                    <a:pt x="33824" y="30464"/>
                  </a:cubicBezTo>
                  <a:cubicBezTo>
                    <a:pt x="35726" y="29030"/>
                    <a:pt x="37460" y="27062"/>
                    <a:pt x="37827" y="24693"/>
                  </a:cubicBezTo>
                  <a:cubicBezTo>
                    <a:pt x="38127" y="25327"/>
                    <a:pt x="38361" y="25961"/>
                    <a:pt x="38561" y="26595"/>
                  </a:cubicBezTo>
                  <a:cubicBezTo>
                    <a:pt x="38561" y="26695"/>
                    <a:pt x="38628" y="26762"/>
                    <a:pt x="38694" y="26828"/>
                  </a:cubicBezTo>
                  <a:cubicBezTo>
                    <a:pt x="39061" y="26295"/>
                    <a:pt x="39362" y="25761"/>
                    <a:pt x="39595" y="25160"/>
                  </a:cubicBezTo>
                  <a:cubicBezTo>
                    <a:pt x="39728" y="24760"/>
                    <a:pt x="39829" y="24393"/>
                    <a:pt x="39929" y="23993"/>
                  </a:cubicBezTo>
                  <a:cubicBezTo>
                    <a:pt x="39962" y="23726"/>
                    <a:pt x="39995" y="23426"/>
                    <a:pt x="39995" y="23159"/>
                  </a:cubicBezTo>
                  <a:cubicBezTo>
                    <a:pt x="40029" y="22192"/>
                    <a:pt x="39895" y="21258"/>
                    <a:pt x="39595" y="20324"/>
                  </a:cubicBezTo>
                  <a:cubicBezTo>
                    <a:pt x="39328" y="19356"/>
                    <a:pt x="38828" y="18456"/>
                    <a:pt x="38194" y="17688"/>
                  </a:cubicBezTo>
                  <a:lnTo>
                    <a:pt x="38194" y="17688"/>
                  </a:lnTo>
                  <a:cubicBezTo>
                    <a:pt x="38895" y="18089"/>
                    <a:pt x="39562" y="18556"/>
                    <a:pt x="40162" y="19123"/>
                  </a:cubicBezTo>
                  <a:cubicBezTo>
                    <a:pt x="40229" y="19156"/>
                    <a:pt x="40296" y="19223"/>
                    <a:pt x="40362" y="19223"/>
                  </a:cubicBezTo>
                  <a:cubicBezTo>
                    <a:pt x="40462" y="18823"/>
                    <a:pt x="40529" y="18422"/>
                    <a:pt x="40596" y="18022"/>
                  </a:cubicBezTo>
                  <a:cubicBezTo>
                    <a:pt x="40596" y="17121"/>
                    <a:pt x="40462" y="16221"/>
                    <a:pt x="40229" y="15353"/>
                  </a:cubicBezTo>
                  <a:cubicBezTo>
                    <a:pt x="39662" y="13719"/>
                    <a:pt x="38728" y="12184"/>
                    <a:pt x="37360" y="11284"/>
                  </a:cubicBezTo>
                  <a:lnTo>
                    <a:pt x="37360" y="11284"/>
                  </a:lnTo>
                  <a:cubicBezTo>
                    <a:pt x="37994" y="11317"/>
                    <a:pt x="38628" y="11384"/>
                    <a:pt x="39228" y="11551"/>
                  </a:cubicBezTo>
                  <a:cubicBezTo>
                    <a:pt x="39307" y="11580"/>
                    <a:pt x="39385" y="11594"/>
                    <a:pt x="39460" y="11594"/>
                  </a:cubicBezTo>
                  <a:cubicBezTo>
                    <a:pt x="39894" y="11594"/>
                    <a:pt x="40228" y="11143"/>
                    <a:pt x="40029" y="10717"/>
                  </a:cubicBezTo>
                  <a:cubicBezTo>
                    <a:pt x="38794" y="7348"/>
                    <a:pt x="34992" y="5546"/>
                    <a:pt x="31823" y="4045"/>
                  </a:cubicBezTo>
                  <a:cubicBezTo>
                    <a:pt x="32468" y="3778"/>
                    <a:pt x="33365" y="3719"/>
                    <a:pt x="34089" y="3719"/>
                  </a:cubicBezTo>
                  <a:cubicBezTo>
                    <a:pt x="34451" y="3719"/>
                    <a:pt x="34769" y="3734"/>
                    <a:pt x="34992" y="3745"/>
                  </a:cubicBezTo>
                  <a:cubicBezTo>
                    <a:pt x="35259" y="3745"/>
                    <a:pt x="35459" y="3478"/>
                    <a:pt x="35359" y="3211"/>
                  </a:cubicBezTo>
                  <a:cubicBezTo>
                    <a:pt x="34190" y="444"/>
                    <a:pt x="30923" y="1"/>
                    <a:pt x="28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2"/>
            <p:cNvSpPr/>
            <p:nvPr/>
          </p:nvSpPr>
          <p:spPr>
            <a:xfrm rot="-938062">
              <a:off x="7148662" y="3319048"/>
              <a:ext cx="550104" cy="196582"/>
            </a:xfrm>
            <a:custGeom>
              <a:avLst/>
              <a:gdLst/>
              <a:ahLst/>
              <a:cxnLst/>
              <a:rect l="l" t="t" r="r" b="b"/>
              <a:pathLst>
                <a:path w="25353" h="9060" extrusionOk="0">
                  <a:moveTo>
                    <a:pt x="23790" y="1"/>
                  </a:moveTo>
                  <a:cubicBezTo>
                    <a:pt x="23323" y="1"/>
                    <a:pt x="22856" y="314"/>
                    <a:pt x="22584" y="820"/>
                  </a:cubicBezTo>
                  <a:cubicBezTo>
                    <a:pt x="22317" y="1287"/>
                    <a:pt x="22117" y="1821"/>
                    <a:pt x="22050" y="2388"/>
                  </a:cubicBezTo>
                  <a:cubicBezTo>
                    <a:pt x="21983" y="1721"/>
                    <a:pt x="21683" y="1087"/>
                    <a:pt x="21216" y="587"/>
                  </a:cubicBezTo>
                  <a:cubicBezTo>
                    <a:pt x="21024" y="421"/>
                    <a:pt x="20843" y="351"/>
                    <a:pt x="20677" y="351"/>
                  </a:cubicBezTo>
                  <a:cubicBezTo>
                    <a:pt x="20210" y="351"/>
                    <a:pt x="19863" y="904"/>
                    <a:pt x="19715" y="1421"/>
                  </a:cubicBezTo>
                  <a:cubicBezTo>
                    <a:pt x="19581" y="1988"/>
                    <a:pt x="19515" y="2588"/>
                    <a:pt x="19515" y="3155"/>
                  </a:cubicBezTo>
                  <a:cubicBezTo>
                    <a:pt x="19315" y="2755"/>
                    <a:pt x="19081" y="2388"/>
                    <a:pt x="18781" y="2021"/>
                  </a:cubicBezTo>
                  <a:cubicBezTo>
                    <a:pt x="18511" y="1701"/>
                    <a:pt x="18147" y="1508"/>
                    <a:pt x="17798" y="1508"/>
                  </a:cubicBezTo>
                  <a:cubicBezTo>
                    <a:pt x="17456" y="1508"/>
                    <a:pt x="17127" y="1692"/>
                    <a:pt x="16913" y="2121"/>
                  </a:cubicBezTo>
                  <a:cubicBezTo>
                    <a:pt x="16646" y="2622"/>
                    <a:pt x="16713" y="3289"/>
                    <a:pt x="16746" y="3856"/>
                  </a:cubicBezTo>
                  <a:lnTo>
                    <a:pt x="16746" y="4323"/>
                  </a:lnTo>
                  <a:cubicBezTo>
                    <a:pt x="16713" y="4223"/>
                    <a:pt x="16679" y="4123"/>
                    <a:pt x="16646" y="4056"/>
                  </a:cubicBezTo>
                  <a:cubicBezTo>
                    <a:pt x="16546" y="3522"/>
                    <a:pt x="16312" y="3022"/>
                    <a:pt x="15979" y="2588"/>
                  </a:cubicBezTo>
                  <a:cubicBezTo>
                    <a:pt x="15679" y="2251"/>
                    <a:pt x="15221" y="2008"/>
                    <a:pt x="14789" y="2008"/>
                  </a:cubicBezTo>
                  <a:cubicBezTo>
                    <a:pt x="14452" y="2008"/>
                    <a:pt x="14130" y="2156"/>
                    <a:pt x="13911" y="2521"/>
                  </a:cubicBezTo>
                  <a:cubicBezTo>
                    <a:pt x="13644" y="3022"/>
                    <a:pt x="13677" y="3756"/>
                    <a:pt x="13744" y="4289"/>
                  </a:cubicBezTo>
                  <a:lnTo>
                    <a:pt x="13744" y="4490"/>
                  </a:lnTo>
                  <a:cubicBezTo>
                    <a:pt x="13611" y="4256"/>
                    <a:pt x="13477" y="4023"/>
                    <a:pt x="13310" y="3789"/>
                  </a:cubicBezTo>
                  <a:cubicBezTo>
                    <a:pt x="12974" y="3340"/>
                    <a:pt x="12354" y="2868"/>
                    <a:pt x="11749" y="2868"/>
                  </a:cubicBezTo>
                  <a:cubicBezTo>
                    <a:pt x="11634" y="2868"/>
                    <a:pt x="11520" y="2885"/>
                    <a:pt x="11409" y="2922"/>
                  </a:cubicBezTo>
                  <a:cubicBezTo>
                    <a:pt x="10742" y="3155"/>
                    <a:pt x="10642" y="3922"/>
                    <a:pt x="10575" y="4523"/>
                  </a:cubicBezTo>
                  <a:cubicBezTo>
                    <a:pt x="10542" y="4723"/>
                    <a:pt x="10542" y="4923"/>
                    <a:pt x="10508" y="5123"/>
                  </a:cubicBezTo>
                  <a:cubicBezTo>
                    <a:pt x="10342" y="4756"/>
                    <a:pt x="10108" y="4456"/>
                    <a:pt x="9841" y="4189"/>
                  </a:cubicBezTo>
                  <a:cubicBezTo>
                    <a:pt x="9590" y="3913"/>
                    <a:pt x="9339" y="3793"/>
                    <a:pt x="9104" y="3793"/>
                  </a:cubicBezTo>
                  <a:cubicBezTo>
                    <a:pt x="8715" y="3793"/>
                    <a:pt x="8369" y="4124"/>
                    <a:pt x="8140" y="4623"/>
                  </a:cubicBezTo>
                  <a:cubicBezTo>
                    <a:pt x="7906" y="5123"/>
                    <a:pt x="7773" y="5690"/>
                    <a:pt x="7773" y="6224"/>
                  </a:cubicBezTo>
                  <a:cubicBezTo>
                    <a:pt x="7773" y="6191"/>
                    <a:pt x="7740" y="6157"/>
                    <a:pt x="7740" y="6124"/>
                  </a:cubicBezTo>
                  <a:cubicBezTo>
                    <a:pt x="7606" y="5624"/>
                    <a:pt x="7439" y="5090"/>
                    <a:pt x="7273" y="4590"/>
                  </a:cubicBezTo>
                  <a:cubicBezTo>
                    <a:pt x="7083" y="4116"/>
                    <a:pt x="6864" y="3584"/>
                    <a:pt x="6305" y="3584"/>
                  </a:cubicBezTo>
                  <a:cubicBezTo>
                    <a:pt x="6273" y="3584"/>
                    <a:pt x="6240" y="3585"/>
                    <a:pt x="6205" y="3589"/>
                  </a:cubicBezTo>
                  <a:cubicBezTo>
                    <a:pt x="5438" y="3689"/>
                    <a:pt x="5371" y="4623"/>
                    <a:pt x="5338" y="5190"/>
                  </a:cubicBezTo>
                  <a:cubicBezTo>
                    <a:pt x="5305" y="5490"/>
                    <a:pt x="5305" y="5757"/>
                    <a:pt x="5338" y="6024"/>
                  </a:cubicBezTo>
                  <a:lnTo>
                    <a:pt x="5171" y="5657"/>
                  </a:lnTo>
                  <a:cubicBezTo>
                    <a:pt x="4971" y="5090"/>
                    <a:pt x="4671" y="4556"/>
                    <a:pt x="4304" y="4089"/>
                  </a:cubicBezTo>
                  <a:cubicBezTo>
                    <a:pt x="4092" y="3852"/>
                    <a:pt x="3861" y="3746"/>
                    <a:pt x="3648" y="3746"/>
                  </a:cubicBezTo>
                  <a:cubicBezTo>
                    <a:pt x="3292" y="3746"/>
                    <a:pt x="2986" y="4043"/>
                    <a:pt x="2903" y="4523"/>
                  </a:cubicBezTo>
                  <a:cubicBezTo>
                    <a:pt x="2803" y="5190"/>
                    <a:pt x="2836" y="5857"/>
                    <a:pt x="3003" y="6524"/>
                  </a:cubicBezTo>
                  <a:cubicBezTo>
                    <a:pt x="2636" y="5924"/>
                    <a:pt x="2136" y="5424"/>
                    <a:pt x="1569" y="5023"/>
                  </a:cubicBezTo>
                  <a:cubicBezTo>
                    <a:pt x="1316" y="4865"/>
                    <a:pt x="967" y="4730"/>
                    <a:pt x="665" y="4730"/>
                  </a:cubicBezTo>
                  <a:cubicBezTo>
                    <a:pt x="329" y="4730"/>
                    <a:pt x="52" y="4898"/>
                    <a:pt x="34" y="5390"/>
                  </a:cubicBezTo>
                  <a:cubicBezTo>
                    <a:pt x="1" y="5924"/>
                    <a:pt x="368" y="6524"/>
                    <a:pt x="568" y="7025"/>
                  </a:cubicBezTo>
                  <a:cubicBezTo>
                    <a:pt x="835" y="7659"/>
                    <a:pt x="1168" y="8292"/>
                    <a:pt x="1569" y="8859"/>
                  </a:cubicBezTo>
                  <a:cubicBezTo>
                    <a:pt x="1569" y="8993"/>
                    <a:pt x="1669" y="9060"/>
                    <a:pt x="1769" y="9060"/>
                  </a:cubicBezTo>
                  <a:cubicBezTo>
                    <a:pt x="2269" y="9026"/>
                    <a:pt x="3337" y="8893"/>
                    <a:pt x="3637" y="8359"/>
                  </a:cubicBezTo>
                  <a:cubicBezTo>
                    <a:pt x="3637" y="8392"/>
                    <a:pt x="3703" y="8426"/>
                    <a:pt x="3737" y="8426"/>
                  </a:cubicBezTo>
                  <a:cubicBezTo>
                    <a:pt x="4337" y="8426"/>
                    <a:pt x="4938" y="8292"/>
                    <a:pt x="5471" y="8025"/>
                  </a:cubicBezTo>
                  <a:cubicBezTo>
                    <a:pt x="5571" y="7992"/>
                    <a:pt x="5672" y="7925"/>
                    <a:pt x="5738" y="7859"/>
                  </a:cubicBezTo>
                  <a:lnTo>
                    <a:pt x="5738" y="7859"/>
                  </a:lnTo>
                  <a:cubicBezTo>
                    <a:pt x="5638" y="7992"/>
                    <a:pt x="5738" y="8192"/>
                    <a:pt x="5905" y="8192"/>
                  </a:cubicBezTo>
                  <a:cubicBezTo>
                    <a:pt x="6572" y="8126"/>
                    <a:pt x="7239" y="7959"/>
                    <a:pt x="7873" y="7725"/>
                  </a:cubicBezTo>
                  <a:cubicBezTo>
                    <a:pt x="7973" y="7692"/>
                    <a:pt x="8040" y="7592"/>
                    <a:pt x="8040" y="7458"/>
                  </a:cubicBezTo>
                  <a:cubicBezTo>
                    <a:pt x="8073" y="7492"/>
                    <a:pt x="8073" y="7492"/>
                    <a:pt x="8073" y="7525"/>
                  </a:cubicBezTo>
                  <a:cubicBezTo>
                    <a:pt x="8107" y="7592"/>
                    <a:pt x="8173" y="7625"/>
                    <a:pt x="8240" y="7625"/>
                  </a:cubicBezTo>
                  <a:cubicBezTo>
                    <a:pt x="8273" y="7625"/>
                    <a:pt x="8273" y="7659"/>
                    <a:pt x="8307" y="7659"/>
                  </a:cubicBezTo>
                  <a:cubicBezTo>
                    <a:pt x="8426" y="7696"/>
                    <a:pt x="8546" y="7711"/>
                    <a:pt x="8667" y="7711"/>
                  </a:cubicBezTo>
                  <a:cubicBezTo>
                    <a:pt x="9090" y="7711"/>
                    <a:pt x="9519" y="7521"/>
                    <a:pt x="9908" y="7392"/>
                  </a:cubicBezTo>
                  <a:cubicBezTo>
                    <a:pt x="10208" y="7325"/>
                    <a:pt x="10708" y="7292"/>
                    <a:pt x="10942" y="7025"/>
                  </a:cubicBezTo>
                  <a:cubicBezTo>
                    <a:pt x="10975" y="7091"/>
                    <a:pt x="11042" y="7158"/>
                    <a:pt x="11142" y="7158"/>
                  </a:cubicBezTo>
                  <a:cubicBezTo>
                    <a:pt x="12043" y="7091"/>
                    <a:pt x="12977" y="6725"/>
                    <a:pt x="13911" y="6591"/>
                  </a:cubicBezTo>
                  <a:cubicBezTo>
                    <a:pt x="13977" y="6558"/>
                    <a:pt x="14044" y="6524"/>
                    <a:pt x="14078" y="6458"/>
                  </a:cubicBezTo>
                  <a:cubicBezTo>
                    <a:pt x="14199" y="6496"/>
                    <a:pt x="14328" y="6511"/>
                    <a:pt x="14461" y="6511"/>
                  </a:cubicBezTo>
                  <a:cubicBezTo>
                    <a:pt x="14911" y="6511"/>
                    <a:pt x="15408" y="6335"/>
                    <a:pt x="15845" y="6258"/>
                  </a:cubicBezTo>
                  <a:cubicBezTo>
                    <a:pt x="16179" y="6191"/>
                    <a:pt x="16679" y="6191"/>
                    <a:pt x="16880" y="5857"/>
                  </a:cubicBezTo>
                  <a:cubicBezTo>
                    <a:pt x="16946" y="5924"/>
                    <a:pt x="16980" y="5924"/>
                    <a:pt x="17046" y="5924"/>
                  </a:cubicBezTo>
                  <a:cubicBezTo>
                    <a:pt x="17111" y="5930"/>
                    <a:pt x="17177" y="5933"/>
                    <a:pt x="17242" y="5933"/>
                  </a:cubicBezTo>
                  <a:cubicBezTo>
                    <a:pt x="17849" y="5933"/>
                    <a:pt x="18476" y="5674"/>
                    <a:pt x="19048" y="5524"/>
                  </a:cubicBezTo>
                  <a:cubicBezTo>
                    <a:pt x="19315" y="5490"/>
                    <a:pt x="19548" y="5390"/>
                    <a:pt x="19782" y="5290"/>
                  </a:cubicBezTo>
                  <a:cubicBezTo>
                    <a:pt x="19832" y="5365"/>
                    <a:pt x="19919" y="5403"/>
                    <a:pt x="20002" y="5403"/>
                  </a:cubicBezTo>
                  <a:cubicBezTo>
                    <a:pt x="20030" y="5403"/>
                    <a:pt x="20057" y="5399"/>
                    <a:pt x="20082" y="5390"/>
                  </a:cubicBezTo>
                  <a:cubicBezTo>
                    <a:pt x="20482" y="5257"/>
                    <a:pt x="20916" y="5157"/>
                    <a:pt x="21316" y="5057"/>
                  </a:cubicBezTo>
                  <a:cubicBezTo>
                    <a:pt x="21583" y="5057"/>
                    <a:pt x="21850" y="5023"/>
                    <a:pt x="22083" y="4923"/>
                  </a:cubicBezTo>
                  <a:cubicBezTo>
                    <a:pt x="22100" y="4940"/>
                    <a:pt x="22108" y="4948"/>
                    <a:pt x="22117" y="4948"/>
                  </a:cubicBezTo>
                  <a:cubicBezTo>
                    <a:pt x="22125" y="4948"/>
                    <a:pt x="22133" y="4940"/>
                    <a:pt x="22150" y="4923"/>
                  </a:cubicBezTo>
                  <a:cubicBezTo>
                    <a:pt x="22484" y="4923"/>
                    <a:pt x="22850" y="4890"/>
                    <a:pt x="23184" y="4790"/>
                  </a:cubicBezTo>
                  <a:cubicBezTo>
                    <a:pt x="23618" y="4790"/>
                    <a:pt x="24051" y="4756"/>
                    <a:pt x="24518" y="4690"/>
                  </a:cubicBezTo>
                  <a:cubicBezTo>
                    <a:pt x="24752" y="4623"/>
                    <a:pt x="24952" y="4423"/>
                    <a:pt x="24985" y="4156"/>
                  </a:cubicBezTo>
                  <a:cubicBezTo>
                    <a:pt x="25319" y="3189"/>
                    <a:pt x="25352" y="1387"/>
                    <a:pt x="24718" y="520"/>
                  </a:cubicBezTo>
                  <a:cubicBezTo>
                    <a:pt x="24455" y="159"/>
                    <a:pt x="24122" y="1"/>
                    <a:pt x="23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2"/>
            <p:cNvSpPr/>
            <p:nvPr/>
          </p:nvSpPr>
          <p:spPr>
            <a:xfrm rot="-938062">
              <a:off x="7123243" y="3396056"/>
              <a:ext cx="679662" cy="186905"/>
            </a:xfrm>
            <a:custGeom>
              <a:avLst/>
              <a:gdLst/>
              <a:ahLst/>
              <a:cxnLst/>
              <a:rect l="l" t="t" r="r" b="b"/>
              <a:pathLst>
                <a:path w="31324" h="8614" extrusionOk="0">
                  <a:moveTo>
                    <a:pt x="26824" y="0"/>
                  </a:moveTo>
                  <a:cubicBezTo>
                    <a:pt x="26290" y="0"/>
                    <a:pt x="25757" y="37"/>
                    <a:pt x="25252" y="74"/>
                  </a:cubicBezTo>
                  <a:cubicBezTo>
                    <a:pt x="19381" y="575"/>
                    <a:pt x="13544" y="1542"/>
                    <a:pt x="7807" y="2910"/>
                  </a:cubicBezTo>
                  <a:cubicBezTo>
                    <a:pt x="6672" y="3210"/>
                    <a:pt x="1" y="5044"/>
                    <a:pt x="2303" y="7179"/>
                  </a:cubicBezTo>
                  <a:cubicBezTo>
                    <a:pt x="3543" y="8294"/>
                    <a:pt x="5089" y="8613"/>
                    <a:pt x="6631" y="8613"/>
                  </a:cubicBezTo>
                  <a:cubicBezTo>
                    <a:pt x="7534" y="8613"/>
                    <a:pt x="8436" y="8503"/>
                    <a:pt x="9274" y="8380"/>
                  </a:cubicBezTo>
                  <a:cubicBezTo>
                    <a:pt x="14144" y="7680"/>
                    <a:pt x="20249" y="6712"/>
                    <a:pt x="25019" y="5445"/>
                  </a:cubicBezTo>
                  <a:cubicBezTo>
                    <a:pt x="26386" y="5078"/>
                    <a:pt x="27721" y="4811"/>
                    <a:pt x="28888" y="3944"/>
                  </a:cubicBezTo>
                  <a:cubicBezTo>
                    <a:pt x="30022" y="3076"/>
                    <a:pt x="31323" y="1442"/>
                    <a:pt x="29455" y="508"/>
                  </a:cubicBezTo>
                  <a:cubicBezTo>
                    <a:pt x="28656" y="108"/>
                    <a:pt x="27737" y="0"/>
                    <a:pt x="26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2"/>
            <p:cNvSpPr/>
            <p:nvPr/>
          </p:nvSpPr>
          <p:spPr>
            <a:xfrm rot="-938062">
              <a:off x="7154163" y="3248366"/>
              <a:ext cx="191700" cy="167702"/>
            </a:xfrm>
            <a:custGeom>
              <a:avLst/>
              <a:gdLst/>
              <a:ahLst/>
              <a:cxnLst/>
              <a:rect l="l" t="t" r="r" b="b"/>
              <a:pathLst>
                <a:path w="8835" h="7729" extrusionOk="0">
                  <a:moveTo>
                    <a:pt x="4736" y="1"/>
                  </a:moveTo>
                  <a:cubicBezTo>
                    <a:pt x="3309" y="1"/>
                    <a:pt x="1829" y="596"/>
                    <a:pt x="996" y="1687"/>
                  </a:cubicBezTo>
                  <a:cubicBezTo>
                    <a:pt x="829" y="1921"/>
                    <a:pt x="662" y="2154"/>
                    <a:pt x="562" y="2388"/>
                  </a:cubicBezTo>
                  <a:cubicBezTo>
                    <a:pt x="262" y="2921"/>
                    <a:pt x="95" y="3522"/>
                    <a:pt x="62" y="4122"/>
                  </a:cubicBezTo>
                  <a:cubicBezTo>
                    <a:pt x="1" y="6262"/>
                    <a:pt x="2236" y="7729"/>
                    <a:pt x="4227" y="7729"/>
                  </a:cubicBezTo>
                  <a:cubicBezTo>
                    <a:pt x="4409" y="7729"/>
                    <a:pt x="4589" y="7717"/>
                    <a:pt x="4765" y="7691"/>
                  </a:cubicBezTo>
                  <a:cubicBezTo>
                    <a:pt x="7000" y="7358"/>
                    <a:pt x="8835" y="5023"/>
                    <a:pt x="8434" y="2755"/>
                  </a:cubicBezTo>
                  <a:cubicBezTo>
                    <a:pt x="8088" y="861"/>
                    <a:pt x="6450" y="1"/>
                    <a:pt x="4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 rot="-938062">
              <a:off x="7175637" y="3278368"/>
              <a:ext cx="97076" cy="87529"/>
            </a:xfrm>
            <a:custGeom>
              <a:avLst/>
              <a:gdLst/>
              <a:ahLst/>
              <a:cxnLst/>
              <a:rect l="l" t="t" r="r" b="b"/>
              <a:pathLst>
                <a:path w="4474" h="4034" extrusionOk="0">
                  <a:moveTo>
                    <a:pt x="2394" y="0"/>
                  </a:moveTo>
                  <a:cubicBezTo>
                    <a:pt x="1214" y="0"/>
                    <a:pt x="0" y="1190"/>
                    <a:pt x="304" y="2543"/>
                  </a:cubicBezTo>
                  <a:cubicBezTo>
                    <a:pt x="471" y="3451"/>
                    <a:pt x="1272" y="4034"/>
                    <a:pt x="2105" y="4034"/>
                  </a:cubicBezTo>
                  <a:cubicBezTo>
                    <a:pt x="2435" y="4034"/>
                    <a:pt x="2770" y="3942"/>
                    <a:pt x="3072" y="3744"/>
                  </a:cubicBezTo>
                  <a:cubicBezTo>
                    <a:pt x="4140" y="3143"/>
                    <a:pt x="4473" y="1742"/>
                    <a:pt x="3773" y="742"/>
                  </a:cubicBezTo>
                  <a:cubicBezTo>
                    <a:pt x="3402" y="220"/>
                    <a:pt x="2901" y="0"/>
                    <a:pt x="2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2"/>
            <p:cNvSpPr/>
            <p:nvPr/>
          </p:nvSpPr>
          <p:spPr>
            <a:xfrm rot="-938062">
              <a:off x="7194102" y="3296481"/>
              <a:ext cx="28251" cy="31050"/>
            </a:xfrm>
            <a:custGeom>
              <a:avLst/>
              <a:gdLst/>
              <a:ahLst/>
              <a:cxnLst/>
              <a:rect l="l" t="t" r="r" b="b"/>
              <a:pathLst>
                <a:path w="1302" h="1431" extrusionOk="0">
                  <a:moveTo>
                    <a:pt x="901" y="1"/>
                  </a:moveTo>
                  <a:cubicBezTo>
                    <a:pt x="682" y="1"/>
                    <a:pt x="460" y="102"/>
                    <a:pt x="300" y="288"/>
                  </a:cubicBezTo>
                  <a:cubicBezTo>
                    <a:pt x="67" y="521"/>
                    <a:pt x="0" y="888"/>
                    <a:pt x="134" y="1222"/>
                  </a:cubicBezTo>
                  <a:cubicBezTo>
                    <a:pt x="228" y="1363"/>
                    <a:pt x="375" y="1431"/>
                    <a:pt x="521" y="1431"/>
                  </a:cubicBezTo>
                  <a:cubicBezTo>
                    <a:pt x="684" y="1431"/>
                    <a:pt x="846" y="1347"/>
                    <a:pt x="934" y="1188"/>
                  </a:cubicBezTo>
                  <a:cubicBezTo>
                    <a:pt x="1034" y="955"/>
                    <a:pt x="968" y="655"/>
                    <a:pt x="1201" y="421"/>
                  </a:cubicBezTo>
                  <a:cubicBezTo>
                    <a:pt x="1301" y="321"/>
                    <a:pt x="1268" y="54"/>
                    <a:pt x="1068" y="21"/>
                  </a:cubicBezTo>
                  <a:cubicBezTo>
                    <a:pt x="1013" y="7"/>
                    <a:pt x="957" y="1"/>
                    <a:pt x="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2"/>
            <p:cNvSpPr/>
            <p:nvPr/>
          </p:nvSpPr>
          <p:spPr>
            <a:xfrm rot="-938062">
              <a:off x="7404605" y="3123110"/>
              <a:ext cx="172129" cy="163970"/>
            </a:xfrm>
            <a:custGeom>
              <a:avLst/>
              <a:gdLst/>
              <a:ahLst/>
              <a:cxnLst/>
              <a:rect l="l" t="t" r="r" b="b"/>
              <a:pathLst>
                <a:path w="7933" h="7557" extrusionOk="0">
                  <a:moveTo>
                    <a:pt x="3673" y="0"/>
                  </a:moveTo>
                  <a:cubicBezTo>
                    <a:pt x="1792" y="0"/>
                    <a:pt x="219" y="1472"/>
                    <a:pt x="93" y="3387"/>
                  </a:cubicBezTo>
                  <a:cubicBezTo>
                    <a:pt x="93" y="3554"/>
                    <a:pt x="93" y="3687"/>
                    <a:pt x="93" y="3854"/>
                  </a:cubicBezTo>
                  <a:cubicBezTo>
                    <a:pt x="1" y="5891"/>
                    <a:pt x="1650" y="7556"/>
                    <a:pt x="3641" y="7556"/>
                  </a:cubicBezTo>
                  <a:cubicBezTo>
                    <a:pt x="3802" y="7556"/>
                    <a:pt x="3965" y="7546"/>
                    <a:pt x="4129" y="7523"/>
                  </a:cubicBezTo>
                  <a:cubicBezTo>
                    <a:pt x="6298" y="7390"/>
                    <a:pt x="7932" y="5455"/>
                    <a:pt x="7699" y="3287"/>
                  </a:cubicBezTo>
                  <a:cubicBezTo>
                    <a:pt x="7465" y="1452"/>
                    <a:pt x="5831" y="151"/>
                    <a:pt x="4029" y="18"/>
                  </a:cubicBezTo>
                  <a:cubicBezTo>
                    <a:pt x="3909" y="6"/>
                    <a:pt x="3790" y="0"/>
                    <a:pt x="3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 rot="-938062">
              <a:off x="7486200" y="3173780"/>
              <a:ext cx="84318" cy="76051"/>
            </a:xfrm>
            <a:custGeom>
              <a:avLst/>
              <a:gdLst/>
              <a:ahLst/>
              <a:cxnLst/>
              <a:rect l="l" t="t" r="r" b="b"/>
              <a:pathLst>
                <a:path w="3886" h="3505" extrusionOk="0">
                  <a:moveTo>
                    <a:pt x="2295" y="0"/>
                  </a:moveTo>
                  <a:cubicBezTo>
                    <a:pt x="1221" y="0"/>
                    <a:pt x="1" y="1304"/>
                    <a:pt x="316" y="2396"/>
                  </a:cubicBezTo>
                  <a:cubicBezTo>
                    <a:pt x="500" y="3084"/>
                    <a:pt x="1125" y="3504"/>
                    <a:pt x="1769" y="3504"/>
                  </a:cubicBezTo>
                  <a:cubicBezTo>
                    <a:pt x="2061" y="3504"/>
                    <a:pt x="2357" y="3418"/>
                    <a:pt x="2618" y="3230"/>
                  </a:cubicBezTo>
                  <a:cubicBezTo>
                    <a:pt x="3418" y="2663"/>
                    <a:pt x="3885" y="1529"/>
                    <a:pt x="3352" y="628"/>
                  </a:cubicBezTo>
                  <a:cubicBezTo>
                    <a:pt x="3079" y="183"/>
                    <a:pt x="2697" y="0"/>
                    <a:pt x="2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2"/>
            <p:cNvSpPr/>
            <p:nvPr/>
          </p:nvSpPr>
          <p:spPr>
            <a:xfrm rot="-938062">
              <a:off x="7504283" y="3193451"/>
              <a:ext cx="27231" cy="31592"/>
            </a:xfrm>
            <a:custGeom>
              <a:avLst/>
              <a:gdLst/>
              <a:ahLst/>
              <a:cxnLst/>
              <a:rect l="l" t="t" r="r" b="b"/>
              <a:pathLst>
                <a:path w="1255" h="1456" extrusionOk="0">
                  <a:moveTo>
                    <a:pt x="915" y="1"/>
                  </a:moveTo>
                  <a:cubicBezTo>
                    <a:pt x="888" y="1"/>
                    <a:pt x="861" y="5"/>
                    <a:pt x="834" y="14"/>
                  </a:cubicBezTo>
                  <a:cubicBezTo>
                    <a:pt x="601" y="47"/>
                    <a:pt x="367" y="214"/>
                    <a:pt x="234" y="414"/>
                  </a:cubicBezTo>
                  <a:cubicBezTo>
                    <a:pt x="34" y="681"/>
                    <a:pt x="0" y="1015"/>
                    <a:pt x="167" y="1282"/>
                  </a:cubicBezTo>
                  <a:cubicBezTo>
                    <a:pt x="262" y="1395"/>
                    <a:pt x="389" y="1455"/>
                    <a:pt x="517" y="1455"/>
                  </a:cubicBezTo>
                  <a:cubicBezTo>
                    <a:pt x="615" y="1455"/>
                    <a:pt x="714" y="1420"/>
                    <a:pt x="801" y="1348"/>
                  </a:cubicBezTo>
                  <a:cubicBezTo>
                    <a:pt x="901" y="1181"/>
                    <a:pt x="968" y="981"/>
                    <a:pt x="1001" y="781"/>
                  </a:cubicBezTo>
                  <a:cubicBezTo>
                    <a:pt x="1034" y="648"/>
                    <a:pt x="1101" y="514"/>
                    <a:pt x="1168" y="381"/>
                  </a:cubicBezTo>
                  <a:cubicBezTo>
                    <a:pt x="1255" y="178"/>
                    <a:pt x="1090" y="1"/>
                    <a:pt x="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2"/>
            <p:cNvSpPr/>
            <p:nvPr/>
          </p:nvSpPr>
          <p:spPr>
            <a:xfrm rot="-938062">
              <a:off x="7241075" y="3323840"/>
              <a:ext cx="19224" cy="15384"/>
            </a:xfrm>
            <a:custGeom>
              <a:avLst/>
              <a:gdLst/>
              <a:ahLst/>
              <a:cxnLst/>
              <a:rect l="l" t="t" r="r" b="b"/>
              <a:pathLst>
                <a:path w="886" h="709" extrusionOk="0">
                  <a:moveTo>
                    <a:pt x="519" y="0"/>
                  </a:moveTo>
                  <a:cubicBezTo>
                    <a:pt x="443" y="0"/>
                    <a:pt x="368" y="34"/>
                    <a:pt x="318" y="100"/>
                  </a:cubicBezTo>
                  <a:cubicBezTo>
                    <a:pt x="285" y="134"/>
                    <a:pt x="252" y="201"/>
                    <a:pt x="185" y="234"/>
                  </a:cubicBezTo>
                  <a:cubicBezTo>
                    <a:pt x="0" y="357"/>
                    <a:pt x="100" y="708"/>
                    <a:pt x="327" y="708"/>
                  </a:cubicBezTo>
                  <a:cubicBezTo>
                    <a:pt x="345" y="708"/>
                    <a:pt x="365" y="706"/>
                    <a:pt x="385" y="701"/>
                  </a:cubicBezTo>
                  <a:cubicBezTo>
                    <a:pt x="652" y="668"/>
                    <a:pt x="885" y="367"/>
                    <a:pt x="719" y="100"/>
                  </a:cubicBezTo>
                  <a:cubicBezTo>
                    <a:pt x="669" y="34"/>
                    <a:pt x="594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2"/>
            <p:cNvSpPr/>
            <p:nvPr/>
          </p:nvSpPr>
          <p:spPr>
            <a:xfrm rot="-938062">
              <a:off x="7543734" y="3211272"/>
              <a:ext cx="11955" cy="14147"/>
            </a:xfrm>
            <a:custGeom>
              <a:avLst/>
              <a:gdLst/>
              <a:ahLst/>
              <a:cxnLst/>
              <a:rect l="l" t="t" r="r" b="b"/>
              <a:pathLst>
                <a:path w="551" h="652" extrusionOk="0">
                  <a:moveTo>
                    <a:pt x="437" y="1"/>
                  </a:moveTo>
                  <a:cubicBezTo>
                    <a:pt x="420" y="1"/>
                    <a:pt x="402" y="5"/>
                    <a:pt x="384" y="14"/>
                  </a:cubicBezTo>
                  <a:cubicBezTo>
                    <a:pt x="217" y="81"/>
                    <a:pt x="151" y="147"/>
                    <a:pt x="50" y="314"/>
                  </a:cubicBezTo>
                  <a:cubicBezTo>
                    <a:pt x="0" y="464"/>
                    <a:pt x="138" y="652"/>
                    <a:pt x="266" y="652"/>
                  </a:cubicBezTo>
                  <a:cubicBezTo>
                    <a:pt x="309" y="652"/>
                    <a:pt x="351" y="631"/>
                    <a:pt x="384" y="581"/>
                  </a:cubicBezTo>
                  <a:cubicBezTo>
                    <a:pt x="517" y="447"/>
                    <a:pt x="551" y="247"/>
                    <a:pt x="551" y="81"/>
                  </a:cubicBezTo>
                  <a:cubicBezTo>
                    <a:pt x="526" y="32"/>
                    <a:pt x="484" y="1"/>
                    <a:pt x="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42"/>
          <p:cNvGrpSpPr/>
          <p:nvPr/>
        </p:nvGrpSpPr>
        <p:grpSpPr>
          <a:xfrm>
            <a:off x="7466306" y="1185113"/>
            <a:ext cx="1179654" cy="995185"/>
            <a:chOff x="7466306" y="1357288"/>
            <a:chExt cx="1179654" cy="995185"/>
          </a:xfrm>
        </p:grpSpPr>
        <p:sp>
          <p:nvSpPr>
            <p:cNvPr id="550" name="Google Shape;550;p42"/>
            <p:cNvSpPr/>
            <p:nvPr/>
          </p:nvSpPr>
          <p:spPr>
            <a:xfrm rot="-6847943">
              <a:off x="8358032" y="1861023"/>
              <a:ext cx="145506" cy="406375"/>
            </a:xfrm>
            <a:custGeom>
              <a:avLst/>
              <a:gdLst/>
              <a:ahLst/>
              <a:cxnLst/>
              <a:rect l="l" t="t" r="r" b="b"/>
              <a:pathLst>
                <a:path w="9041" h="25250" extrusionOk="0">
                  <a:moveTo>
                    <a:pt x="5958" y="0"/>
                  </a:moveTo>
                  <a:cubicBezTo>
                    <a:pt x="5931" y="0"/>
                    <a:pt x="5902" y="6"/>
                    <a:pt x="5872" y="18"/>
                  </a:cubicBezTo>
                  <a:lnTo>
                    <a:pt x="5638" y="85"/>
                  </a:lnTo>
                  <a:cubicBezTo>
                    <a:pt x="5615" y="79"/>
                    <a:pt x="5592" y="76"/>
                    <a:pt x="5570" y="76"/>
                  </a:cubicBezTo>
                  <a:cubicBezTo>
                    <a:pt x="5462" y="76"/>
                    <a:pt x="5366" y="141"/>
                    <a:pt x="5338" y="252"/>
                  </a:cubicBezTo>
                  <a:cubicBezTo>
                    <a:pt x="1635" y="1986"/>
                    <a:pt x="134" y="6222"/>
                    <a:pt x="1" y="10125"/>
                  </a:cubicBezTo>
                  <a:cubicBezTo>
                    <a:pt x="1" y="12160"/>
                    <a:pt x="435" y="14195"/>
                    <a:pt x="1302" y="16029"/>
                  </a:cubicBezTo>
                  <a:cubicBezTo>
                    <a:pt x="1602" y="16763"/>
                    <a:pt x="2569" y="17797"/>
                    <a:pt x="1635" y="19499"/>
                  </a:cubicBezTo>
                  <a:cubicBezTo>
                    <a:pt x="1235" y="20266"/>
                    <a:pt x="234" y="20966"/>
                    <a:pt x="101" y="21900"/>
                  </a:cubicBezTo>
                  <a:cubicBezTo>
                    <a:pt x="54" y="22241"/>
                    <a:pt x="231" y="22383"/>
                    <a:pt x="504" y="22383"/>
                  </a:cubicBezTo>
                  <a:cubicBezTo>
                    <a:pt x="1007" y="22383"/>
                    <a:pt x="1835" y="21905"/>
                    <a:pt x="2202" y="21300"/>
                  </a:cubicBezTo>
                  <a:cubicBezTo>
                    <a:pt x="2406" y="20951"/>
                    <a:pt x="2533" y="20807"/>
                    <a:pt x="2609" y="20807"/>
                  </a:cubicBezTo>
                  <a:cubicBezTo>
                    <a:pt x="2882" y="20807"/>
                    <a:pt x="2491" y="22677"/>
                    <a:pt x="2569" y="23668"/>
                  </a:cubicBezTo>
                  <a:cubicBezTo>
                    <a:pt x="2598" y="24273"/>
                    <a:pt x="2577" y="25249"/>
                    <a:pt x="3192" y="25249"/>
                  </a:cubicBezTo>
                  <a:cubicBezTo>
                    <a:pt x="3290" y="25249"/>
                    <a:pt x="3404" y="25224"/>
                    <a:pt x="3537" y="25169"/>
                  </a:cubicBezTo>
                  <a:cubicBezTo>
                    <a:pt x="4504" y="24736"/>
                    <a:pt x="4304" y="20933"/>
                    <a:pt x="4704" y="20699"/>
                  </a:cubicBezTo>
                  <a:cubicBezTo>
                    <a:pt x="4724" y="20689"/>
                    <a:pt x="4745" y="20684"/>
                    <a:pt x="4766" y="20684"/>
                  </a:cubicBezTo>
                  <a:cubicBezTo>
                    <a:pt x="5256" y="20684"/>
                    <a:pt x="5984" y="23506"/>
                    <a:pt x="7006" y="23506"/>
                  </a:cubicBezTo>
                  <a:cubicBezTo>
                    <a:pt x="7028" y="23506"/>
                    <a:pt x="7050" y="23504"/>
                    <a:pt x="7073" y="23501"/>
                  </a:cubicBezTo>
                  <a:cubicBezTo>
                    <a:pt x="7173" y="23501"/>
                    <a:pt x="7239" y="23435"/>
                    <a:pt x="7273" y="23335"/>
                  </a:cubicBezTo>
                  <a:cubicBezTo>
                    <a:pt x="7673" y="22334"/>
                    <a:pt x="7573" y="21233"/>
                    <a:pt x="7073" y="20299"/>
                  </a:cubicBezTo>
                  <a:cubicBezTo>
                    <a:pt x="6839" y="19765"/>
                    <a:pt x="6172" y="19132"/>
                    <a:pt x="6072" y="18631"/>
                  </a:cubicBezTo>
                  <a:cubicBezTo>
                    <a:pt x="5872" y="17564"/>
                    <a:pt x="9041" y="15929"/>
                    <a:pt x="7806" y="15396"/>
                  </a:cubicBezTo>
                  <a:cubicBezTo>
                    <a:pt x="7706" y="15353"/>
                    <a:pt x="7598" y="15335"/>
                    <a:pt x="7487" y="15335"/>
                  </a:cubicBezTo>
                  <a:cubicBezTo>
                    <a:pt x="6893" y="15335"/>
                    <a:pt x="6191" y="15845"/>
                    <a:pt x="5938" y="15929"/>
                  </a:cubicBezTo>
                  <a:cubicBezTo>
                    <a:pt x="5578" y="16065"/>
                    <a:pt x="5251" y="16127"/>
                    <a:pt x="4954" y="16127"/>
                  </a:cubicBezTo>
                  <a:cubicBezTo>
                    <a:pt x="3136" y="16127"/>
                    <a:pt x="2446" y="13796"/>
                    <a:pt x="2102" y="11760"/>
                  </a:cubicBezTo>
                  <a:cubicBezTo>
                    <a:pt x="1369" y="7690"/>
                    <a:pt x="2569" y="3187"/>
                    <a:pt x="6639" y="1419"/>
                  </a:cubicBezTo>
                  <a:cubicBezTo>
                    <a:pt x="6806" y="1352"/>
                    <a:pt x="6872" y="1152"/>
                    <a:pt x="6806" y="1019"/>
                  </a:cubicBezTo>
                  <a:cubicBezTo>
                    <a:pt x="6672" y="685"/>
                    <a:pt x="6439" y="418"/>
                    <a:pt x="6139" y="252"/>
                  </a:cubicBezTo>
                  <a:cubicBezTo>
                    <a:pt x="6166" y="115"/>
                    <a:pt x="6081" y="0"/>
                    <a:pt x="5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 rot="938165" flipH="1">
              <a:off x="7514814" y="1930222"/>
              <a:ext cx="184974" cy="385348"/>
            </a:xfrm>
            <a:custGeom>
              <a:avLst/>
              <a:gdLst/>
              <a:ahLst/>
              <a:cxnLst/>
              <a:rect l="l" t="t" r="r" b="b"/>
              <a:pathLst>
                <a:path w="11494" h="23945" extrusionOk="0">
                  <a:moveTo>
                    <a:pt x="664" y="1"/>
                  </a:moveTo>
                  <a:cubicBezTo>
                    <a:pt x="516" y="1"/>
                    <a:pt x="409" y="181"/>
                    <a:pt x="501" y="304"/>
                  </a:cubicBezTo>
                  <a:cubicBezTo>
                    <a:pt x="234" y="538"/>
                    <a:pt x="68" y="838"/>
                    <a:pt x="34" y="1205"/>
                  </a:cubicBezTo>
                  <a:cubicBezTo>
                    <a:pt x="1" y="1372"/>
                    <a:pt x="101" y="1505"/>
                    <a:pt x="268" y="1539"/>
                  </a:cubicBezTo>
                  <a:cubicBezTo>
                    <a:pt x="4637" y="2339"/>
                    <a:pt x="6839" y="6442"/>
                    <a:pt x="7073" y="10578"/>
                  </a:cubicBezTo>
                  <a:cubicBezTo>
                    <a:pt x="7199" y="12821"/>
                    <a:pt x="7056" y="15542"/>
                    <a:pt x="4719" y="15542"/>
                  </a:cubicBezTo>
                  <a:cubicBezTo>
                    <a:pt x="4588" y="15542"/>
                    <a:pt x="4449" y="15533"/>
                    <a:pt x="4304" y="15515"/>
                  </a:cubicBezTo>
                  <a:cubicBezTo>
                    <a:pt x="4073" y="15469"/>
                    <a:pt x="3492" y="15248"/>
                    <a:pt x="2967" y="15248"/>
                  </a:cubicBezTo>
                  <a:cubicBezTo>
                    <a:pt x="2733" y="15248"/>
                    <a:pt x="2511" y="15292"/>
                    <a:pt x="2336" y="15415"/>
                  </a:cubicBezTo>
                  <a:cubicBezTo>
                    <a:pt x="1268" y="16216"/>
                    <a:pt x="4738" y="17083"/>
                    <a:pt x="4804" y="18184"/>
                  </a:cubicBezTo>
                  <a:cubicBezTo>
                    <a:pt x="4838" y="18684"/>
                    <a:pt x="4337" y="19451"/>
                    <a:pt x="4204" y="20019"/>
                  </a:cubicBezTo>
                  <a:cubicBezTo>
                    <a:pt x="3937" y="21053"/>
                    <a:pt x="4104" y="22153"/>
                    <a:pt x="4738" y="23054"/>
                  </a:cubicBezTo>
                  <a:cubicBezTo>
                    <a:pt x="4771" y="23121"/>
                    <a:pt x="4871" y="23154"/>
                    <a:pt x="4971" y="23154"/>
                  </a:cubicBezTo>
                  <a:cubicBezTo>
                    <a:pt x="6045" y="23024"/>
                    <a:pt x="6071" y="19879"/>
                    <a:pt x="6567" y="19879"/>
                  </a:cubicBezTo>
                  <a:cubicBezTo>
                    <a:pt x="6580" y="19879"/>
                    <a:pt x="6592" y="19881"/>
                    <a:pt x="6606" y="19885"/>
                  </a:cubicBezTo>
                  <a:cubicBezTo>
                    <a:pt x="7039" y="19985"/>
                    <a:pt x="7806" y="23755"/>
                    <a:pt x="8807" y="23921"/>
                  </a:cubicBezTo>
                  <a:cubicBezTo>
                    <a:pt x="8884" y="23937"/>
                    <a:pt x="8952" y="23945"/>
                    <a:pt x="9014" y="23945"/>
                  </a:cubicBezTo>
                  <a:cubicBezTo>
                    <a:pt x="9733" y="23945"/>
                    <a:pt x="9500" y="22929"/>
                    <a:pt x="9408" y="22253"/>
                  </a:cubicBezTo>
                  <a:cubicBezTo>
                    <a:pt x="9248" y="21269"/>
                    <a:pt x="8389" y="19501"/>
                    <a:pt x="8706" y="19501"/>
                  </a:cubicBezTo>
                  <a:cubicBezTo>
                    <a:pt x="8787" y="19501"/>
                    <a:pt x="8944" y="19615"/>
                    <a:pt x="9207" y="19885"/>
                  </a:cubicBezTo>
                  <a:cubicBezTo>
                    <a:pt x="9608" y="20322"/>
                    <a:pt x="10306" y="20570"/>
                    <a:pt x="10803" y="20570"/>
                  </a:cubicBezTo>
                  <a:cubicBezTo>
                    <a:pt x="11218" y="20570"/>
                    <a:pt x="11494" y="20398"/>
                    <a:pt x="11342" y="20019"/>
                  </a:cubicBezTo>
                  <a:cubicBezTo>
                    <a:pt x="11042" y="19151"/>
                    <a:pt x="9908" y="18684"/>
                    <a:pt x="9307" y="18017"/>
                  </a:cubicBezTo>
                  <a:cubicBezTo>
                    <a:pt x="8007" y="16583"/>
                    <a:pt x="8707" y="15315"/>
                    <a:pt x="8840" y="14548"/>
                  </a:cubicBezTo>
                  <a:cubicBezTo>
                    <a:pt x="9241" y="12580"/>
                    <a:pt x="9207" y="10512"/>
                    <a:pt x="8740" y="8544"/>
                  </a:cubicBezTo>
                  <a:cubicBezTo>
                    <a:pt x="7740" y="4774"/>
                    <a:pt x="5271" y="972"/>
                    <a:pt x="1268" y="138"/>
                  </a:cubicBezTo>
                  <a:cubicBezTo>
                    <a:pt x="1218" y="63"/>
                    <a:pt x="1131" y="25"/>
                    <a:pt x="1048" y="25"/>
                  </a:cubicBezTo>
                  <a:cubicBezTo>
                    <a:pt x="1020" y="25"/>
                    <a:pt x="993" y="29"/>
                    <a:pt x="968" y="38"/>
                  </a:cubicBezTo>
                  <a:lnTo>
                    <a:pt x="935" y="38"/>
                  </a:lnTo>
                  <a:lnTo>
                    <a:pt x="701" y="4"/>
                  </a:lnTo>
                  <a:cubicBezTo>
                    <a:pt x="689" y="2"/>
                    <a:pt x="676" y="1"/>
                    <a:pt x="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2"/>
            <p:cNvSpPr/>
            <p:nvPr/>
          </p:nvSpPr>
          <p:spPr>
            <a:xfrm rot="938165" flipH="1">
              <a:off x="8138722" y="1586435"/>
              <a:ext cx="397788" cy="234894"/>
            </a:xfrm>
            <a:custGeom>
              <a:avLst/>
              <a:gdLst/>
              <a:ahLst/>
              <a:cxnLst/>
              <a:rect l="l" t="t" r="r" b="b"/>
              <a:pathLst>
                <a:path w="24718" h="14596" extrusionOk="0">
                  <a:moveTo>
                    <a:pt x="4253" y="1"/>
                  </a:moveTo>
                  <a:cubicBezTo>
                    <a:pt x="4146" y="1"/>
                    <a:pt x="4041" y="4"/>
                    <a:pt x="3936" y="10"/>
                  </a:cubicBezTo>
                  <a:cubicBezTo>
                    <a:pt x="1201" y="177"/>
                    <a:pt x="0" y="2712"/>
                    <a:pt x="1701" y="4847"/>
                  </a:cubicBezTo>
                  <a:cubicBezTo>
                    <a:pt x="4036" y="7715"/>
                    <a:pt x="8340" y="9650"/>
                    <a:pt x="11642" y="11018"/>
                  </a:cubicBezTo>
                  <a:cubicBezTo>
                    <a:pt x="15645" y="12686"/>
                    <a:pt x="19848" y="13853"/>
                    <a:pt x="24117" y="14587"/>
                  </a:cubicBezTo>
                  <a:cubicBezTo>
                    <a:pt x="24146" y="14593"/>
                    <a:pt x="24175" y="14595"/>
                    <a:pt x="24203" y="14595"/>
                  </a:cubicBezTo>
                  <a:cubicBezTo>
                    <a:pt x="24340" y="14595"/>
                    <a:pt x="24468" y="14531"/>
                    <a:pt x="24551" y="14420"/>
                  </a:cubicBezTo>
                  <a:cubicBezTo>
                    <a:pt x="24618" y="14420"/>
                    <a:pt x="24718" y="14387"/>
                    <a:pt x="24685" y="14287"/>
                  </a:cubicBezTo>
                  <a:cubicBezTo>
                    <a:pt x="24151" y="11218"/>
                    <a:pt x="22783" y="7382"/>
                    <a:pt x="20482" y="5114"/>
                  </a:cubicBezTo>
                  <a:cubicBezTo>
                    <a:pt x="19788" y="4438"/>
                    <a:pt x="18859" y="4037"/>
                    <a:pt x="18000" y="4037"/>
                  </a:cubicBezTo>
                  <a:cubicBezTo>
                    <a:pt x="17247" y="4037"/>
                    <a:pt x="16548" y="4346"/>
                    <a:pt x="16112" y="5047"/>
                  </a:cubicBezTo>
                  <a:cubicBezTo>
                    <a:pt x="15183" y="3355"/>
                    <a:pt x="13529" y="477"/>
                    <a:pt x="11805" y="477"/>
                  </a:cubicBezTo>
                  <a:cubicBezTo>
                    <a:pt x="11795" y="477"/>
                    <a:pt x="11785" y="477"/>
                    <a:pt x="11775" y="477"/>
                  </a:cubicBezTo>
                  <a:cubicBezTo>
                    <a:pt x="10474" y="477"/>
                    <a:pt x="10341" y="1878"/>
                    <a:pt x="10374" y="3112"/>
                  </a:cubicBezTo>
                  <a:cubicBezTo>
                    <a:pt x="8974" y="1298"/>
                    <a:pt x="6451" y="1"/>
                    <a:pt x="4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 rot="938165" flipH="1">
              <a:off x="7841785" y="1394455"/>
              <a:ext cx="319914" cy="321362"/>
            </a:xfrm>
            <a:custGeom>
              <a:avLst/>
              <a:gdLst/>
              <a:ahLst/>
              <a:cxnLst/>
              <a:rect l="l" t="t" r="r" b="b"/>
              <a:pathLst>
                <a:path w="19879" h="19969" extrusionOk="0">
                  <a:moveTo>
                    <a:pt x="17171" y="1"/>
                  </a:moveTo>
                  <a:cubicBezTo>
                    <a:pt x="17144" y="1"/>
                    <a:pt x="17116" y="1"/>
                    <a:pt x="17088" y="2"/>
                  </a:cubicBezTo>
                  <a:cubicBezTo>
                    <a:pt x="14219" y="102"/>
                    <a:pt x="12351" y="3037"/>
                    <a:pt x="11050" y="5439"/>
                  </a:cubicBezTo>
                  <a:cubicBezTo>
                    <a:pt x="10886" y="4263"/>
                    <a:pt x="10430" y="2929"/>
                    <a:pt x="9388" y="2929"/>
                  </a:cubicBezTo>
                  <a:cubicBezTo>
                    <a:pt x="9160" y="2929"/>
                    <a:pt x="8903" y="2994"/>
                    <a:pt x="8615" y="3138"/>
                  </a:cubicBezTo>
                  <a:cubicBezTo>
                    <a:pt x="6914" y="4038"/>
                    <a:pt x="6347" y="6974"/>
                    <a:pt x="5947" y="8975"/>
                  </a:cubicBezTo>
                  <a:cubicBezTo>
                    <a:pt x="5710" y="8783"/>
                    <a:pt x="5416" y="8695"/>
                    <a:pt x="5105" y="8695"/>
                  </a:cubicBezTo>
                  <a:cubicBezTo>
                    <a:pt x="4495" y="8695"/>
                    <a:pt x="3820" y="9035"/>
                    <a:pt x="3378" y="9609"/>
                  </a:cubicBezTo>
                  <a:cubicBezTo>
                    <a:pt x="2411" y="10843"/>
                    <a:pt x="1977" y="12778"/>
                    <a:pt x="1544" y="14245"/>
                  </a:cubicBezTo>
                  <a:cubicBezTo>
                    <a:pt x="1043" y="15780"/>
                    <a:pt x="710" y="17348"/>
                    <a:pt x="543" y="18949"/>
                  </a:cubicBezTo>
                  <a:lnTo>
                    <a:pt x="343" y="19149"/>
                  </a:lnTo>
                  <a:cubicBezTo>
                    <a:pt x="0" y="19465"/>
                    <a:pt x="282" y="19969"/>
                    <a:pt x="630" y="19969"/>
                  </a:cubicBezTo>
                  <a:cubicBezTo>
                    <a:pt x="722" y="19969"/>
                    <a:pt x="819" y="19933"/>
                    <a:pt x="910" y="19849"/>
                  </a:cubicBezTo>
                  <a:cubicBezTo>
                    <a:pt x="4045" y="17047"/>
                    <a:pt x="7715" y="15046"/>
                    <a:pt x="11150" y="12678"/>
                  </a:cubicBezTo>
                  <a:cubicBezTo>
                    <a:pt x="14052" y="10676"/>
                    <a:pt x="17188" y="8275"/>
                    <a:pt x="18589" y="4939"/>
                  </a:cubicBezTo>
                  <a:cubicBezTo>
                    <a:pt x="19316" y="3255"/>
                    <a:pt x="19879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 rot="938165" flipH="1">
              <a:off x="7669890" y="1697696"/>
              <a:ext cx="653314" cy="577419"/>
            </a:xfrm>
            <a:custGeom>
              <a:avLst/>
              <a:gdLst/>
              <a:ahLst/>
              <a:cxnLst/>
              <a:rect l="l" t="t" r="r" b="b"/>
              <a:pathLst>
                <a:path w="40596" h="35880" extrusionOk="0">
                  <a:moveTo>
                    <a:pt x="28199" y="1"/>
                  </a:moveTo>
                  <a:cubicBezTo>
                    <a:pt x="27968" y="1"/>
                    <a:pt x="27741" y="4"/>
                    <a:pt x="27520" y="9"/>
                  </a:cubicBezTo>
                  <a:cubicBezTo>
                    <a:pt x="22583" y="109"/>
                    <a:pt x="17613" y="543"/>
                    <a:pt x="12809" y="1777"/>
                  </a:cubicBezTo>
                  <a:cubicBezTo>
                    <a:pt x="9107" y="2744"/>
                    <a:pt x="3636" y="4145"/>
                    <a:pt x="2135" y="8148"/>
                  </a:cubicBezTo>
                  <a:cubicBezTo>
                    <a:pt x="2072" y="8431"/>
                    <a:pt x="2276" y="8685"/>
                    <a:pt x="2523" y="8685"/>
                  </a:cubicBezTo>
                  <a:cubicBezTo>
                    <a:pt x="2538" y="8685"/>
                    <a:pt x="2553" y="8684"/>
                    <a:pt x="2569" y="8682"/>
                  </a:cubicBezTo>
                  <a:cubicBezTo>
                    <a:pt x="3152" y="8478"/>
                    <a:pt x="3762" y="8376"/>
                    <a:pt x="4374" y="8376"/>
                  </a:cubicBezTo>
                  <a:cubicBezTo>
                    <a:pt x="4462" y="8376"/>
                    <a:pt x="4549" y="8378"/>
                    <a:pt x="4637" y="8382"/>
                  </a:cubicBezTo>
                  <a:cubicBezTo>
                    <a:pt x="2435" y="10717"/>
                    <a:pt x="1001" y="13652"/>
                    <a:pt x="567" y="16821"/>
                  </a:cubicBezTo>
                  <a:cubicBezTo>
                    <a:pt x="513" y="17118"/>
                    <a:pt x="764" y="17283"/>
                    <a:pt x="1021" y="17283"/>
                  </a:cubicBezTo>
                  <a:cubicBezTo>
                    <a:pt x="1082" y="17283"/>
                    <a:pt x="1143" y="17274"/>
                    <a:pt x="1201" y="17255"/>
                  </a:cubicBezTo>
                  <a:lnTo>
                    <a:pt x="1735" y="17121"/>
                  </a:lnTo>
                  <a:lnTo>
                    <a:pt x="1735" y="17121"/>
                  </a:lnTo>
                  <a:cubicBezTo>
                    <a:pt x="500" y="19323"/>
                    <a:pt x="0" y="21858"/>
                    <a:pt x="334" y="24360"/>
                  </a:cubicBezTo>
                  <a:cubicBezTo>
                    <a:pt x="378" y="24602"/>
                    <a:pt x="582" y="24743"/>
                    <a:pt x="793" y="24743"/>
                  </a:cubicBezTo>
                  <a:cubicBezTo>
                    <a:pt x="901" y="24743"/>
                    <a:pt x="1010" y="24706"/>
                    <a:pt x="1101" y="24627"/>
                  </a:cubicBezTo>
                  <a:lnTo>
                    <a:pt x="2135" y="23626"/>
                  </a:lnTo>
                  <a:lnTo>
                    <a:pt x="2135" y="23626"/>
                  </a:lnTo>
                  <a:cubicBezTo>
                    <a:pt x="1768" y="26295"/>
                    <a:pt x="2235" y="29030"/>
                    <a:pt x="3436" y="31432"/>
                  </a:cubicBezTo>
                  <a:cubicBezTo>
                    <a:pt x="3545" y="31603"/>
                    <a:pt x="3727" y="31687"/>
                    <a:pt x="3904" y="31687"/>
                  </a:cubicBezTo>
                  <a:cubicBezTo>
                    <a:pt x="4105" y="31687"/>
                    <a:pt x="4299" y="31578"/>
                    <a:pt x="4370" y="31365"/>
                  </a:cubicBezTo>
                  <a:cubicBezTo>
                    <a:pt x="4570" y="30865"/>
                    <a:pt x="4737" y="30331"/>
                    <a:pt x="4937" y="29830"/>
                  </a:cubicBezTo>
                  <a:cubicBezTo>
                    <a:pt x="6338" y="31832"/>
                    <a:pt x="8273" y="33366"/>
                    <a:pt x="10508" y="34234"/>
                  </a:cubicBezTo>
                  <a:cubicBezTo>
                    <a:pt x="10564" y="34254"/>
                    <a:pt x="10620" y="34264"/>
                    <a:pt x="10674" y="34264"/>
                  </a:cubicBezTo>
                  <a:cubicBezTo>
                    <a:pt x="10968" y="34264"/>
                    <a:pt x="11198" y="33982"/>
                    <a:pt x="11141" y="33700"/>
                  </a:cubicBezTo>
                  <a:cubicBezTo>
                    <a:pt x="11075" y="33333"/>
                    <a:pt x="11041" y="32966"/>
                    <a:pt x="11041" y="32599"/>
                  </a:cubicBezTo>
                  <a:lnTo>
                    <a:pt x="11041" y="32599"/>
                  </a:lnTo>
                  <a:cubicBezTo>
                    <a:pt x="13109" y="34601"/>
                    <a:pt x="15878" y="35768"/>
                    <a:pt x="18814" y="35868"/>
                  </a:cubicBezTo>
                  <a:cubicBezTo>
                    <a:pt x="18994" y="35875"/>
                    <a:pt x="19192" y="35880"/>
                    <a:pt x="19403" y="35880"/>
                  </a:cubicBezTo>
                  <a:cubicBezTo>
                    <a:pt x="21183" y="35880"/>
                    <a:pt x="23870" y="35563"/>
                    <a:pt x="24317" y="33833"/>
                  </a:cubicBezTo>
                  <a:cubicBezTo>
                    <a:pt x="24686" y="33877"/>
                    <a:pt x="25051" y="33899"/>
                    <a:pt x="25413" y="33899"/>
                  </a:cubicBezTo>
                  <a:cubicBezTo>
                    <a:pt x="28619" y="33899"/>
                    <a:pt x="31467" y="32191"/>
                    <a:pt x="32457" y="29163"/>
                  </a:cubicBezTo>
                  <a:cubicBezTo>
                    <a:pt x="32590" y="29530"/>
                    <a:pt x="32723" y="29931"/>
                    <a:pt x="32824" y="30331"/>
                  </a:cubicBezTo>
                  <a:cubicBezTo>
                    <a:pt x="32905" y="30592"/>
                    <a:pt x="33067" y="30685"/>
                    <a:pt x="33249" y="30685"/>
                  </a:cubicBezTo>
                  <a:cubicBezTo>
                    <a:pt x="33440" y="30685"/>
                    <a:pt x="33654" y="30584"/>
                    <a:pt x="33824" y="30464"/>
                  </a:cubicBezTo>
                  <a:cubicBezTo>
                    <a:pt x="35726" y="29030"/>
                    <a:pt x="37460" y="27062"/>
                    <a:pt x="37827" y="24693"/>
                  </a:cubicBezTo>
                  <a:cubicBezTo>
                    <a:pt x="38127" y="25327"/>
                    <a:pt x="38361" y="25961"/>
                    <a:pt x="38561" y="26595"/>
                  </a:cubicBezTo>
                  <a:cubicBezTo>
                    <a:pt x="38561" y="26695"/>
                    <a:pt x="38628" y="26762"/>
                    <a:pt x="38694" y="26828"/>
                  </a:cubicBezTo>
                  <a:cubicBezTo>
                    <a:pt x="39061" y="26295"/>
                    <a:pt x="39362" y="25761"/>
                    <a:pt x="39595" y="25160"/>
                  </a:cubicBezTo>
                  <a:cubicBezTo>
                    <a:pt x="39728" y="24760"/>
                    <a:pt x="39829" y="24393"/>
                    <a:pt x="39929" y="23993"/>
                  </a:cubicBezTo>
                  <a:cubicBezTo>
                    <a:pt x="39962" y="23726"/>
                    <a:pt x="39995" y="23426"/>
                    <a:pt x="39995" y="23159"/>
                  </a:cubicBezTo>
                  <a:cubicBezTo>
                    <a:pt x="40029" y="22192"/>
                    <a:pt x="39895" y="21258"/>
                    <a:pt x="39595" y="20324"/>
                  </a:cubicBezTo>
                  <a:cubicBezTo>
                    <a:pt x="39328" y="19356"/>
                    <a:pt x="38828" y="18456"/>
                    <a:pt x="38194" y="17688"/>
                  </a:cubicBezTo>
                  <a:lnTo>
                    <a:pt x="38194" y="17688"/>
                  </a:lnTo>
                  <a:cubicBezTo>
                    <a:pt x="38895" y="18089"/>
                    <a:pt x="39562" y="18556"/>
                    <a:pt x="40162" y="19123"/>
                  </a:cubicBezTo>
                  <a:cubicBezTo>
                    <a:pt x="40229" y="19156"/>
                    <a:pt x="40296" y="19223"/>
                    <a:pt x="40362" y="19223"/>
                  </a:cubicBezTo>
                  <a:cubicBezTo>
                    <a:pt x="40462" y="18823"/>
                    <a:pt x="40529" y="18422"/>
                    <a:pt x="40596" y="18022"/>
                  </a:cubicBezTo>
                  <a:cubicBezTo>
                    <a:pt x="40596" y="17121"/>
                    <a:pt x="40462" y="16221"/>
                    <a:pt x="40229" y="15353"/>
                  </a:cubicBezTo>
                  <a:cubicBezTo>
                    <a:pt x="39662" y="13719"/>
                    <a:pt x="38728" y="12184"/>
                    <a:pt x="37360" y="11284"/>
                  </a:cubicBezTo>
                  <a:lnTo>
                    <a:pt x="37360" y="11284"/>
                  </a:lnTo>
                  <a:cubicBezTo>
                    <a:pt x="37994" y="11317"/>
                    <a:pt x="38628" y="11384"/>
                    <a:pt x="39228" y="11551"/>
                  </a:cubicBezTo>
                  <a:cubicBezTo>
                    <a:pt x="39307" y="11580"/>
                    <a:pt x="39385" y="11594"/>
                    <a:pt x="39460" y="11594"/>
                  </a:cubicBezTo>
                  <a:cubicBezTo>
                    <a:pt x="39894" y="11594"/>
                    <a:pt x="40228" y="11143"/>
                    <a:pt x="40029" y="10717"/>
                  </a:cubicBezTo>
                  <a:cubicBezTo>
                    <a:pt x="38794" y="7348"/>
                    <a:pt x="34992" y="5546"/>
                    <a:pt x="31823" y="4045"/>
                  </a:cubicBezTo>
                  <a:cubicBezTo>
                    <a:pt x="32468" y="3778"/>
                    <a:pt x="33365" y="3719"/>
                    <a:pt x="34089" y="3719"/>
                  </a:cubicBezTo>
                  <a:cubicBezTo>
                    <a:pt x="34451" y="3719"/>
                    <a:pt x="34769" y="3734"/>
                    <a:pt x="34992" y="3745"/>
                  </a:cubicBezTo>
                  <a:cubicBezTo>
                    <a:pt x="35259" y="3745"/>
                    <a:pt x="35459" y="3478"/>
                    <a:pt x="35359" y="3211"/>
                  </a:cubicBezTo>
                  <a:cubicBezTo>
                    <a:pt x="34190" y="444"/>
                    <a:pt x="30923" y="1"/>
                    <a:pt x="28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 rot="938165" flipH="1">
              <a:off x="7743446" y="1955041"/>
              <a:ext cx="504099" cy="146050"/>
            </a:xfrm>
            <a:custGeom>
              <a:avLst/>
              <a:gdLst/>
              <a:ahLst/>
              <a:cxnLst/>
              <a:rect l="l" t="t" r="r" b="b"/>
              <a:pathLst>
                <a:path w="31324" h="8614" extrusionOk="0">
                  <a:moveTo>
                    <a:pt x="26824" y="0"/>
                  </a:moveTo>
                  <a:cubicBezTo>
                    <a:pt x="26290" y="0"/>
                    <a:pt x="25757" y="37"/>
                    <a:pt x="25252" y="74"/>
                  </a:cubicBezTo>
                  <a:cubicBezTo>
                    <a:pt x="19381" y="575"/>
                    <a:pt x="13544" y="1542"/>
                    <a:pt x="7807" y="2910"/>
                  </a:cubicBezTo>
                  <a:cubicBezTo>
                    <a:pt x="6672" y="3210"/>
                    <a:pt x="1" y="5044"/>
                    <a:pt x="2303" y="7179"/>
                  </a:cubicBezTo>
                  <a:cubicBezTo>
                    <a:pt x="3543" y="8294"/>
                    <a:pt x="5089" y="8613"/>
                    <a:pt x="6631" y="8613"/>
                  </a:cubicBezTo>
                  <a:cubicBezTo>
                    <a:pt x="7534" y="8613"/>
                    <a:pt x="8436" y="8503"/>
                    <a:pt x="9274" y="8380"/>
                  </a:cubicBezTo>
                  <a:cubicBezTo>
                    <a:pt x="14144" y="7680"/>
                    <a:pt x="20249" y="6712"/>
                    <a:pt x="25019" y="5445"/>
                  </a:cubicBezTo>
                  <a:cubicBezTo>
                    <a:pt x="26386" y="5078"/>
                    <a:pt x="27721" y="4811"/>
                    <a:pt x="28888" y="3944"/>
                  </a:cubicBezTo>
                  <a:cubicBezTo>
                    <a:pt x="30022" y="3076"/>
                    <a:pt x="31323" y="1442"/>
                    <a:pt x="29455" y="508"/>
                  </a:cubicBezTo>
                  <a:cubicBezTo>
                    <a:pt x="28656" y="108"/>
                    <a:pt x="27737" y="0"/>
                    <a:pt x="26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 rot="938165" flipH="1">
              <a:off x="8083424" y="1845643"/>
              <a:ext cx="142182" cy="124383"/>
            </a:xfrm>
            <a:custGeom>
              <a:avLst/>
              <a:gdLst/>
              <a:ahLst/>
              <a:cxnLst/>
              <a:rect l="l" t="t" r="r" b="b"/>
              <a:pathLst>
                <a:path w="8835" h="7729" extrusionOk="0">
                  <a:moveTo>
                    <a:pt x="4736" y="1"/>
                  </a:moveTo>
                  <a:cubicBezTo>
                    <a:pt x="3309" y="1"/>
                    <a:pt x="1829" y="596"/>
                    <a:pt x="996" y="1687"/>
                  </a:cubicBezTo>
                  <a:cubicBezTo>
                    <a:pt x="829" y="1921"/>
                    <a:pt x="662" y="2154"/>
                    <a:pt x="562" y="2388"/>
                  </a:cubicBezTo>
                  <a:cubicBezTo>
                    <a:pt x="262" y="2921"/>
                    <a:pt x="95" y="3522"/>
                    <a:pt x="62" y="4122"/>
                  </a:cubicBezTo>
                  <a:cubicBezTo>
                    <a:pt x="1" y="6262"/>
                    <a:pt x="2236" y="7729"/>
                    <a:pt x="4227" y="7729"/>
                  </a:cubicBezTo>
                  <a:cubicBezTo>
                    <a:pt x="4409" y="7729"/>
                    <a:pt x="4589" y="7717"/>
                    <a:pt x="4765" y="7691"/>
                  </a:cubicBezTo>
                  <a:cubicBezTo>
                    <a:pt x="7000" y="7358"/>
                    <a:pt x="8835" y="5023"/>
                    <a:pt x="8434" y="2755"/>
                  </a:cubicBezTo>
                  <a:cubicBezTo>
                    <a:pt x="8088" y="861"/>
                    <a:pt x="6450" y="1"/>
                    <a:pt x="4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 rot="938165" flipH="1">
              <a:off x="8137679" y="1867896"/>
              <a:ext cx="72000" cy="64919"/>
            </a:xfrm>
            <a:custGeom>
              <a:avLst/>
              <a:gdLst/>
              <a:ahLst/>
              <a:cxnLst/>
              <a:rect l="l" t="t" r="r" b="b"/>
              <a:pathLst>
                <a:path w="4474" h="4034" extrusionOk="0">
                  <a:moveTo>
                    <a:pt x="2394" y="0"/>
                  </a:moveTo>
                  <a:cubicBezTo>
                    <a:pt x="1214" y="0"/>
                    <a:pt x="0" y="1190"/>
                    <a:pt x="304" y="2543"/>
                  </a:cubicBezTo>
                  <a:cubicBezTo>
                    <a:pt x="471" y="3451"/>
                    <a:pt x="1272" y="4034"/>
                    <a:pt x="2105" y="4034"/>
                  </a:cubicBezTo>
                  <a:cubicBezTo>
                    <a:pt x="2435" y="4034"/>
                    <a:pt x="2770" y="3942"/>
                    <a:pt x="3072" y="3744"/>
                  </a:cubicBezTo>
                  <a:cubicBezTo>
                    <a:pt x="4140" y="3143"/>
                    <a:pt x="4473" y="1742"/>
                    <a:pt x="3773" y="742"/>
                  </a:cubicBezTo>
                  <a:cubicBezTo>
                    <a:pt x="3402" y="220"/>
                    <a:pt x="2901" y="0"/>
                    <a:pt x="2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 rot="938165" flipH="1">
              <a:off x="8175031" y="1881332"/>
              <a:ext cx="20953" cy="23029"/>
            </a:xfrm>
            <a:custGeom>
              <a:avLst/>
              <a:gdLst/>
              <a:ahLst/>
              <a:cxnLst/>
              <a:rect l="l" t="t" r="r" b="b"/>
              <a:pathLst>
                <a:path w="1302" h="1431" extrusionOk="0">
                  <a:moveTo>
                    <a:pt x="901" y="1"/>
                  </a:moveTo>
                  <a:cubicBezTo>
                    <a:pt x="682" y="1"/>
                    <a:pt x="460" y="102"/>
                    <a:pt x="300" y="288"/>
                  </a:cubicBezTo>
                  <a:cubicBezTo>
                    <a:pt x="67" y="521"/>
                    <a:pt x="0" y="888"/>
                    <a:pt x="134" y="1222"/>
                  </a:cubicBezTo>
                  <a:cubicBezTo>
                    <a:pt x="228" y="1363"/>
                    <a:pt x="375" y="1431"/>
                    <a:pt x="521" y="1431"/>
                  </a:cubicBezTo>
                  <a:cubicBezTo>
                    <a:pt x="684" y="1431"/>
                    <a:pt x="846" y="1347"/>
                    <a:pt x="934" y="1188"/>
                  </a:cubicBezTo>
                  <a:cubicBezTo>
                    <a:pt x="1034" y="955"/>
                    <a:pt x="968" y="655"/>
                    <a:pt x="1201" y="421"/>
                  </a:cubicBezTo>
                  <a:cubicBezTo>
                    <a:pt x="1301" y="321"/>
                    <a:pt x="1268" y="54"/>
                    <a:pt x="1068" y="21"/>
                  </a:cubicBezTo>
                  <a:cubicBezTo>
                    <a:pt x="1013" y="7"/>
                    <a:pt x="957" y="1"/>
                    <a:pt x="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 rot="938165" flipH="1">
              <a:off x="7912187" y="1752741"/>
              <a:ext cx="127666" cy="121615"/>
            </a:xfrm>
            <a:custGeom>
              <a:avLst/>
              <a:gdLst/>
              <a:ahLst/>
              <a:cxnLst/>
              <a:rect l="l" t="t" r="r" b="b"/>
              <a:pathLst>
                <a:path w="7933" h="7557" extrusionOk="0">
                  <a:moveTo>
                    <a:pt x="3673" y="0"/>
                  </a:moveTo>
                  <a:cubicBezTo>
                    <a:pt x="1792" y="0"/>
                    <a:pt x="219" y="1472"/>
                    <a:pt x="93" y="3387"/>
                  </a:cubicBezTo>
                  <a:cubicBezTo>
                    <a:pt x="93" y="3554"/>
                    <a:pt x="93" y="3687"/>
                    <a:pt x="93" y="3854"/>
                  </a:cubicBezTo>
                  <a:cubicBezTo>
                    <a:pt x="1" y="5891"/>
                    <a:pt x="1650" y="7556"/>
                    <a:pt x="3641" y="7556"/>
                  </a:cubicBezTo>
                  <a:cubicBezTo>
                    <a:pt x="3802" y="7556"/>
                    <a:pt x="3965" y="7546"/>
                    <a:pt x="4129" y="7523"/>
                  </a:cubicBezTo>
                  <a:cubicBezTo>
                    <a:pt x="6298" y="7390"/>
                    <a:pt x="7932" y="5455"/>
                    <a:pt x="7699" y="3287"/>
                  </a:cubicBezTo>
                  <a:cubicBezTo>
                    <a:pt x="7465" y="1452"/>
                    <a:pt x="5831" y="151"/>
                    <a:pt x="4029" y="18"/>
                  </a:cubicBezTo>
                  <a:cubicBezTo>
                    <a:pt x="3909" y="6"/>
                    <a:pt x="3790" y="0"/>
                    <a:pt x="3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 rot="938165" flipH="1">
              <a:off x="7916797" y="1790324"/>
              <a:ext cx="62538" cy="56406"/>
            </a:xfrm>
            <a:custGeom>
              <a:avLst/>
              <a:gdLst/>
              <a:ahLst/>
              <a:cxnLst/>
              <a:rect l="l" t="t" r="r" b="b"/>
              <a:pathLst>
                <a:path w="3886" h="3505" extrusionOk="0">
                  <a:moveTo>
                    <a:pt x="2295" y="0"/>
                  </a:moveTo>
                  <a:cubicBezTo>
                    <a:pt x="1221" y="0"/>
                    <a:pt x="1" y="1304"/>
                    <a:pt x="316" y="2396"/>
                  </a:cubicBezTo>
                  <a:cubicBezTo>
                    <a:pt x="500" y="3084"/>
                    <a:pt x="1125" y="3504"/>
                    <a:pt x="1769" y="3504"/>
                  </a:cubicBezTo>
                  <a:cubicBezTo>
                    <a:pt x="2061" y="3504"/>
                    <a:pt x="2357" y="3418"/>
                    <a:pt x="2618" y="3230"/>
                  </a:cubicBezTo>
                  <a:cubicBezTo>
                    <a:pt x="3418" y="2663"/>
                    <a:pt x="3885" y="1529"/>
                    <a:pt x="3352" y="628"/>
                  </a:cubicBezTo>
                  <a:cubicBezTo>
                    <a:pt x="3079" y="183"/>
                    <a:pt x="2697" y="0"/>
                    <a:pt x="2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 rot="938165" flipH="1">
              <a:off x="7945726" y="1804914"/>
              <a:ext cx="20197" cy="23431"/>
            </a:xfrm>
            <a:custGeom>
              <a:avLst/>
              <a:gdLst/>
              <a:ahLst/>
              <a:cxnLst/>
              <a:rect l="l" t="t" r="r" b="b"/>
              <a:pathLst>
                <a:path w="1255" h="1456" extrusionOk="0">
                  <a:moveTo>
                    <a:pt x="915" y="1"/>
                  </a:moveTo>
                  <a:cubicBezTo>
                    <a:pt x="888" y="1"/>
                    <a:pt x="861" y="5"/>
                    <a:pt x="834" y="14"/>
                  </a:cubicBezTo>
                  <a:cubicBezTo>
                    <a:pt x="601" y="47"/>
                    <a:pt x="367" y="214"/>
                    <a:pt x="234" y="414"/>
                  </a:cubicBezTo>
                  <a:cubicBezTo>
                    <a:pt x="34" y="681"/>
                    <a:pt x="0" y="1015"/>
                    <a:pt x="167" y="1282"/>
                  </a:cubicBezTo>
                  <a:cubicBezTo>
                    <a:pt x="262" y="1395"/>
                    <a:pt x="389" y="1455"/>
                    <a:pt x="517" y="1455"/>
                  </a:cubicBezTo>
                  <a:cubicBezTo>
                    <a:pt x="615" y="1455"/>
                    <a:pt x="714" y="1420"/>
                    <a:pt x="801" y="1348"/>
                  </a:cubicBezTo>
                  <a:cubicBezTo>
                    <a:pt x="901" y="1181"/>
                    <a:pt x="968" y="981"/>
                    <a:pt x="1001" y="781"/>
                  </a:cubicBezTo>
                  <a:cubicBezTo>
                    <a:pt x="1034" y="648"/>
                    <a:pt x="1101" y="514"/>
                    <a:pt x="1168" y="381"/>
                  </a:cubicBezTo>
                  <a:cubicBezTo>
                    <a:pt x="1255" y="178"/>
                    <a:pt x="1090" y="1"/>
                    <a:pt x="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 rot="938165" flipH="1">
              <a:off x="8146886" y="1901624"/>
              <a:ext cx="14258" cy="11410"/>
            </a:xfrm>
            <a:custGeom>
              <a:avLst/>
              <a:gdLst/>
              <a:ahLst/>
              <a:cxnLst/>
              <a:rect l="l" t="t" r="r" b="b"/>
              <a:pathLst>
                <a:path w="886" h="709" extrusionOk="0">
                  <a:moveTo>
                    <a:pt x="519" y="0"/>
                  </a:moveTo>
                  <a:cubicBezTo>
                    <a:pt x="443" y="0"/>
                    <a:pt x="368" y="34"/>
                    <a:pt x="318" y="100"/>
                  </a:cubicBezTo>
                  <a:cubicBezTo>
                    <a:pt x="285" y="134"/>
                    <a:pt x="252" y="201"/>
                    <a:pt x="185" y="234"/>
                  </a:cubicBezTo>
                  <a:cubicBezTo>
                    <a:pt x="0" y="357"/>
                    <a:pt x="100" y="708"/>
                    <a:pt x="327" y="708"/>
                  </a:cubicBezTo>
                  <a:cubicBezTo>
                    <a:pt x="345" y="708"/>
                    <a:pt x="365" y="706"/>
                    <a:pt x="385" y="701"/>
                  </a:cubicBezTo>
                  <a:cubicBezTo>
                    <a:pt x="652" y="668"/>
                    <a:pt x="885" y="367"/>
                    <a:pt x="719" y="100"/>
                  </a:cubicBezTo>
                  <a:cubicBezTo>
                    <a:pt x="669" y="34"/>
                    <a:pt x="594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 rot="938165" flipH="1">
              <a:off x="7927795" y="1818133"/>
              <a:ext cx="8867" cy="10493"/>
            </a:xfrm>
            <a:custGeom>
              <a:avLst/>
              <a:gdLst/>
              <a:ahLst/>
              <a:cxnLst/>
              <a:rect l="l" t="t" r="r" b="b"/>
              <a:pathLst>
                <a:path w="551" h="652" extrusionOk="0">
                  <a:moveTo>
                    <a:pt x="437" y="1"/>
                  </a:moveTo>
                  <a:cubicBezTo>
                    <a:pt x="420" y="1"/>
                    <a:pt x="402" y="5"/>
                    <a:pt x="384" y="14"/>
                  </a:cubicBezTo>
                  <a:cubicBezTo>
                    <a:pt x="217" y="81"/>
                    <a:pt x="151" y="147"/>
                    <a:pt x="50" y="314"/>
                  </a:cubicBezTo>
                  <a:cubicBezTo>
                    <a:pt x="0" y="464"/>
                    <a:pt x="138" y="652"/>
                    <a:pt x="266" y="652"/>
                  </a:cubicBezTo>
                  <a:cubicBezTo>
                    <a:pt x="309" y="652"/>
                    <a:pt x="351" y="631"/>
                    <a:pt x="384" y="581"/>
                  </a:cubicBezTo>
                  <a:cubicBezTo>
                    <a:pt x="517" y="447"/>
                    <a:pt x="551" y="247"/>
                    <a:pt x="551" y="81"/>
                  </a:cubicBezTo>
                  <a:cubicBezTo>
                    <a:pt x="526" y="32"/>
                    <a:pt x="484" y="1"/>
                    <a:pt x="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 rot="-9462171">
              <a:off x="7859607" y="1925664"/>
              <a:ext cx="45070" cy="391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 rot="-9206097">
              <a:off x="8059562" y="2019470"/>
              <a:ext cx="44945" cy="390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_1_1_1_1_1_1">
    <p:bg>
      <p:bgPr>
        <a:noFill/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43"/>
          <p:cNvGrpSpPr/>
          <p:nvPr/>
        </p:nvGrpSpPr>
        <p:grpSpPr>
          <a:xfrm rot="-606984">
            <a:off x="315659" y="1051381"/>
            <a:ext cx="1715241" cy="863294"/>
            <a:chOff x="959310" y="935358"/>
            <a:chExt cx="1100765" cy="554023"/>
          </a:xfrm>
        </p:grpSpPr>
        <p:sp>
          <p:nvSpPr>
            <p:cNvPr id="568" name="Google Shape;568;p43"/>
            <p:cNvSpPr/>
            <p:nvPr/>
          </p:nvSpPr>
          <p:spPr>
            <a:xfrm>
              <a:off x="959310" y="935358"/>
              <a:ext cx="547294" cy="543304"/>
            </a:xfrm>
            <a:custGeom>
              <a:avLst/>
              <a:gdLst/>
              <a:ahLst/>
              <a:cxnLst/>
              <a:rect l="l" t="t" r="r" b="b"/>
              <a:pathLst>
                <a:path w="30995" h="30769" extrusionOk="0">
                  <a:moveTo>
                    <a:pt x="15493" y="1"/>
                  </a:moveTo>
                  <a:cubicBezTo>
                    <a:pt x="7094" y="1"/>
                    <a:pt x="229" y="6753"/>
                    <a:pt x="115" y="15178"/>
                  </a:cubicBezTo>
                  <a:cubicBezTo>
                    <a:pt x="1" y="23673"/>
                    <a:pt x="6794" y="30651"/>
                    <a:pt x="15290" y="30767"/>
                  </a:cubicBezTo>
                  <a:cubicBezTo>
                    <a:pt x="15361" y="30768"/>
                    <a:pt x="15431" y="30768"/>
                    <a:pt x="15502" y="30768"/>
                  </a:cubicBezTo>
                  <a:cubicBezTo>
                    <a:pt x="23902" y="30768"/>
                    <a:pt x="30768" y="24017"/>
                    <a:pt x="30881" y="15591"/>
                  </a:cubicBezTo>
                  <a:cubicBezTo>
                    <a:pt x="30995" y="7096"/>
                    <a:pt x="24200" y="115"/>
                    <a:pt x="15705" y="2"/>
                  </a:cubicBezTo>
                  <a:cubicBezTo>
                    <a:pt x="15634" y="1"/>
                    <a:pt x="15563" y="1"/>
                    <a:pt x="15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1021113" y="996684"/>
              <a:ext cx="423709" cy="420655"/>
            </a:xfrm>
            <a:custGeom>
              <a:avLst/>
              <a:gdLst/>
              <a:ahLst/>
              <a:cxnLst/>
              <a:rect l="l" t="t" r="r" b="b"/>
              <a:pathLst>
                <a:path w="23996" h="23823" extrusionOk="0">
                  <a:moveTo>
                    <a:pt x="11994" y="1"/>
                  </a:moveTo>
                  <a:cubicBezTo>
                    <a:pt x="5492" y="1"/>
                    <a:pt x="176" y="5228"/>
                    <a:pt x="88" y="11751"/>
                  </a:cubicBezTo>
                  <a:cubicBezTo>
                    <a:pt x="0" y="18328"/>
                    <a:pt x="5259" y="23734"/>
                    <a:pt x="11837" y="23821"/>
                  </a:cubicBezTo>
                  <a:cubicBezTo>
                    <a:pt x="11892" y="23822"/>
                    <a:pt x="11946" y="23822"/>
                    <a:pt x="12001" y="23822"/>
                  </a:cubicBezTo>
                  <a:cubicBezTo>
                    <a:pt x="18504" y="23822"/>
                    <a:pt x="23820" y="18594"/>
                    <a:pt x="23907" y="12072"/>
                  </a:cubicBezTo>
                  <a:cubicBezTo>
                    <a:pt x="23996" y="5495"/>
                    <a:pt x="18735" y="90"/>
                    <a:pt x="12157" y="2"/>
                  </a:cubicBezTo>
                  <a:cubicBezTo>
                    <a:pt x="12103" y="1"/>
                    <a:pt x="12048" y="1"/>
                    <a:pt x="11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1087313" y="1062424"/>
              <a:ext cx="291313" cy="289177"/>
            </a:xfrm>
            <a:custGeom>
              <a:avLst/>
              <a:gdLst/>
              <a:ahLst/>
              <a:cxnLst/>
              <a:rect l="l" t="t" r="r" b="b"/>
              <a:pathLst>
                <a:path w="16498" h="16377" extrusionOk="0">
                  <a:moveTo>
                    <a:pt x="8246" y="0"/>
                  </a:moveTo>
                  <a:cubicBezTo>
                    <a:pt x="3775" y="0"/>
                    <a:pt x="122" y="3594"/>
                    <a:pt x="61" y="8078"/>
                  </a:cubicBezTo>
                  <a:cubicBezTo>
                    <a:pt x="0" y="12600"/>
                    <a:pt x="3617" y="16316"/>
                    <a:pt x="8138" y="16376"/>
                  </a:cubicBezTo>
                  <a:cubicBezTo>
                    <a:pt x="8176" y="16376"/>
                    <a:pt x="8213" y="16377"/>
                    <a:pt x="8251" y="16377"/>
                  </a:cubicBezTo>
                  <a:cubicBezTo>
                    <a:pt x="12722" y="16377"/>
                    <a:pt x="16376" y="12783"/>
                    <a:pt x="16436" y="8299"/>
                  </a:cubicBezTo>
                  <a:cubicBezTo>
                    <a:pt x="16497" y="3777"/>
                    <a:pt x="12880" y="63"/>
                    <a:pt x="8358" y="1"/>
                  </a:cubicBezTo>
                  <a:cubicBezTo>
                    <a:pt x="8321" y="1"/>
                    <a:pt x="8283" y="0"/>
                    <a:pt x="8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1135890" y="1110595"/>
              <a:ext cx="194180" cy="192855"/>
            </a:xfrm>
            <a:custGeom>
              <a:avLst/>
              <a:gdLst/>
              <a:ahLst/>
              <a:cxnLst/>
              <a:rect l="l" t="t" r="r" b="b"/>
              <a:pathLst>
                <a:path w="10997" h="10922" extrusionOk="0">
                  <a:moveTo>
                    <a:pt x="5498" y="1"/>
                  </a:moveTo>
                  <a:cubicBezTo>
                    <a:pt x="2516" y="1"/>
                    <a:pt x="80" y="2397"/>
                    <a:pt x="41" y="5387"/>
                  </a:cubicBezTo>
                  <a:cubicBezTo>
                    <a:pt x="0" y="8402"/>
                    <a:pt x="2410" y="10880"/>
                    <a:pt x="5424" y="10921"/>
                  </a:cubicBezTo>
                  <a:cubicBezTo>
                    <a:pt x="5449" y="10921"/>
                    <a:pt x="5473" y="10921"/>
                    <a:pt x="5498" y="10921"/>
                  </a:cubicBezTo>
                  <a:cubicBezTo>
                    <a:pt x="8479" y="10921"/>
                    <a:pt x="10916" y="8524"/>
                    <a:pt x="10957" y="5535"/>
                  </a:cubicBezTo>
                  <a:cubicBezTo>
                    <a:pt x="10997" y="2519"/>
                    <a:pt x="8586" y="41"/>
                    <a:pt x="5571" y="1"/>
                  </a:cubicBezTo>
                  <a:cubicBezTo>
                    <a:pt x="5547" y="1"/>
                    <a:pt x="5522" y="1"/>
                    <a:pt x="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1247982" y="1076657"/>
              <a:ext cx="132396" cy="131442"/>
            </a:xfrm>
            <a:custGeom>
              <a:avLst/>
              <a:gdLst/>
              <a:ahLst/>
              <a:cxnLst/>
              <a:rect l="l" t="t" r="r" b="b"/>
              <a:pathLst>
                <a:path w="7498" h="7444" extrusionOk="0">
                  <a:moveTo>
                    <a:pt x="3748" y="0"/>
                  </a:moveTo>
                  <a:cubicBezTo>
                    <a:pt x="1716" y="0"/>
                    <a:pt x="54" y="1634"/>
                    <a:pt x="28" y="3673"/>
                  </a:cubicBezTo>
                  <a:cubicBezTo>
                    <a:pt x="0" y="5728"/>
                    <a:pt x="1643" y="7415"/>
                    <a:pt x="3699" y="7444"/>
                  </a:cubicBezTo>
                  <a:cubicBezTo>
                    <a:pt x="3716" y="7444"/>
                    <a:pt x="3733" y="7444"/>
                    <a:pt x="3749" y="7444"/>
                  </a:cubicBezTo>
                  <a:cubicBezTo>
                    <a:pt x="5782" y="7444"/>
                    <a:pt x="7442" y="5812"/>
                    <a:pt x="7471" y="3773"/>
                  </a:cubicBezTo>
                  <a:cubicBezTo>
                    <a:pt x="7498" y="1717"/>
                    <a:pt x="5854" y="28"/>
                    <a:pt x="3798" y="1"/>
                  </a:cubicBezTo>
                  <a:cubicBezTo>
                    <a:pt x="3781" y="1"/>
                    <a:pt x="3765" y="0"/>
                    <a:pt x="3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1536354" y="1014077"/>
              <a:ext cx="523721" cy="475305"/>
            </a:xfrm>
            <a:custGeom>
              <a:avLst/>
              <a:gdLst/>
              <a:ahLst/>
              <a:cxnLst/>
              <a:rect l="l" t="t" r="r" b="b"/>
              <a:pathLst>
                <a:path w="29660" h="26918" extrusionOk="0">
                  <a:moveTo>
                    <a:pt x="14828" y="1"/>
                  </a:moveTo>
                  <a:cubicBezTo>
                    <a:pt x="11444" y="1"/>
                    <a:pt x="8058" y="1269"/>
                    <a:pt x="5441" y="3815"/>
                  </a:cubicBezTo>
                  <a:cubicBezTo>
                    <a:pt x="115" y="9000"/>
                    <a:pt x="1" y="17523"/>
                    <a:pt x="5186" y="22847"/>
                  </a:cubicBezTo>
                  <a:cubicBezTo>
                    <a:pt x="7824" y="25557"/>
                    <a:pt x="11326" y="26918"/>
                    <a:pt x="14831" y="26918"/>
                  </a:cubicBezTo>
                  <a:cubicBezTo>
                    <a:pt x="18215" y="26918"/>
                    <a:pt x="21602" y="25649"/>
                    <a:pt x="24218" y="23102"/>
                  </a:cubicBezTo>
                  <a:cubicBezTo>
                    <a:pt x="29544" y="17919"/>
                    <a:pt x="29660" y="9399"/>
                    <a:pt x="24473" y="4071"/>
                  </a:cubicBezTo>
                  <a:cubicBezTo>
                    <a:pt x="21835" y="1362"/>
                    <a:pt x="18333" y="1"/>
                    <a:pt x="14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1595455" y="1067739"/>
              <a:ext cx="405504" cy="368000"/>
            </a:xfrm>
            <a:custGeom>
              <a:avLst/>
              <a:gdLst/>
              <a:ahLst/>
              <a:cxnLst/>
              <a:rect l="l" t="t" r="r" b="b"/>
              <a:pathLst>
                <a:path w="22965" h="20841" extrusionOk="0">
                  <a:moveTo>
                    <a:pt x="11483" y="0"/>
                  </a:moveTo>
                  <a:cubicBezTo>
                    <a:pt x="8863" y="0"/>
                    <a:pt x="6240" y="982"/>
                    <a:pt x="4215" y="2954"/>
                  </a:cubicBezTo>
                  <a:cubicBezTo>
                    <a:pt x="93" y="6969"/>
                    <a:pt x="1" y="13566"/>
                    <a:pt x="4015" y="17689"/>
                  </a:cubicBezTo>
                  <a:cubicBezTo>
                    <a:pt x="6058" y="19787"/>
                    <a:pt x="8769" y="20840"/>
                    <a:pt x="11483" y="20840"/>
                  </a:cubicBezTo>
                  <a:cubicBezTo>
                    <a:pt x="14103" y="20840"/>
                    <a:pt x="16725" y="19859"/>
                    <a:pt x="18750" y="17887"/>
                  </a:cubicBezTo>
                  <a:cubicBezTo>
                    <a:pt x="22875" y="13873"/>
                    <a:pt x="22964" y="7276"/>
                    <a:pt x="18950" y="3152"/>
                  </a:cubicBezTo>
                  <a:cubicBezTo>
                    <a:pt x="16907" y="1054"/>
                    <a:pt x="14196" y="0"/>
                    <a:pt x="1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1658830" y="1125233"/>
              <a:ext cx="278759" cy="253014"/>
            </a:xfrm>
            <a:custGeom>
              <a:avLst/>
              <a:gdLst/>
              <a:ahLst/>
              <a:cxnLst/>
              <a:rect l="l" t="t" r="r" b="b"/>
              <a:pathLst>
                <a:path w="15787" h="14329" extrusionOk="0">
                  <a:moveTo>
                    <a:pt x="7894" y="1"/>
                  </a:moveTo>
                  <a:cubicBezTo>
                    <a:pt x="6093" y="1"/>
                    <a:pt x="4290" y="676"/>
                    <a:pt x="2897" y="2031"/>
                  </a:cubicBezTo>
                  <a:cubicBezTo>
                    <a:pt x="62" y="4791"/>
                    <a:pt x="1" y="9326"/>
                    <a:pt x="2760" y="12161"/>
                  </a:cubicBezTo>
                  <a:cubicBezTo>
                    <a:pt x="4165" y="13604"/>
                    <a:pt x="6029" y="14329"/>
                    <a:pt x="7895" y="14329"/>
                  </a:cubicBezTo>
                  <a:cubicBezTo>
                    <a:pt x="9696" y="14329"/>
                    <a:pt x="11498" y="13654"/>
                    <a:pt x="12890" y="12298"/>
                  </a:cubicBezTo>
                  <a:cubicBezTo>
                    <a:pt x="15725" y="9538"/>
                    <a:pt x="15786" y="5004"/>
                    <a:pt x="13027" y="2168"/>
                  </a:cubicBezTo>
                  <a:cubicBezTo>
                    <a:pt x="11623" y="725"/>
                    <a:pt x="9759" y="1"/>
                    <a:pt x="78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1705270" y="1167400"/>
              <a:ext cx="185881" cy="168700"/>
            </a:xfrm>
            <a:custGeom>
              <a:avLst/>
              <a:gdLst/>
              <a:ahLst/>
              <a:cxnLst/>
              <a:rect l="l" t="t" r="r" b="b"/>
              <a:pathLst>
                <a:path w="10527" h="9554" extrusionOk="0">
                  <a:moveTo>
                    <a:pt x="5263" y="0"/>
                  </a:moveTo>
                  <a:cubicBezTo>
                    <a:pt x="4062" y="0"/>
                    <a:pt x="2860" y="450"/>
                    <a:pt x="1932" y="1354"/>
                  </a:cubicBezTo>
                  <a:cubicBezTo>
                    <a:pt x="42" y="3194"/>
                    <a:pt x="1" y="6218"/>
                    <a:pt x="1841" y="8109"/>
                  </a:cubicBezTo>
                  <a:cubicBezTo>
                    <a:pt x="2778" y="9070"/>
                    <a:pt x="4021" y="9553"/>
                    <a:pt x="5265" y="9553"/>
                  </a:cubicBezTo>
                  <a:cubicBezTo>
                    <a:pt x="6465" y="9553"/>
                    <a:pt x="7667" y="9103"/>
                    <a:pt x="8595" y="8199"/>
                  </a:cubicBezTo>
                  <a:cubicBezTo>
                    <a:pt x="10484" y="6358"/>
                    <a:pt x="10526" y="3334"/>
                    <a:pt x="8686" y="1444"/>
                  </a:cubicBezTo>
                  <a:cubicBezTo>
                    <a:pt x="7750" y="483"/>
                    <a:pt x="6507" y="0"/>
                    <a:pt x="5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1644633" y="1183981"/>
              <a:ext cx="126728" cy="115003"/>
            </a:xfrm>
            <a:custGeom>
              <a:avLst/>
              <a:gdLst/>
              <a:ahLst/>
              <a:cxnLst/>
              <a:rect l="l" t="t" r="r" b="b"/>
              <a:pathLst>
                <a:path w="7177" h="6513" extrusionOk="0">
                  <a:moveTo>
                    <a:pt x="3587" y="0"/>
                  </a:moveTo>
                  <a:cubicBezTo>
                    <a:pt x="2769" y="0"/>
                    <a:pt x="1951" y="307"/>
                    <a:pt x="1318" y="923"/>
                  </a:cubicBezTo>
                  <a:cubicBezTo>
                    <a:pt x="29" y="2177"/>
                    <a:pt x="0" y="4241"/>
                    <a:pt x="1255" y="5528"/>
                  </a:cubicBezTo>
                  <a:cubicBezTo>
                    <a:pt x="1893" y="6183"/>
                    <a:pt x="2741" y="6512"/>
                    <a:pt x="3589" y="6512"/>
                  </a:cubicBezTo>
                  <a:cubicBezTo>
                    <a:pt x="4408" y="6512"/>
                    <a:pt x="5228" y="6205"/>
                    <a:pt x="5860" y="5589"/>
                  </a:cubicBezTo>
                  <a:cubicBezTo>
                    <a:pt x="7148" y="4335"/>
                    <a:pt x="7176" y="2275"/>
                    <a:pt x="5921" y="986"/>
                  </a:cubicBezTo>
                  <a:cubicBezTo>
                    <a:pt x="5282" y="330"/>
                    <a:pt x="4435" y="0"/>
                    <a:pt x="3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43"/>
          <p:cNvGrpSpPr/>
          <p:nvPr/>
        </p:nvGrpSpPr>
        <p:grpSpPr>
          <a:xfrm rot="826737">
            <a:off x="7120525" y="1218091"/>
            <a:ext cx="1549221" cy="798487"/>
            <a:chOff x="6811054" y="838177"/>
            <a:chExt cx="1770579" cy="912577"/>
          </a:xfrm>
        </p:grpSpPr>
        <p:sp>
          <p:nvSpPr>
            <p:cNvPr id="579" name="Google Shape;579;p43"/>
            <p:cNvSpPr/>
            <p:nvPr/>
          </p:nvSpPr>
          <p:spPr>
            <a:xfrm>
              <a:off x="6952746" y="1063148"/>
              <a:ext cx="687688" cy="687606"/>
            </a:xfrm>
            <a:custGeom>
              <a:avLst/>
              <a:gdLst/>
              <a:ahLst/>
              <a:cxnLst/>
              <a:rect l="l" t="t" r="r" b="b"/>
              <a:pathLst>
                <a:path w="32955" h="32955" extrusionOk="0">
                  <a:moveTo>
                    <a:pt x="16478" y="1"/>
                  </a:moveTo>
                  <a:cubicBezTo>
                    <a:pt x="7378" y="1"/>
                    <a:pt x="1" y="7377"/>
                    <a:pt x="1" y="16478"/>
                  </a:cubicBezTo>
                  <a:cubicBezTo>
                    <a:pt x="1" y="25579"/>
                    <a:pt x="7376" y="32955"/>
                    <a:pt x="16477" y="32955"/>
                  </a:cubicBezTo>
                  <a:cubicBezTo>
                    <a:pt x="25578" y="32955"/>
                    <a:pt x="32955" y="25579"/>
                    <a:pt x="32955" y="16478"/>
                  </a:cubicBezTo>
                  <a:cubicBezTo>
                    <a:pt x="32955" y="7377"/>
                    <a:pt x="25577" y="1"/>
                    <a:pt x="16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3"/>
            <p:cNvSpPr/>
            <p:nvPr/>
          </p:nvSpPr>
          <p:spPr>
            <a:xfrm>
              <a:off x="7030374" y="1140788"/>
              <a:ext cx="532413" cy="532350"/>
            </a:xfrm>
            <a:custGeom>
              <a:avLst/>
              <a:gdLst/>
              <a:ahLst/>
              <a:cxnLst/>
              <a:rect l="l" t="t" r="r" b="b"/>
              <a:pathLst>
                <a:path w="25514" h="25514" extrusionOk="0">
                  <a:moveTo>
                    <a:pt x="12757" y="0"/>
                  </a:moveTo>
                  <a:cubicBezTo>
                    <a:pt x="9373" y="0"/>
                    <a:pt x="6129" y="1344"/>
                    <a:pt x="3736" y="3736"/>
                  </a:cubicBezTo>
                  <a:cubicBezTo>
                    <a:pt x="1344" y="6129"/>
                    <a:pt x="0" y="9373"/>
                    <a:pt x="0" y="12757"/>
                  </a:cubicBezTo>
                  <a:cubicBezTo>
                    <a:pt x="0" y="16140"/>
                    <a:pt x="1344" y="19385"/>
                    <a:pt x="3736" y="21777"/>
                  </a:cubicBezTo>
                  <a:cubicBezTo>
                    <a:pt x="6129" y="24170"/>
                    <a:pt x="9373" y="25514"/>
                    <a:pt x="12757" y="25514"/>
                  </a:cubicBezTo>
                  <a:cubicBezTo>
                    <a:pt x="16140" y="25514"/>
                    <a:pt x="19385" y="24170"/>
                    <a:pt x="21777" y="21777"/>
                  </a:cubicBezTo>
                  <a:cubicBezTo>
                    <a:pt x="24170" y="19385"/>
                    <a:pt x="25514" y="16140"/>
                    <a:pt x="25514" y="12757"/>
                  </a:cubicBezTo>
                  <a:cubicBezTo>
                    <a:pt x="25514" y="9373"/>
                    <a:pt x="24170" y="6129"/>
                    <a:pt x="21777" y="3736"/>
                  </a:cubicBezTo>
                  <a:cubicBezTo>
                    <a:pt x="19385" y="1344"/>
                    <a:pt x="16140" y="0"/>
                    <a:pt x="12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7113574" y="1223958"/>
              <a:ext cx="366037" cy="365993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3927" y="0"/>
                    <a:pt x="1" y="3928"/>
                    <a:pt x="1" y="8771"/>
                  </a:cubicBezTo>
                  <a:cubicBezTo>
                    <a:pt x="1" y="13614"/>
                    <a:pt x="3927" y="17541"/>
                    <a:pt x="8771" y="17541"/>
                  </a:cubicBezTo>
                  <a:cubicBezTo>
                    <a:pt x="13613" y="17541"/>
                    <a:pt x="17541" y="13614"/>
                    <a:pt x="17541" y="8771"/>
                  </a:cubicBezTo>
                  <a:cubicBezTo>
                    <a:pt x="17541" y="3928"/>
                    <a:pt x="13613" y="0"/>
                    <a:pt x="8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7174571" y="1284968"/>
              <a:ext cx="244045" cy="244016"/>
            </a:xfrm>
            <a:custGeom>
              <a:avLst/>
              <a:gdLst/>
              <a:ahLst/>
              <a:cxnLst/>
              <a:rect l="l" t="t" r="r" b="b"/>
              <a:pathLst>
                <a:path w="11695" h="11695" extrusionOk="0">
                  <a:moveTo>
                    <a:pt x="5848" y="0"/>
                  </a:moveTo>
                  <a:cubicBezTo>
                    <a:pt x="2618" y="0"/>
                    <a:pt x="0" y="2618"/>
                    <a:pt x="0" y="5847"/>
                  </a:cubicBezTo>
                  <a:cubicBezTo>
                    <a:pt x="0" y="9075"/>
                    <a:pt x="2618" y="11694"/>
                    <a:pt x="5848" y="11694"/>
                  </a:cubicBezTo>
                  <a:cubicBezTo>
                    <a:pt x="9077" y="11694"/>
                    <a:pt x="11694" y="9077"/>
                    <a:pt x="11694" y="5847"/>
                  </a:cubicBezTo>
                  <a:cubicBezTo>
                    <a:pt x="11694" y="2618"/>
                    <a:pt x="9077" y="0"/>
                    <a:pt x="5848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7315095" y="1240587"/>
              <a:ext cx="166397" cy="166378"/>
            </a:xfrm>
            <a:custGeom>
              <a:avLst/>
              <a:gdLst/>
              <a:ahLst/>
              <a:cxnLst/>
              <a:rect l="l" t="t" r="r" b="b"/>
              <a:pathLst>
                <a:path w="7974" h="7974" extrusionOk="0">
                  <a:moveTo>
                    <a:pt x="3986" y="0"/>
                  </a:moveTo>
                  <a:cubicBezTo>
                    <a:pt x="1785" y="0"/>
                    <a:pt x="0" y="1785"/>
                    <a:pt x="0" y="3988"/>
                  </a:cubicBezTo>
                  <a:cubicBezTo>
                    <a:pt x="0" y="6189"/>
                    <a:pt x="1785" y="7974"/>
                    <a:pt x="3986" y="7974"/>
                  </a:cubicBezTo>
                  <a:cubicBezTo>
                    <a:pt x="6189" y="7974"/>
                    <a:pt x="7974" y="6190"/>
                    <a:pt x="7974" y="3988"/>
                  </a:cubicBezTo>
                  <a:cubicBezTo>
                    <a:pt x="7974" y="1786"/>
                    <a:pt x="6189" y="0"/>
                    <a:pt x="3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7795075" y="1150637"/>
              <a:ext cx="547626" cy="547560"/>
            </a:xfrm>
            <a:custGeom>
              <a:avLst/>
              <a:gdLst/>
              <a:ahLst/>
              <a:cxnLst/>
              <a:rect l="l" t="t" r="r" b="b"/>
              <a:pathLst>
                <a:path w="26243" h="26243" extrusionOk="0">
                  <a:moveTo>
                    <a:pt x="13121" y="0"/>
                  </a:moveTo>
                  <a:cubicBezTo>
                    <a:pt x="5875" y="0"/>
                    <a:pt x="0" y="5875"/>
                    <a:pt x="0" y="13121"/>
                  </a:cubicBezTo>
                  <a:cubicBezTo>
                    <a:pt x="0" y="20369"/>
                    <a:pt x="5874" y="26242"/>
                    <a:pt x="13121" y="26242"/>
                  </a:cubicBezTo>
                  <a:cubicBezTo>
                    <a:pt x="20367" y="26242"/>
                    <a:pt x="26242" y="20369"/>
                    <a:pt x="26242" y="13121"/>
                  </a:cubicBezTo>
                  <a:cubicBezTo>
                    <a:pt x="26242" y="5875"/>
                    <a:pt x="20366" y="0"/>
                    <a:pt x="1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7856885" y="1212440"/>
              <a:ext cx="423965" cy="423914"/>
            </a:xfrm>
            <a:custGeom>
              <a:avLst/>
              <a:gdLst/>
              <a:ahLst/>
              <a:cxnLst/>
              <a:rect l="l" t="t" r="r" b="b"/>
              <a:pathLst>
                <a:path w="20317" h="20317" extrusionOk="0">
                  <a:moveTo>
                    <a:pt x="10158" y="1"/>
                  </a:moveTo>
                  <a:cubicBezTo>
                    <a:pt x="4548" y="1"/>
                    <a:pt x="1" y="4551"/>
                    <a:pt x="1" y="10159"/>
                  </a:cubicBezTo>
                  <a:cubicBezTo>
                    <a:pt x="1" y="15769"/>
                    <a:pt x="4548" y="20317"/>
                    <a:pt x="10158" y="20317"/>
                  </a:cubicBezTo>
                  <a:cubicBezTo>
                    <a:pt x="15769" y="20317"/>
                    <a:pt x="20317" y="15769"/>
                    <a:pt x="20317" y="10159"/>
                  </a:cubicBezTo>
                  <a:cubicBezTo>
                    <a:pt x="20317" y="4550"/>
                    <a:pt x="15768" y="1"/>
                    <a:pt x="10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7923119" y="1278708"/>
              <a:ext cx="291498" cy="291442"/>
            </a:xfrm>
            <a:custGeom>
              <a:avLst/>
              <a:gdLst/>
              <a:ahLst/>
              <a:cxnLst/>
              <a:rect l="l" t="t" r="r" b="b"/>
              <a:pathLst>
                <a:path w="13969" h="13968" extrusionOk="0">
                  <a:moveTo>
                    <a:pt x="6985" y="0"/>
                  </a:moveTo>
                  <a:cubicBezTo>
                    <a:pt x="3127" y="0"/>
                    <a:pt x="1" y="3127"/>
                    <a:pt x="1" y="6983"/>
                  </a:cubicBezTo>
                  <a:cubicBezTo>
                    <a:pt x="1" y="10840"/>
                    <a:pt x="3127" y="13968"/>
                    <a:pt x="6985" y="13968"/>
                  </a:cubicBezTo>
                  <a:cubicBezTo>
                    <a:pt x="10842" y="13968"/>
                    <a:pt x="13968" y="10840"/>
                    <a:pt x="13968" y="6983"/>
                  </a:cubicBezTo>
                  <a:cubicBezTo>
                    <a:pt x="13968" y="3127"/>
                    <a:pt x="10842" y="0"/>
                    <a:pt x="6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7971721" y="1327262"/>
              <a:ext cx="194339" cy="194316"/>
            </a:xfrm>
            <a:custGeom>
              <a:avLst/>
              <a:gdLst/>
              <a:ahLst/>
              <a:cxnLst/>
              <a:rect l="l" t="t" r="r" b="b"/>
              <a:pathLst>
                <a:path w="9313" h="9313" extrusionOk="0">
                  <a:moveTo>
                    <a:pt x="4656" y="0"/>
                  </a:moveTo>
                  <a:cubicBezTo>
                    <a:pt x="2085" y="0"/>
                    <a:pt x="0" y="2086"/>
                    <a:pt x="0" y="4656"/>
                  </a:cubicBezTo>
                  <a:cubicBezTo>
                    <a:pt x="0" y="7228"/>
                    <a:pt x="2084" y="9312"/>
                    <a:pt x="4656" y="9312"/>
                  </a:cubicBezTo>
                  <a:cubicBezTo>
                    <a:pt x="7228" y="9312"/>
                    <a:pt x="9312" y="7228"/>
                    <a:pt x="9312" y="4656"/>
                  </a:cubicBezTo>
                  <a:cubicBezTo>
                    <a:pt x="9312" y="2085"/>
                    <a:pt x="7226" y="0"/>
                    <a:pt x="4656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8083572" y="1291916"/>
              <a:ext cx="132529" cy="132514"/>
            </a:xfrm>
            <a:custGeom>
              <a:avLst/>
              <a:gdLst/>
              <a:ahLst/>
              <a:cxnLst/>
              <a:rect l="l" t="t" r="r" b="b"/>
              <a:pathLst>
                <a:path w="6351" h="6351" extrusionOk="0">
                  <a:moveTo>
                    <a:pt x="3176" y="1"/>
                  </a:moveTo>
                  <a:cubicBezTo>
                    <a:pt x="1423" y="1"/>
                    <a:pt x="1" y="1422"/>
                    <a:pt x="1" y="3175"/>
                  </a:cubicBezTo>
                  <a:cubicBezTo>
                    <a:pt x="1" y="4930"/>
                    <a:pt x="1423" y="6350"/>
                    <a:pt x="3176" y="6350"/>
                  </a:cubicBezTo>
                  <a:cubicBezTo>
                    <a:pt x="4930" y="6350"/>
                    <a:pt x="6350" y="4930"/>
                    <a:pt x="6350" y="3175"/>
                  </a:cubicBezTo>
                  <a:cubicBezTo>
                    <a:pt x="6350" y="1423"/>
                    <a:pt x="4930" y="1"/>
                    <a:pt x="3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6811054" y="838177"/>
              <a:ext cx="850622" cy="408099"/>
            </a:xfrm>
            <a:custGeom>
              <a:avLst/>
              <a:gdLst/>
              <a:ahLst/>
              <a:cxnLst/>
              <a:rect l="l" t="t" r="r" b="b"/>
              <a:pathLst>
                <a:path w="40763" h="19559" extrusionOk="0">
                  <a:moveTo>
                    <a:pt x="18614" y="0"/>
                  </a:moveTo>
                  <a:cubicBezTo>
                    <a:pt x="18520" y="0"/>
                    <a:pt x="18436" y="8"/>
                    <a:pt x="18362" y="24"/>
                  </a:cubicBezTo>
                  <a:cubicBezTo>
                    <a:pt x="18919" y="2437"/>
                    <a:pt x="20131" y="4488"/>
                    <a:pt x="21350" y="6652"/>
                  </a:cubicBezTo>
                  <a:cubicBezTo>
                    <a:pt x="17802" y="5303"/>
                    <a:pt x="14408" y="2651"/>
                    <a:pt x="10748" y="2199"/>
                  </a:cubicBezTo>
                  <a:lnTo>
                    <a:pt x="10748" y="2199"/>
                  </a:lnTo>
                  <a:cubicBezTo>
                    <a:pt x="11203" y="5099"/>
                    <a:pt x="12270" y="7978"/>
                    <a:pt x="14976" y="9216"/>
                  </a:cubicBezTo>
                  <a:cubicBezTo>
                    <a:pt x="11676" y="9137"/>
                    <a:pt x="7692" y="7690"/>
                    <a:pt x="4106" y="7690"/>
                  </a:cubicBezTo>
                  <a:cubicBezTo>
                    <a:pt x="2808" y="7690"/>
                    <a:pt x="1563" y="7880"/>
                    <a:pt x="420" y="8392"/>
                  </a:cubicBezTo>
                  <a:cubicBezTo>
                    <a:pt x="1" y="8580"/>
                    <a:pt x="15309" y="16748"/>
                    <a:pt x="17297" y="17217"/>
                  </a:cubicBezTo>
                  <a:cubicBezTo>
                    <a:pt x="20649" y="18006"/>
                    <a:pt x="25261" y="19558"/>
                    <a:pt x="29438" y="19558"/>
                  </a:cubicBezTo>
                  <a:cubicBezTo>
                    <a:pt x="30904" y="19558"/>
                    <a:pt x="32317" y="19367"/>
                    <a:pt x="33603" y="18884"/>
                  </a:cubicBezTo>
                  <a:cubicBezTo>
                    <a:pt x="34364" y="18599"/>
                    <a:pt x="35080" y="18212"/>
                    <a:pt x="35736" y="17700"/>
                  </a:cubicBezTo>
                  <a:cubicBezTo>
                    <a:pt x="40762" y="13796"/>
                    <a:pt x="37871" y="9154"/>
                    <a:pt x="32903" y="6708"/>
                  </a:cubicBezTo>
                  <a:cubicBezTo>
                    <a:pt x="30248" y="5402"/>
                    <a:pt x="21107" y="0"/>
                    <a:pt x="18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7731011" y="933657"/>
              <a:ext cx="850622" cy="408119"/>
            </a:xfrm>
            <a:custGeom>
              <a:avLst/>
              <a:gdLst/>
              <a:ahLst/>
              <a:cxnLst/>
              <a:rect l="l" t="t" r="r" b="b"/>
              <a:pathLst>
                <a:path w="40763" h="19560" extrusionOk="0">
                  <a:moveTo>
                    <a:pt x="22149" y="1"/>
                  </a:moveTo>
                  <a:cubicBezTo>
                    <a:pt x="19657" y="1"/>
                    <a:pt x="10514" y="5404"/>
                    <a:pt x="7859" y="6710"/>
                  </a:cubicBezTo>
                  <a:cubicBezTo>
                    <a:pt x="2892" y="9155"/>
                    <a:pt x="1" y="13797"/>
                    <a:pt x="5026" y="17701"/>
                  </a:cubicBezTo>
                  <a:cubicBezTo>
                    <a:pt x="5683" y="18212"/>
                    <a:pt x="6399" y="18599"/>
                    <a:pt x="7159" y="18884"/>
                  </a:cubicBezTo>
                  <a:cubicBezTo>
                    <a:pt x="8446" y="19368"/>
                    <a:pt x="9860" y="19559"/>
                    <a:pt x="11326" y="19559"/>
                  </a:cubicBezTo>
                  <a:cubicBezTo>
                    <a:pt x="15503" y="19559"/>
                    <a:pt x="20113" y="18007"/>
                    <a:pt x="23465" y="17218"/>
                  </a:cubicBezTo>
                  <a:cubicBezTo>
                    <a:pt x="25452" y="16750"/>
                    <a:pt x="40762" y="8580"/>
                    <a:pt x="40343" y="8392"/>
                  </a:cubicBezTo>
                  <a:cubicBezTo>
                    <a:pt x="39200" y="7880"/>
                    <a:pt x="37955" y="7691"/>
                    <a:pt x="36658" y="7691"/>
                  </a:cubicBezTo>
                  <a:cubicBezTo>
                    <a:pt x="33071" y="7691"/>
                    <a:pt x="29087" y="9138"/>
                    <a:pt x="25787" y="9218"/>
                  </a:cubicBezTo>
                  <a:cubicBezTo>
                    <a:pt x="28493" y="7980"/>
                    <a:pt x="29560" y="5100"/>
                    <a:pt x="30015" y="2199"/>
                  </a:cubicBezTo>
                  <a:lnTo>
                    <a:pt x="30015" y="2199"/>
                  </a:lnTo>
                  <a:cubicBezTo>
                    <a:pt x="26355" y="2653"/>
                    <a:pt x="22960" y="5305"/>
                    <a:pt x="19411" y="6654"/>
                  </a:cubicBezTo>
                  <a:cubicBezTo>
                    <a:pt x="20632" y="4488"/>
                    <a:pt x="21842" y="2437"/>
                    <a:pt x="22401" y="24"/>
                  </a:cubicBezTo>
                  <a:cubicBezTo>
                    <a:pt x="22327" y="8"/>
                    <a:pt x="22243" y="1"/>
                    <a:pt x="2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43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9">
    <p:bg>
      <p:bgPr>
        <a:solidFill>
          <a:schemeClr val="accen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44"/>
          <p:cNvSpPr txBox="1">
            <a:spLocks noGrp="1"/>
          </p:cNvSpPr>
          <p:nvPr>
            <p:ph type="title" idx="2"/>
          </p:nvPr>
        </p:nvSpPr>
        <p:spPr>
          <a:xfrm>
            <a:off x="1943475" y="1641191"/>
            <a:ext cx="2374800" cy="3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44"/>
          <p:cNvSpPr txBox="1">
            <a:spLocks noGrp="1"/>
          </p:cNvSpPr>
          <p:nvPr>
            <p:ph type="subTitle" idx="1"/>
          </p:nvPr>
        </p:nvSpPr>
        <p:spPr>
          <a:xfrm>
            <a:off x="1943475" y="2035311"/>
            <a:ext cx="2374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44"/>
          <p:cNvSpPr txBox="1">
            <a:spLocks noGrp="1"/>
          </p:cNvSpPr>
          <p:nvPr>
            <p:ph type="title" idx="3"/>
          </p:nvPr>
        </p:nvSpPr>
        <p:spPr>
          <a:xfrm>
            <a:off x="4825725" y="1641191"/>
            <a:ext cx="2374800" cy="3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7" name="Google Shape;597;p44"/>
          <p:cNvSpPr txBox="1">
            <a:spLocks noGrp="1"/>
          </p:cNvSpPr>
          <p:nvPr>
            <p:ph type="subTitle" idx="4"/>
          </p:nvPr>
        </p:nvSpPr>
        <p:spPr>
          <a:xfrm>
            <a:off x="4825736" y="2035311"/>
            <a:ext cx="2374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44"/>
          <p:cNvSpPr txBox="1">
            <a:spLocks noGrp="1"/>
          </p:cNvSpPr>
          <p:nvPr>
            <p:ph type="title" idx="5"/>
          </p:nvPr>
        </p:nvSpPr>
        <p:spPr>
          <a:xfrm>
            <a:off x="1943475" y="3313697"/>
            <a:ext cx="2374800" cy="3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44"/>
          <p:cNvSpPr txBox="1">
            <a:spLocks noGrp="1"/>
          </p:cNvSpPr>
          <p:nvPr>
            <p:ph type="subTitle" idx="6"/>
          </p:nvPr>
        </p:nvSpPr>
        <p:spPr>
          <a:xfrm>
            <a:off x="1943475" y="3705336"/>
            <a:ext cx="2374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44"/>
          <p:cNvSpPr txBox="1">
            <a:spLocks noGrp="1"/>
          </p:cNvSpPr>
          <p:nvPr>
            <p:ph type="title" idx="7"/>
          </p:nvPr>
        </p:nvSpPr>
        <p:spPr>
          <a:xfrm>
            <a:off x="4825725" y="3313696"/>
            <a:ext cx="2374800" cy="3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44"/>
          <p:cNvSpPr txBox="1">
            <a:spLocks noGrp="1"/>
          </p:cNvSpPr>
          <p:nvPr>
            <p:ph type="subTitle" idx="8"/>
          </p:nvPr>
        </p:nvSpPr>
        <p:spPr>
          <a:xfrm>
            <a:off x="4825736" y="3705336"/>
            <a:ext cx="2374800" cy="6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44"/>
          <p:cNvSpPr/>
          <p:nvPr/>
        </p:nvSpPr>
        <p:spPr>
          <a:xfrm rot="-8100000">
            <a:off x="-1315316" y="1269252"/>
            <a:ext cx="2604981" cy="2604981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4"/>
          <p:cNvSpPr/>
          <p:nvPr/>
        </p:nvSpPr>
        <p:spPr>
          <a:xfrm rot="2700000">
            <a:off x="7854359" y="1269252"/>
            <a:ext cx="2604981" cy="2604981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7_1_1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5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45"/>
          <p:cNvSpPr txBox="1">
            <a:spLocks noGrp="1"/>
          </p:cNvSpPr>
          <p:nvPr>
            <p:ph type="title" idx="2"/>
          </p:nvPr>
        </p:nvSpPr>
        <p:spPr>
          <a:xfrm>
            <a:off x="6487145" y="1550555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45"/>
          <p:cNvSpPr txBox="1">
            <a:spLocks noGrp="1"/>
          </p:cNvSpPr>
          <p:nvPr>
            <p:ph type="subTitle" idx="1"/>
          </p:nvPr>
        </p:nvSpPr>
        <p:spPr>
          <a:xfrm>
            <a:off x="6489526" y="1935939"/>
            <a:ext cx="1920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45"/>
          <p:cNvSpPr txBox="1">
            <a:spLocks noGrp="1"/>
          </p:cNvSpPr>
          <p:nvPr>
            <p:ph type="title" idx="3"/>
          </p:nvPr>
        </p:nvSpPr>
        <p:spPr>
          <a:xfrm>
            <a:off x="6495479" y="3184790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45"/>
          <p:cNvSpPr txBox="1">
            <a:spLocks noGrp="1"/>
          </p:cNvSpPr>
          <p:nvPr>
            <p:ph type="subTitle" idx="4"/>
          </p:nvPr>
        </p:nvSpPr>
        <p:spPr>
          <a:xfrm>
            <a:off x="6501432" y="3570174"/>
            <a:ext cx="1920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45"/>
          <p:cNvSpPr txBox="1">
            <a:spLocks noGrp="1"/>
          </p:cNvSpPr>
          <p:nvPr>
            <p:ph type="title" idx="5"/>
          </p:nvPr>
        </p:nvSpPr>
        <p:spPr>
          <a:xfrm>
            <a:off x="721430" y="1550555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21696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1" name="Google Shape;611;p45"/>
          <p:cNvSpPr txBox="1">
            <a:spLocks noGrp="1"/>
          </p:cNvSpPr>
          <p:nvPr>
            <p:ph type="subTitle" idx="6"/>
          </p:nvPr>
        </p:nvSpPr>
        <p:spPr>
          <a:xfrm>
            <a:off x="727383" y="1935939"/>
            <a:ext cx="1920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2" name="Google Shape;612;p45"/>
          <p:cNvSpPr txBox="1">
            <a:spLocks noGrp="1"/>
          </p:cNvSpPr>
          <p:nvPr>
            <p:ph type="title" idx="7"/>
          </p:nvPr>
        </p:nvSpPr>
        <p:spPr>
          <a:xfrm>
            <a:off x="716667" y="3184790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3" name="Google Shape;613;p45"/>
          <p:cNvSpPr txBox="1">
            <a:spLocks noGrp="1"/>
          </p:cNvSpPr>
          <p:nvPr>
            <p:ph type="subTitle" idx="8"/>
          </p:nvPr>
        </p:nvSpPr>
        <p:spPr>
          <a:xfrm>
            <a:off x="713095" y="3570174"/>
            <a:ext cx="19203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14" name="Google Shape;614;p45"/>
          <p:cNvGrpSpPr/>
          <p:nvPr/>
        </p:nvGrpSpPr>
        <p:grpSpPr>
          <a:xfrm flipH="1">
            <a:off x="8803940" y="-165901"/>
            <a:ext cx="1033200" cy="5475279"/>
            <a:chOff x="-680033" y="-53947"/>
            <a:chExt cx="1033200" cy="5372134"/>
          </a:xfrm>
        </p:grpSpPr>
        <p:sp>
          <p:nvSpPr>
            <p:cNvPr id="615" name="Google Shape;615;p45"/>
            <p:cNvSpPr/>
            <p:nvPr/>
          </p:nvSpPr>
          <p:spPr>
            <a:xfrm rot="-9423889">
              <a:off x="-557593" y="1310165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 rot="-9423889">
              <a:off x="-557593" y="721573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 rot="-9423889">
              <a:off x="-557593" y="68493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 rot="-9423889">
              <a:off x="-557593" y="1929390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 rot="-9423889">
              <a:off x="-557593" y="2576740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 rot="-9423889">
              <a:off x="-557593" y="3239628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 rot="-9423889">
              <a:off x="-557593" y="3843303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 rot="-9423889">
              <a:off x="-557593" y="4407428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0">
    <p:bg>
      <p:bgPr>
        <a:solidFill>
          <a:schemeClr val="accent3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6"/>
          <p:cNvSpPr txBox="1">
            <a:spLocks noGrp="1"/>
          </p:cNvSpPr>
          <p:nvPr>
            <p:ph type="title" hasCustomPrompt="1"/>
          </p:nvPr>
        </p:nvSpPr>
        <p:spPr>
          <a:xfrm>
            <a:off x="3494700" y="2241000"/>
            <a:ext cx="2154600" cy="9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25" name="Google Shape;625;p46"/>
          <p:cNvSpPr txBox="1">
            <a:spLocks noGrp="1"/>
          </p:cNvSpPr>
          <p:nvPr>
            <p:ph type="subTitle" idx="1"/>
          </p:nvPr>
        </p:nvSpPr>
        <p:spPr>
          <a:xfrm>
            <a:off x="3472350" y="3211200"/>
            <a:ext cx="21993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46"/>
          <p:cNvSpPr txBox="1">
            <a:spLocks noGrp="1"/>
          </p:cNvSpPr>
          <p:nvPr>
            <p:ph type="title" idx="2" hasCustomPrompt="1"/>
          </p:nvPr>
        </p:nvSpPr>
        <p:spPr>
          <a:xfrm>
            <a:off x="1032525" y="2241000"/>
            <a:ext cx="2154600" cy="9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27" name="Google Shape;627;p46"/>
          <p:cNvSpPr txBox="1">
            <a:spLocks noGrp="1"/>
          </p:cNvSpPr>
          <p:nvPr>
            <p:ph type="subTitle" idx="3"/>
          </p:nvPr>
        </p:nvSpPr>
        <p:spPr>
          <a:xfrm>
            <a:off x="1010175" y="3211200"/>
            <a:ext cx="21993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46"/>
          <p:cNvSpPr txBox="1">
            <a:spLocks noGrp="1"/>
          </p:cNvSpPr>
          <p:nvPr>
            <p:ph type="title" idx="4" hasCustomPrompt="1"/>
          </p:nvPr>
        </p:nvSpPr>
        <p:spPr>
          <a:xfrm>
            <a:off x="5956875" y="2241000"/>
            <a:ext cx="2154600" cy="9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29" name="Google Shape;629;p46"/>
          <p:cNvSpPr txBox="1">
            <a:spLocks noGrp="1"/>
          </p:cNvSpPr>
          <p:nvPr>
            <p:ph type="subTitle" idx="5"/>
          </p:nvPr>
        </p:nvSpPr>
        <p:spPr>
          <a:xfrm>
            <a:off x="5934525" y="3211200"/>
            <a:ext cx="21993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46"/>
          <p:cNvSpPr txBox="1">
            <a:spLocks noGrp="1"/>
          </p:cNvSpPr>
          <p:nvPr>
            <p:ph type="title" idx="6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0_1">
    <p:bg>
      <p:bgPr>
        <a:noFill/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7"/>
          <p:cNvSpPr txBox="1">
            <a:spLocks noGrp="1"/>
          </p:cNvSpPr>
          <p:nvPr>
            <p:ph type="title" hasCustomPrompt="1"/>
          </p:nvPr>
        </p:nvSpPr>
        <p:spPr>
          <a:xfrm>
            <a:off x="5858654" y="1807013"/>
            <a:ext cx="908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33" name="Google Shape;633;p47"/>
          <p:cNvSpPr txBox="1">
            <a:spLocks noGrp="1"/>
          </p:cNvSpPr>
          <p:nvPr>
            <p:ph type="subTitle" idx="1"/>
          </p:nvPr>
        </p:nvSpPr>
        <p:spPr>
          <a:xfrm>
            <a:off x="6818128" y="1690098"/>
            <a:ext cx="15168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47"/>
          <p:cNvSpPr txBox="1">
            <a:spLocks noGrp="1"/>
          </p:cNvSpPr>
          <p:nvPr>
            <p:ph type="title" idx="2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47"/>
          <p:cNvSpPr txBox="1">
            <a:spLocks noGrp="1"/>
          </p:cNvSpPr>
          <p:nvPr>
            <p:ph type="title" idx="3" hasCustomPrompt="1"/>
          </p:nvPr>
        </p:nvSpPr>
        <p:spPr>
          <a:xfrm>
            <a:off x="5858654" y="3293727"/>
            <a:ext cx="908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36" name="Google Shape;636;p47"/>
          <p:cNvSpPr txBox="1">
            <a:spLocks noGrp="1"/>
          </p:cNvSpPr>
          <p:nvPr>
            <p:ph type="subTitle" idx="4"/>
          </p:nvPr>
        </p:nvSpPr>
        <p:spPr>
          <a:xfrm>
            <a:off x="6818128" y="3176950"/>
            <a:ext cx="15168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47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2386366" y="1806938"/>
            <a:ext cx="9624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38" name="Google Shape;638;p47"/>
          <p:cNvSpPr txBox="1">
            <a:spLocks noGrp="1"/>
          </p:cNvSpPr>
          <p:nvPr>
            <p:ph type="subTitle" idx="6"/>
          </p:nvPr>
        </p:nvSpPr>
        <p:spPr>
          <a:xfrm flipH="1">
            <a:off x="813834" y="1690175"/>
            <a:ext cx="15168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47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2383323" y="3293714"/>
            <a:ext cx="9624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40" name="Google Shape;640;p47"/>
          <p:cNvSpPr txBox="1">
            <a:spLocks noGrp="1"/>
          </p:cNvSpPr>
          <p:nvPr>
            <p:ph type="subTitle" idx="8"/>
          </p:nvPr>
        </p:nvSpPr>
        <p:spPr>
          <a:xfrm flipH="1">
            <a:off x="813834" y="3176864"/>
            <a:ext cx="15168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1" name="Google Shape;641;p47"/>
          <p:cNvGrpSpPr/>
          <p:nvPr/>
        </p:nvGrpSpPr>
        <p:grpSpPr>
          <a:xfrm>
            <a:off x="-686646" y="-197835"/>
            <a:ext cx="1033200" cy="5529538"/>
            <a:chOff x="-680033" y="-53947"/>
            <a:chExt cx="1033200" cy="5372134"/>
          </a:xfrm>
        </p:grpSpPr>
        <p:sp>
          <p:nvSpPr>
            <p:cNvPr id="642" name="Google Shape;642;p47"/>
            <p:cNvSpPr/>
            <p:nvPr/>
          </p:nvSpPr>
          <p:spPr>
            <a:xfrm rot="-9423889">
              <a:off x="-557593" y="1310165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 rot="-9423889">
              <a:off x="-557593" y="721573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 rot="-9423889">
              <a:off x="-557593" y="68493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 rot="-9423889">
              <a:off x="-557593" y="1929390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 rot="-9423889">
              <a:off x="-557593" y="2576740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 rot="-9423889">
              <a:off x="-557593" y="3239628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 rot="-9423889">
              <a:off x="-557593" y="3843303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 rot="-9423889">
              <a:off x="-557593" y="4407428"/>
              <a:ext cx="788320" cy="788320"/>
            </a:xfrm>
            <a:prstGeom prst="chord">
              <a:avLst>
                <a:gd name="adj1" fmla="val 5517791"/>
                <a:gd name="adj2" fmla="val 1333815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1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8"/>
          <p:cNvSpPr txBox="1">
            <a:spLocks noGrp="1"/>
          </p:cNvSpPr>
          <p:nvPr>
            <p:ph type="title"/>
          </p:nvPr>
        </p:nvSpPr>
        <p:spPr>
          <a:xfrm>
            <a:off x="4541750" y="2077200"/>
            <a:ext cx="34311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2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9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49"/>
          <p:cNvSpPr/>
          <p:nvPr/>
        </p:nvSpPr>
        <p:spPr>
          <a:xfrm>
            <a:off x="0" y="1531700"/>
            <a:ext cx="9144000" cy="361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49"/>
          <p:cNvGrpSpPr/>
          <p:nvPr/>
        </p:nvGrpSpPr>
        <p:grpSpPr>
          <a:xfrm>
            <a:off x="0" y="3867300"/>
            <a:ext cx="9143900" cy="1276200"/>
            <a:chOff x="0" y="3867300"/>
            <a:chExt cx="9143900" cy="1276200"/>
          </a:xfrm>
        </p:grpSpPr>
        <p:sp>
          <p:nvSpPr>
            <p:cNvPr id="656" name="Google Shape;656;p49"/>
            <p:cNvSpPr/>
            <p:nvPr/>
          </p:nvSpPr>
          <p:spPr>
            <a:xfrm>
              <a:off x="0" y="3867300"/>
              <a:ext cx="419100" cy="1276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419100" y="4570800"/>
              <a:ext cx="4620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881075" y="4570800"/>
              <a:ext cx="3192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1200275" y="4701175"/>
              <a:ext cx="685800" cy="442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1886075" y="4853575"/>
              <a:ext cx="419100" cy="2898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2305175" y="4746275"/>
              <a:ext cx="319200" cy="397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2624375" y="4570800"/>
              <a:ext cx="4620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3086350" y="4570800"/>
              <a:ext cx="3192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3405550" y="4701175"/>
              <a:ext cx="685800" cy="442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4091350" y="4853575"/>
              <a:ext cx="419100" cy="2898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4510450" y="4746275"/>
              <a:ext cx="319200" cy="397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4829650" y="4570800"/>
              <a:ext cx="4620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5291625" y="4570800"/>
              <a:ext cx="3192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5610825" y="4701175"/>
              <a:ext cx="685800" cy="442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6296625" y="4853575"/>
              <a:ext cx="419100" cy="2898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6715725" y="4746275"/>
              <a:ext cx="319200" cy="397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7034925" y="4570800"/>
              <a:ext cx="4620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7496900" y="4570800"/>
              <a:ext cx="319200" cy="572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7816100" y="4701175"/>
              <a:ext cx="685800" cy="4422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8501900" y="4276725"/>
              <a:ext cx="642000" cy="8667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9"/>
          <p:cNvSpPr txBox="1">
            <a:spLocks noGrp="1"/>
          </p:cNvSpPr>
          <p:nvPr>
            <p:ph type="title" idx="2"/>
          </p:nvPr>
        </p:nvSpPr>
        <p:spPr>
          <a:xfrm>
            <a:off x="881075" y="3351375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7" name="Google Shape;677;p49"/>
          <p:cNvSpPr txBox="1">
            <a:spLocks noGrp="1"/>
          </p:cNvSpPr>
          <p:nvPr>
            <p:ph type="subTitle" idx="1"/>
          </p:nvPr>
        </p:nvSpPr>
        <p:spPr>
          <a:xfrm>
            <a:off x="881050" y="3720034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8" name="Google Shape;678;p49"/>
          <p:cNvSpPr txBox="1">
            <a:spLocks noGrp="1"/>
          </p:cNvSpPr>
          <p:nvPr>
            <p:ph type="title" idx="3"/>
          </p:nvPr>
        </p:nvSpPr>
        <p:spPr>
          <a:xfrm>
            <a:off x="3509534" y="3351375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9" name="Google Shape;679;p49"/>
          <p:cNvSpPr txBox="1">
            <a:spLocks noGrp="1"/>
          </p:cNvSpPr>
          <p:nvPr>
            <p:ph type="subTitle" idx="4"/>
          </p:nvPr>
        </p:nvSpPr>
        <p:spPr>
          <a:xfrm>
            <a:off x="3509507" y="3720034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0" name="Google Shape;680;p49"/>
          <p:cNvSpPr txBox="1">
            <a:spLocks noGrp="1"/>
          </p:cNvSpPr>
          <p:nvPr>
            <p:ph type="title" idx="5"/>
          </p:nvPr>
        </p:nvSpPr>
        <p:spPr>
          <a:xfrm>
            <a:off x="6138023" y="3351375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1" name="Google Shape;681;p49"/>
          <p:cNvSpPr txBox="1">
            <a:spLocks noGrp="1"/>
          </p:cNvSpPr>
          <p:nvPr>
            <p:ph type="subTitle" idx="6"/>
          </p:nvPr>
        </p:nvSpPr>
        <p:spPr>
          <a:xfrm>
            <a:off x="6137994" y="3720034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2" name="Google Shape;682;p49"/>
          <p:cNvSpPr txBox="1">
            <a:spLocks noGrp="1"/>
          </p:cNvSpPr>
          <p:nvPr>
            <p:ph type="title" idx="7"/>
          </p:nvPr>
        </p:nvSpPr>
        <p:spPr>
          <a:xfrm>
            <a:off x="881075" y="1956475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3" name="Google Shape;683;p49"/>
          <p:cNvSpPr txBox="1">
            <a:spLocks noGrp="1"/>
          </p:cNvSpPr>
          <p:nvPr>
            <p:ph type="subTitle" idx="8"/>
          </p:nvPr>
        </p:nvSpPr>
        <p:spPr>
          <a:xfrm>
            <a:off x="881075" y="2324764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4" name="Google Shape;684;p49"/>
          <p:cNvSpPr txBox="1">
            <a:spLocks noGrp="1"/>
          </p:cNvSpPr>
          <p:nvPr>
            <p:ph type="title" idx="9"/>
          </p:nvPr>
        </p:nvSpPr>
        <p:spPr>
          <a:xfrm>
            <a:off x="3509534" y="1956475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5" name="Google Shape;685;p49"/>
          <p:cNvSpPr txBox="1">
            <a:spLocks noGrp="1"/>
          </p:cNvSpPr>
          <p:nvPr>
            <p:ph type="subTitle" idx="13"/>
          </p:nvPr>
        </p:nvSpPr>
        <p:spPr>
          <a:xfrm>
            <a:off x="3509534" y="2324764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6" name="Google Shape;686;p49"/>
          <p:cNvSpPr txBox="1">
            <a:spLocks noGrp="1"/>
          </p:cNvSpPr>
          <p:nvPr>
            <p:ph type="title" idx="14"/>
          </p:nvPr>
        </p:nvSpPr>
        <p:spPr>
          <a:xfrm>
            <a:off x="6138023" y="1956475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7" name="Google Shape;687;p49"/>
          <p:cNvSpPr txBox="1">
            <a:spLocks noGrp="1"/>
          </p:cNvSpPr>
          <p:nvPr>
            <p:ph type="subTitle" idx="15"/>
          </p:nvPr>
        </p:nvSpPr>
        <p:spPr>
          <a:xfrm>
            <a:off x="6138023" y="2324764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12_1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0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50"/>
          <p:cNvSpPr txBox="1">
            <a:spLocks noGrp="1"/>
          </p:cNvSpPr>
          <p:nvPr>
            <p:ph type="title" idx="2"/>
          </p:nvPr>
        </p:nvSpPr>
        <p:spPr>
          <a:xfrm>
            <a:off x="1169864" y="2407675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1" name="Google Shape;691;p50"/>
          <p:cNvSpPr txBox="1">
            <a:spLocks noGrp="1"/>
          </p:cNvSpPr>
          <p:nvPr>
            <p:ph type="subTitle" idx="1"/>
          </p:nvPr>
        </p:nvSpPr>
        <p:spPr>
          <a:xfrm>
            <a:off x="1168053" y="2776334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50"/>
          <p:cNvSpPr txBox="1">
            <a:spLocks noGrp="1"/>
          </p:cNvSpPr>
          <p:nvPr>
            <p:ph type="title" idx="3"/>
          </p:nvPr>
        </p:nvSpPr>
        <p:spPr>
          <a:xfrm>
            <a:off x="1181197" y="3558850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3" name="Google Shape;693;p50"/>
          <p:cNvSpPr txBox="1">
            <a:spLocks noGrp="1"/>
          </p:cNvSpPr>
          <p:nvPr>
            <p:ph type="subTitle" idx="4"/>
          </p:nvPr>
        </p:nvSpPr>
        <p:spPr>
          <a:xfrm>
            <a:off x="1175217" y="3927509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50"/>
          <p:cNvSpPr txBox="1">
            <a:spLocks noGrp="1"/>
          </p:cNvSpPr>
          <p:nvPr>
            <p:ph type="title" idx="5"/>
          </p:nvPr>
        </p:nvSpPr>
        <p:spPr>
          <a:xfrm>
            <a:off x="5841552" y="3558850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5" name="Google Shape;695;p50"/>
          <p:cNvSpPr txBox="1">
            <a:spLocks noGrp="1"/>
          </p:cNvSpPr>
          <p:nvPr>
            <p:ph type="subTitle" idx="6"/>
          </p:nvPr>
        </p:nvSpPr>
        <p:spPr>
          <a:xfrm>
            <a:off x="5837355" y="3927509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50"/>
          <p:cNvSpPr txBox="1">
            <a:spLocks noGrp="1"/>
          </p:cNvSpPr>
          <p:nvPr>
            <p:ph type="title" idx="7"/>
          </p:nvPr>
        </p:nvSpPr>
        <p:spPr>
          <a:xfrm>
            <a:off x="1171650" y="1256500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7" name="Google Shape;697;p50"/>
          <p:cNvSpPr txBox="1">
            <a:spLocks noGrp="1"/>
          </p:cNvSpPr>
          <p:nvPr>
            <p:ph type="subTitle" idx="8"/>
          </p:nvPr>
        </p:nvSpPr>
        <p:spPr>
          <a:xfrm>
            <a:off x="1168078" y="1624789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50"/>
          <p:cNvSpPr txBox="1">
            <a:spLocks noGrp="1"/>
          </p:cNvSpPr>
          <p:nvPr>
            <p:ph type="title" idx="9"/>
          </p:nvPr>
        </p:nvSpPr>
        <p:spPr>
          <a:xfrm>
            <a:off x="5849859" y="1256500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9" name="Google Shape;699;p50"/>
          <p:cNvSpPr txBox="1">
            <a:spLocks noGrp="1"/>
          </p:cNvSpPr>
          <p:nvPr>
            <p:ph type="subTitle" idx="13"/>
          </p:nvPr>
        </p:nvSpPr>
        <p:spPr>
          <a:xfrm>
            <a:off x="5851050" y="1624789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50"/>
          <p:cNvSpPr txBox="1">
            <a:spLocks noGrp="1"/>
          </p:cNvSpPr>
          <p:nvPr>
            <p:ph type="title" idx="14"/>
          </p:nvPr>
        </p:nvSpPr>
        <p:spPr>
          <a:xfrm>
            <a:off x="5840944" y="2407675"/>
            <a:ext cx="21249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01" name="Google Shape;701;p50"/>
          <p:cNvSpPr txBox="1">
            <a:spLocks noGrp="1"/>
          </p:cNvSpPr>
          <p:nvPr>
            <p:ph type="subTitle" idx="15"/>
          </p:nvPr>
        </p:nvSpPr>
        <p:spPr>
          <a:xfrm>
            <a:off x="5837372" y="2775964"/>
            <a:ext cx="21249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702" name="Google Shape;702;p50"/>
          <p:cNvGrpSpPr/>
          <p:nvPr/>
        </p:nvGrpSpPr>
        <p:grpSpPr>
          <a:xfrm flipH="1">
            <a:off x="8724306" y="-197835"/>
            <a:ext cx="1033200" cy="5529538"/>
            <a:chOff x="892904" y="-197835"/>
            <a:chExt cx="1033200" cy="5529538"/>
          </a:xfrm>
        </p:grpSpPr>
        <p:grpSp>
          <p:nvGrpSpPr>
            <p:cNvPr id="703" name="Google Shape;703;p50"/>
            <p:cNvGrpSpPr/>
            <p:nvPr/>
          </p:nvGrpSpPr>
          <p:grpSpPr>
            <a:xfrm rot="10800000" flipH="1">
              <a:off x="892904" y="-197835"/>
              <a:ext cx="1033200" cy="5529538"/>
              <a:chOff x="-680033" y="-53947"/>
              <a:chExt cx="1033200" cy="5372134"/>
            </a:xfrm>
          </p:grpSpPr>
          <p:sp>
            <p:nvSpPr>
              <p:cNvPr id="704" name="Google Shape;704;p50"/>
              <p:cNvSpPr/>
              <p:nvPr/>
            </p:nvSpPr>
            <p:spPr>
              <a:xfrm rot="-9423889">
                <a:off x="-557593" y="1310165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0"/>
              <p:cNvSpPr/>
              <p:nvPr/>
            </p:nvSpPr>
            <p:spPr>
              <a:xfrm rot="-9423889">
                <a:off x="-557593" y="721573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0"/>
              <p:cNvSpPr/>
              <p:nvPr/>
            </p:nvSpPr>
            <p:spPr>
              <a:xfrm rot="-9423889">
                <a:off x="-557593" y="68493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0"/>
              <p:cNvSpPr/>
              <p:nvPr/>
            </p:nvSpPr>
            <p:spPr>
              <a:xfrm rot="-9423889">
                <a:off x="-557593" y="1929390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0"/>
              <p:cNvSpPr/>
              <p:nvPr/>
            </p:nvSpPr>
            <p:spPr>
              <a:xfrm rot="-9423889">
                <a:off x="-557593" y="2576740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0"/>
              <p:cNvSpPr/>
              <p:nvPr/>
            </p:nvSpPr>
            <p:spPr>
              <a:xfrm rot="-9423889">
                <a:off x="-557593" y="3239628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0"/>
              <p:cNvSpPr/>
              <p:nvPr/>
            </p:nvSpPr>
            <p:spPr>
              <a:xfrm rot="-9423889">
                <a:off x="-557593" y="3843303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0"/>
              <p:cNvSpPr/>
              <p:nvPr/>
            </p:nvSpPr>
            <p:spPr>
              <a:xfrm rot="-9423889">
                <a:off x="-557593" y="4407428"/>
                <a:ext cx="788320" cy="788320"/>
              </a:xfrm>
              <a:prstGeom prst="chord">
                <a:avLst>
                  <a:gd name="adj1" fmla="val 5517791"/>
                  <a:gd name="adj2" fmla="val 1333815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2" name="Google Shape;712;p50"/>
            <p:cNvSpPr/>
            <p:nvPr/>
          </p:nvSpPr>
          <p:spPr>
            <a:xfrm>
              <a:off x="1063775" y="200"/>
              <a:ext cx="5622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bg>
      <p:bgPr>
        <a:solidFill>
          <a:schemeClr val="accent6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1"/>
          <p:cNvSpPr/>
          <p:nvPr/>
        </p:nvSpPr>
        <p:spPr>
          <a:xfrm>
            <a:off x="896575" y="0"/>
            <a:ext cx="7320900" cy="5143500"/>
          </a:xfrm>
          <a:prstGeom prst="rect">
            <a:avLst/>
          </a:prstGeom>
          <a:solidFill>
            <a:srgbClr val="FFFC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subTitle" idx="1"/>
          </p:nvPr>
        </p:nvSpPr>
        <p:spPr>
          <a:xfrm>
            <a:off x="3143250" y="1280326"/>
            <a:ext cx="28575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None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16" name="Google Shape;716;p51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15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2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CUSTOM_14">
    <p:bg>
      <p:bgPr>
        <a:solidFill>
          <a:schemeClr val="accent2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3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1" name="Google Shape;721;p53"/>
          <p:cNvSpPr txBox="1">
            <a:spLocks noGrp="1"/>
          </p:cNvSpPr>
          <p:nvPr>
            <p:ph type="body" idx="1"/>
          </p:nvPr>
        </p:nvSpPr>
        <p:spPr>
          <a:xfrm>
            <a:off x="712975" y="1070375"/>
            <a:ext cx="3640800" cy="3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●"/>
              <a:defRPr sz="12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○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■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●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○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■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●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○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■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22" name="Google Shape;722;p53"/>
          <p:cNvSpPr txBox="1">
            <a:spLocks noGrp="1"/>
          </p:cNvSpPr>
          <p:nvPr>
            <p:ph type="body" idx="2"/>
          </p:nvPr>
        </p:nvSpPr>
        <p:spPr>
          <a:xfrm>
            <a:off x="4611900" y="1070375"/>
            <a:ext cx="3819000" cy="3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●"/>
              <a:defRPr sz="12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○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■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●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○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■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●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○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■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14_1">
    <p:bg>
      <p:bgPr>
        <a:solidFill>
          <a:schemeClr val="accent2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4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5" name="Google Shape;725;p54"/>
          <p:cNvSpPr txBox="1">
            <a:spLocks noGrp="1"/>
          </p:cNvSpPr>
          <p:nvPr>
            <p:ph type="body" idx="1"/>
          </p:nvPr>
        </p:nvSpPr>
        <p:spPr>
          <a:xfrm>
            <a:off x="712975" y="1093325"/>
            <a:ext cx="3640800" cy="3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"/>
              <a:buChar char="●"/>
              <a:defRPr sz="12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○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■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●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○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■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●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○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Work Sans"/>
              <a:buChar char="■"/>
              <a:defRPr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23000" y="2119050"/>
            <a:ext cx="3453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1023000" y="3688950"/>
            <a:ext cx="34536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5390950" y="724200"/>
            <a:ext cx="28419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sz="14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688550" y="1774050"/>
            <a:ext cx="3421500" cy="15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noFill/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450125" y="0"/>
            <a:ext cx="46938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/>
          <p:nvPr/>
        </p:nvSpPr>
        <p:spPr>
          <a:xfrm>
            <a:off x="0" y="0"/>
            <a:ext cx="445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82561" y="1241350"/>
            <a:ext cx="2580900" cy="1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22989" y="3305663"/>
            <a:ext cx="31464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482425" y="2862750"/>
            <a:ext cx="13962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138500" y="539500"/>
            <a:ext cx="71718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Char char="●"/>
              <a:defRPr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Work Sans"/>
              <a:buChar char="■"/>
              <a:defRPr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5"/>
          <p:cNvSpPr txBox="1">
            <a:spLocks noGrp="1"/>
          </p:cNvSpPr>
          <p:nvPr>
            <p:ph type="ctrTitle"/>
          </p:nvPr>
        </p:nvSpPr>
        <p:spPr>
          <a:xfrm>
            <a:off x="470275" y="1863950"/>
            <a:ext cx="5172000" cy="14790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Engaging &amp; Inspiring Learning Everyday using</a:t>
            </a:r>
            <a:endParaRPr sz="23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</a:rPr>
              <a:t>DE Resources </a:t>
            </a:r>
            <a:endParaRPr b="1" dirty="0">
              <a:solidFill>
                <a:schemeClr val="accent2"/>
              </a:solidFill>
            </a:endParaRPr>
          </a:p>
        </p:txBody>
      </p:sp>
      <p:grpSp>
        <p:nvGrpSpPr>
          <p:cNvPr id="731" name="Google Shape;731;p55"/>
          <p:cNvGrpSpPr/>
          <p:nvPr/>
        </p:nvGrpSpPr>
        <p:grpSpPr>
          <a:xfrm>
            <a:off x="5086564" y="1902525"/>
            <a:ext cx="4033530" cy="3183124"/>
            <a:chOff x="3265150" y="1035719"/>
            <a:chExt cx="5741680" cy="4107786"/>
          </a:xfrm>
        </p:grpSpPr>
        <p:sp>
          <p:nvSpPr>
            <p:cNvPr id="732" name="Google Shape;732;p55"/>
            <p:cNvSpPr/>
            <p:nvPr/>
          </p:nvSpPr>
          <p:spPr>
            <a:xfrm>
              <a:off x="5219471" y="2772461"/>
              <a:ext cx="1607623" cy="1650610"/>
            </a:xfrm>
            <a:custGeom>
              <a:avLst/>
              <a:gdLst/>
              <a:ahLst/>
              <a:cxnLst/>
              <a:rect l="l" t="t" r="r" b="b"/>
              <a:pathLst>
                <a:path w="54863" h="56330" extrusionOk="0">
                  <a:moveTo>
                    <a:pt x="25983" y="0"/>
                  </a:moveTo>
                  <a:cubicBezTo>
                    <a:pt x="25922" y="0"/>
                    <a:pt x="25861" y="3"/>
                    <a:pt x="25799" y="8"/>
                  </a:cubicBezTo>
                  <a:cubicBezTo>
                    <a:pt x="24983" y="50"/>
                    <a:pt x="24335" y="677"/>
                    <a:pt x="24251" y="1473"/>
                  </a:cubicBezTo>
                  <a:cubicBezTo>
                    <a:pt x="24209" y="1745"/>
                    <a:pt x="24230" y="1996"/>
                    <a:pt x="24293" y="2268"/>
                  </a:cubicBezTo>
                  <a:cubicBezTo>
                    <a:pt x="23456" y="1765"/>
                    <a:pt x="22514" y="1473"/>
                    <a:pt x="21552" y="1389"/>
                  </a:cubicBezTo>
                  <a:cubicBezTo>
                    <a:pt x="21481" y="1386"/>
                    <a:pt x="21410" y="1384"/>
                    <a:pt x="21338" y="1384"/>
                  </a:cubicBezTo>
                  <a:cubicBezTo>
                    <a:pt x="19973" y="1384"/>
                    <a:pt x="18501" y="1954"/>
                    <a:pt x="17786" y="3146"/>
                  </a:cubicBezTo>
                  <a:cubicBezTo>
                    <a:pt x="17095" y="4339"/>
                    <a:pt x="17535" y="5615"/>
                    <a:pt x="18518" y="6452"/>
                  </a:cubicBezTo>
                  <a:cubicBezTo>
                    <a:pt x="16928" y="7415"/>
                    <a:pt x="15547" y="8691"/>
                    <a:pt x="14438" y="10198"/>
                  </a:cubicBezTo>
                  <a:cubicBezTo>
                    <a:pt x="13308" y="11830"/>
                    <a:pt x="12492" y="13650"/>
                    <a:pt x="11990" y="15554"/>
                  </a:cubicBezTo>
                  <a:cubicBezTo>
                    <a:pt x="11341" y="17919"/>
                    <a:pt x="10986" y="20346"/>
                    <a:pt x="10881" y="22794"/>
                  </a:cubicBezTo>
                  <a:cubicBezTo>
                    <a:pt x="10829" y="22795"/>
                    <a:pt x="10776" y="22796"/>
                    <a:pt x="10724" y="22796"/>
                  </a:cubicBezTo>
                  <a:cubicBezTo>
                    <a:pt x="8674" y="22796"/>
                    <a:pt x="6837" y="21598"/>
                    <a:pt x="5796" y="19843"/>
                  </a:cubicBezTo>
                  <a:cubicBezTo>
                    <a:pt x="5273" y="18923"/>
                    <a:pt x="4918" y="17939"/>
                    <a:pt x="4750" y="16914"/>
                  </a:cubicBezTo>
                  <a:cubicBezTo>
                    <a:pt x="4625" y="16349"/>
                    <a:pt x="4583" y="15784"/>
                    <a:pt x="4583" y="15240"/>
                  </a:cubicBezTo>
                  <a:cubicBezTo>
                    <a:pt x="4583" y="14906"/>
                    <a:pt x="4625" y="14571"/>
                    <a:pt x="4688" y="14236"/>
                  </a:cubicBezTo>
                  <a:cubicBezTo>
                    <a:pt x="4880" y="14292"/>
                    <a:pt x="5131" y="14322"/>
                    <a:pt x="5405" y="14322"/>
                  </a:cubicBezTo>
                  <a:cubicBezTo>
                    <a:pt x="6347" y="14322"/>
                    <a:pt x="7554" y="13966"/>
                    <a:pt x="7554" y="13106"/>
                  </a:cubicBezTo>
                  <a:cubicBezTo>
                    <a:pt x="7554" y="12335"/>
                    <a:pt x="6879" y="12097"/>
                    <a:pt x="6184" y="12097"/>
                  </a:cubicBezTo>
                  <a:cubicBezTo>
                    <a:pt x="6125" y="12097"/>
                    <a:pt x="6065" y="12098"/>
                    <a:pt x="6006" y="12102"/>
                  </a:cubicBezTo>
                  <a:cubicBezTo>
                    <a:pt x="6110" y="11955"/>
                    <a:pt x="6152" y="11809"/>
                    <a:pt x="6173" y="11641"/>
                  </a:cubicBezTo>
                  <a:cubicBezTo>
                    <a:pt x="6236" y="11223"/>
                    <a:pt x="6027" y="10825"/>
                    <a:pt x="5650" y="10616"/>
                  </a:cubicBezTo>
                  <a:cubicBezTo>
                    <a:pt x="5529" y="10567"/>
                    <a:pt x="5412" y="10545"/>
                    <a:pt x="5297" y="10545"/>
                  </a:cubicBezTo>
                  <a:cubicBezTo>
                    <a:pt x="4876" y="10545"/>
                    <a:pt x="4502" y="10849"/>
                    <a:pt x="4206" y="11244"/>
                  </a:cubicBezTo>
                  <a:cubicBezTo>
                    <a:pt x="4206" y="11056"/>
                    <a:pt x="4185" y="10867"/>
                    <a:pt x="4144" y="10679"/>
                  </a:cubicBezTo>
                  <a:cubicBezTo>
                    <a:pt x="4102" y="10260"/>
                    <a:pt x="3767" y="9968"/>
                    <a:pt x="3369" y="9947"/>
                  </a:cubicBezTo>
                  <a:cubicBezTo>
                    <a:pt x="3360" y="9946"/>
                    <a:pt x="3352" y="9946"/>
                    <a:pt x="3343" y="9946"/>
                  </a:cubicBezTo>
                  <a:cubicBezTo>
                    <a:pt x="2445" y="9946"/>
                    <a:pt x="2260" y="11001"/>
                    <a:pt x="2198" y="11851"/>
                  </a:cubicBezTo>
                  <a:cubicBezTo>
                    <a:pt x="1803" y="11507"/>
                    <a:pt x="1277" y="11164"/>
                    <a:pt x="860" y="11164"/>
                  </a:cubicBezTo>
                  <a:cubicBezTo>
                    <a:pt x="591" y="11164"/>
                    <a:pt x="367" y="11306"/>
                    <a:pt x="252" y="11683"/>
                  </a:cubicBezTo>
                  <a:cubicBezTo>
                    <a:pt x="1" y="12583"/>
                    <a:pt x="775" y="13462"/>
                    <a:pt x="1633" y="13650"/>
                  </a:cubicBezTo>
                  <a:cubicBezTo>
                    <a:pt x="1382" y="16558"/>
                    <a:pt x="2051" y="19613"/>
                    <a:pt x="4018" y="21831"/>
                  </a:cubicBezTo>
                  <a:cubicBezTo>
                    <a:pt x="5360" y="23328"/>
                    <a:pt x="7466" y="24443"/>
                    <a:pt x="9533" y="24443"/>
                  </a:cubicBezTo>
                  <a:cubicBezTo>
                    <a:pt x="9980" y="24443"/>
                    <a:pt x="10425" y="24391"/>
                    <a:pt x="10860" y="24279"/>
                  </a:cubicBezTo>
                  <a:cubicBezTo>
                    <a:pt x="10860" y="25660"/>
                    <a:pt x="10944" y="27020"/>
                    <a:pt x="11111" y="28401"/>
                  </a:cubicBezTo>
                  <a:cubicBezTo>
                    <a:pt x="11592" y="32628"/>
                    <a:pt x="12806" y="36875"/>
                    <a:pt x="14877" y="40621"/>
                  </a:cubicBezTo>
                  <a:cubicBezTo>
                    <a:pt x="15986" y="42671"/>
                    <a:pt x="17451" y="44492"/>
                    <a:pt x="19209" y="46019"/>
                  </a:cubicBezTo>
                  <a:cubicBezTo>
                    <a:pt x="18162" y="46354"/>
                    <a:pt x="17514" y="47442"/>
                    <a:pt x="17053" y="48404"/>
                  </a:cubicBezTo>
                  <a:cubicBezTo>
                    <a:pt x="16509" y="49639"/>
                    <a:pt x="16258" y="50978"/>
                    <a:pt x="16363" y="52317"/>
                  </a:cubicBezTo>
                  <a:cubicBezTo>
                    <a:pt x="15631" y="52338"/>
                    <a:pt x="14982" y="52714"/>
                    <a:pt x="14354" y="53133"/>
                  </a:cubicBezTo>
                  <a:cubicBezTo>
                    <a:pt x="13727" y="53572"/>
                    <a:pt x="13287" y="54095"/>
                    <a:pt x="13455" y="54870"/>
                  </a:cubicBezTo>
                  <a:cubicBezTo>
                    <a:pt x="13701" y="55936"/>
                    <a:pt x="14502" y="56274"/>
                    <a:pt x="15395" y="56274"/>
                  </a:cubicBezTo>
                  <a:cubicBezTo>
                    <a:pt x="16167" y="56274"/>
                    <a:pt x="17007" y="56022"/>
                    <a:pt x="17618" y="55769"/>
                  </a:cubicBezTo>
                  <a:cubicBezTo>
                    <a:pt x="18246" y="55497"/>
                    <a:pt x="18937" y="55163"/>
                    <a:pt x="19167" y="54472"/>
                  </a:cubicBezTo>
                  <a:cubicBezTo>
                    <a:pt x="19481" y="53593"/>
                    <a:pt x="18937" y="52652"/>
                    <a:pt x="18853" y="51752"/>
                  </a:cubicBezTo>
                  <a:cubicBezTo>
                    <a:pt x="18685" y="49911"/>
                    <a:pt x="19355" y="48341"/>
                    <a:pt x="20464" y="46981"/>
                  </a:cubicBezTo>
                  <a:cubicBezTo>
                    <a:pt x="21343" y="47567"/>
                    <a:pt x="22305" y="48069"/>
                    <a:pt x="23310" y="48425"/>
                  </a:cubicBezTo>
                  <a:cubicBezTo>
                    <a:pt x="23602" y="48530"/>
                    <a:pt x="23895" y="48613"/>
                    <a:pt x="24167" y="48697"/>
                  </a:cubicBezTo>
                  <a:cubicBezTo>
                    <a:pt x="24230" y="48760"/>
                    <a:pt x="24293" y="48823"/>
                    <a:pt x="24377" y="48844"/>
                  </a:cubicBezTo>
                  <a:cubicBezTo>
                    <a:pt x="25155" y="49033"/>
                    <a:pt x="25938" y="49121"/>
                    <a:pt x="26716" y="49121"/>
                  </a:cubicBezTo>
                  <a:cubicBezTo>
                    <a:pt x="28781" y="49121"/>
                    <a:pt x="30806" y="48496"/>
                    <a:pt x="32600" y="47463"/>
                  </a:cubicBezTo>
                  <a:cubicBezTo>
                    <a:pt x="33081" y="48174"/>
                    <a:pt x="33165" y="49116"/>
                    <a:pt x="33185" y="49953"/>
                  </a:cubicBezTo>
                  <a:cubicBezTo>
                    <a:pt x="33206" y="50999"/>
                    <a:pt x="33039" y="52045"/>
                    <a:pt x="32704" y="53049"/>
                  </a:cubicBezTo>
                  <a:cubicBezTo>
                    <a:pt x="32432" y="53782"/>
                    <a:pt x="32181" y="54598"/>
                    <a:pt x="32704" y="55267"/>
                  </a:cubicBezTo>
                  <a:cubicBezTo>
                    <a:pt x="33165" y="55874"/>
                    <a:pt x="34043" y="56083"/>
                    <a:pt x="34734" y="56230"/>
                  </a:cubicBezTo>
                  <a:cubicBezTo>
                    <a:pt x="35040" y="56291"/>
                    <a:pt x="35352" y="56330"/>
                    <a:pt x="35659" y="56330"/>
                  </a:cubicBezTo>
                  <a:cubicBezTo>
                    <a:pt x="36192" y="56330"/>
                    <a:pt x="36710" y="56213"/>
                    <a:pt x="37161" y="55895"/>
                  </a:cubicBezTo>
                  <a:cubicBezTo>
                    <a:pt x="37705" y="55539"/>
                    <a:pt x="37998" y="54891"/>
                    <a:pt x="37935" y="54242"/>
                  </a:cubicBezTo>
                  <a:cubicBezTo>
                    <a:pt x="37775" y="53021"/>
                    <a:pt x="36726" y="52676"/>
                    <a:pt x="35642" y="52676"/>
                  </a:cubicBezTo>
                  <a:cubicBezTo>
                    <a:pt x="35314" y="52676"/>
                    <a:pt x="34982" y="52708"/>
                    <a:pt x="34671" y="52756"/>
                  </a:cubicBezTo>
                  <a:cubicBezTo>
                    <a:pt x="35320" y="50643"/>
                    <a:pt x="35152" y="48362"/>
                    <a:pt x="34211" y="46375"/>
                  </a:cubicBezTo>
                  <a:cubicBezTo>
                    <a:pt x="34336" y="46291"/>
                    <a:pt x="34462" y="46186"/>
                    <a:pt x="34587" y="46082"/>
                  </a:cubicBezTo>
                  <a:cubicBezTo>
                    <a:pt x="37663" y="43508"/>
                    <a:pt x="39463" y="39700"/>
                    <a:pt x="40572" y="35913"/>
                  </a:cubicBezTo>
                  <a:cubicBezTo>
                    <a:pt x="41639" y="32272"/>
                    <a:pt x="42204" y="28485"/>
                    <a:pt x="42287" y="24698"/>
                  </a:cubicBezTo>
                  <a:cubicBezTo>
                    <a:pt x="43564" y="24614"/>
                    <a:pt x="44777" y="24070"/>
                    <a:pt x="45886" y="23484"/>
                  </a:cubicBezTo>
                  <a:cubicBezTo>
                    <a:pt x="47162" y="22815"/>
                    <a:pt x="48355" y="21978"/>
                    <a:pt x="49422" y="21015"/>
                  </a:cubicBezTo>
                  <a:cubicBezTo>
                    <a:pt x="51389" y="19153"/>
                    <a:pt x="52854" y="16517"/>
                    <a:pt x="52749" y="13755"/>
                  </a:cubicBezTo>
                  <a:cubicBezTo>
                    <a:pt x="53586" y="13232"/>
                    <a:pt x="54862" y="11955"/>
                    <a:pt x="54193" y="10909"/>
                  </a:cubicBezTo>
                  <a:cubicBezTo>
                    <a:pt x="54022" y="10602"/>
                    <a:pt x="53699" y="10420"/>
                    <a:pt x="53369" y="10420"/>
                  </a:cubicBezTo>
                  <a:cubicBezTo>
                    <a:pt x="53295" y="10420"/>
                    <a:pt x="53220" y="10429"/>
                    <a:pt x="53147" y="10449"/>
                  </a:cubicBezTo>
                  <a:cubicBezTo>
                    <a:pt x="52937" y="10491"/>
                    <a:pt x="52770" y="10595"/>
                    <a:pt x="52624" y="10721"/>
                  </a:cubicBezTo>
                  <a:cubicBezTo>
                    <a:pt x="52770" y="10030"/>
                    <a:pt x="52707" y="9298"/>
                    <a:pt x="52435" y="8628"/>
                  </a:cubicBezTo>
                  <a:cubicBezTo>
                    <a:pt x="52382" y="8481"/>
                    <a:pt x="52243" y="8394"/>
                    <a:pt x="52105" y="8394"/>
                  </a:cubicBezTo>
                  <a:cubicBezTo>
                    <a:pt x="52028" y="8394"/>
                    <a:pt x="51952" y="8422"/>
                    <a:pt x="51891" y="8482"/>
                  </a:cubicBezTo>
                  <a:cubicBezTo>
                    <a:pt x="51305" y="8984"/>
                    <a:pt x="50887" y="9654"/>
                    <a:pt x="50719" y="10407"/>
                  </a:cubicBezTo>
                  <a:cubicBezTo>
                    <a:pt x="50406" y="9747"/>
                    <a:pt x="49949" y="9191"/>
                    <a:pt x="49359" y="9191"/>
                  </a:cubicBezTo>
                  <a:cubicBezTo>
                    <a:pt x="49201" y="9191"/>
                    <a:pt x="49034" y="9231"/>
                    <a:pt x="48857" y="9319"/>
                  </a:cubicBezTo>
                  <a:cubicBezTo>
                    <a:pt x="47937" y="9779"/>
                    <a:pt x="48230" y="10846"/>
                    <a:pt x="48732" y="11683"/>
                  </a:cubicBezTo>
                  <a:cubicBezTo>
                    <a:pt x="48583" y="11643"/>
                    <a:pt x="48426" y="11620"/>
                    <a:pt x="48271" y="11620"/>
                  </a:cubicBezTo>
                  <a:cubicBezTo>
                    <a:pt x="48186" y="11620"/>
                    <a:pt x="48102" y="11627"/>
                    <a:pt x="48020" y="11641"/>
                  </a:cubicBezTo>
                  <a:cubicBezTo>
                    <a:pt x="47539" y="11704"/>
                    <a:pt x="47162" y="12039"/>
                    <a:pt x="47037" y="12499"/>
                  </a:cubicBezTo>
                  <a:cubicBezTo>
                    <a:pt x="46807" y="13587"/>
                    <a:pt x="48313" y="13734"/>
                    <a:pt x="49129" y="13817"/>
                  </a:cubicBezTo>
                  <a:cubicBezTo>
                    <a:pt x="49046" y="14801"/>
                    <a:pt x="49004" y="15742"/>
                    <a:pt x="48711" y="16705"/>
                  </a:cubicBezTo>
                  <a:cubicBezTo>
                    <a:pt x="48376" y="17751"/>
                    <a:pt x="47874" y="18755"/>
                    <a:pt x="47204" y="19613"/>
                  </a:cubicBezTo>
                  <a:cubicBezTo>
                    <a:pt x="45949" y="21245"/>
                    <a:pt x="44212" y="22312"/>
                    <a:pt x="42287" y="22919"/>
                  </a:cubicBezTo>
                  <a:lnTo>
                    <a:pt x="42287" y="22710"/>
                  </a:lnTo>
                  <a:cubicBezTo>
                    <a:pt x="42183" y="18525"/>
                    <a:pt x="41492" y="14090"/>
                    <a:pt x="39484" y="10386"/>
                  </a:cubicBezTo>
                  <a:cubicBezTo>
                    <a:pt x="38019" y="7666"/>
                    <a:pt x="35634" y="5574"/>
                    <a:pt x="32725" y="4486"/>
                  </a:cubicBezTo>
                  <a:cubicBezTo>
                    <a:pt x="32579" y="3377"/>
                    <a:pt x="32014" y="2289"/>
                    <a:pt x="30800" y="2100"/>
                  </a:cubicBezTo>
                  <a:cubicBezTo>
                    <a:pt x="30741" y="2093"/>
                    <a:pt x="30682" y="2090"/>
                    <a:pt x="30624" y="2090"/>
                  </a:cubicBezTo>
                  <a:cubicBezTo>
                    <a:pt x="30141" y="2090"/>
                    <a:pt x="29676" y="2318"/>
                    <a:pt x="29377" y="2728"/>
                  </a:cubicBezTo>
                  <a:cubicBezTo>
                    <a:pt x="28594" y="1403"/>
                    <a:pt x="27426" y="0"/>
                    <a:pt x="25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5"/>
            <p:cNvSpPr/>
            <p:nvPr/>
          </p:nvSpPr>
          <p:spPr>
            <a:xfrm>
              <a:off x="5505210" y="2797984"/>
              <a:ext cx="250771" cy="418498"/>
            </a:xfrm>
            <a:custGeom>
              <a:avLst/>
              <a:gdLst/>
              <a:ahLst/>
              <a:cxnLst/>
              <a:rect l="l" t="t" r="r" b="b"/>
              <a:pathLst>
                <a:path w="8558" h="14282" extrusionOk="0">
                  <a:moveTo>
                    <a:pt x="2238" y="1"/>
                  </a:moveTo>
                  <a:cubicBezTo>
                    <a:pt x="2158" y="1"/>
                    <a:pt x="2077" y="31"/>
                    <a:pt x="2009" y="99"/>
                  </a:cubicBezTo>
                  <a:cubicBezTo>
                    <a:pt x="0" y="2066"/>
                    <a:pt x="147" y="5414"/>
                    <a:pt x="544" y="7967"/>
                  </a:cubicBezTo>
                  <a:cubicBezTo>
                    <a:pt x="963" y="10666"/>
                    <a:pt x="2406" y="13449"/>
                    <a:pt x="5210" y="14265"/>
                  </a:cubicBezTo>
                  <a:cubicBezTo>
                    <a:pt x="5232" y="14276"/>
                    <a:pt x="5256" y="14281"/>
                    <a:pt x="5280" y="14281"/>
                  </a:cubicBezTo>
                  <a:cubicBezTo>
                    <a:pt x="5345" y="14281"/>
                    <a:pt x="5410" y="14242"/>
                    <a:pt x="5440" y="14181"/>
                  </a:cubicBezTo>
                  <a:cubicBezTo>
                    <a:pt x="6863" y="14055"/>
                    <a:pt x="7784" y="12926"/>
                    <a:pt x="8139" y="11628"/>
                  </a:cubicBezTo>
                  <a:cubicBezTo>
                    <a:pt x="8349" y="10917"/>
                    <a:pt x="8558" y="9996"/>
                    <a:pt x="8474" y="9264"/>
                  </a:cubicBezTo>
                  <a:cubicBezTo>
                    <a:pt x="8390" y="8573"/>
                    <a:pt x="7805" y="8301"/>
                    <a:pt x="7261" y="7988"/>
                  </a:cubicBezTo>
                  <a:cubicBezTo>
                    <a:pt x="4540" y="6356"/>
                    <a:pt x="2783" y="3489"/>
                    <a:pt x="2574" y="330"/>
                  </a:cubicBezTo>
                  <a:cubicBezTo>
                    <a:pt x="2560" y="132"/>
                    <a:pt x="2403" y="1"/>
                    <a:pt x="2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5"/>
            <p:cNvSpPr/>
            <p:nvPr/>
          </p:nvSpPr>
          <p:spPr>
            <a:xfrm>
              <a:off x="6294296" y="2797984"/>
              <a:ext cx="250800" cy="418498"/>
            </a:xfrm>
            <a:custGeom>
              <a:avLst/>
              <a:gdLst/>
              <a:ahLst/>
              <a:cxnLst/>
              <a:rect l="l" t="t" r="r" b="b"/>
              <a:pathLst>
                <a:path w="8559" h="14282" extrusionOk="0">
                  <a:moveTo>
                    <a:pt x="6327" y="1"/>
                  </a:moveTo>
                  <a:cubicBezTo>
                    <a:pt x="6156" y="1"/>
                    <a:pt x="5999" y="132"/>
                    <a:pt x="5985" y="330"/>
                  </a:cubicBezTo>
                  <a:cubicBezTo>
                    <a:pt x="5797" y="3489"/>
                    <a:pt x="4039" y="6356"/>
                    <a:pt x="1298" y="7988"/>
                  </a:cubicBezTo>
                  <a:cubicBezTo>
                    <a:pt x="775" y="8301"/>
                    <a:pt x="189" y="8573"/>
                    <a:pt x="105" y="9264"/>
                  </a:cubicBezTo>
                  <a:cubicBezTo>
                    <a:pt x="1" y="9996"/>
                    <a:pt x="210" y="10917"/>
                    <a:pt x="419" y="11628"/>
                  </a:cubicBezTo>
                  <a:cubicBezTo>
                    <a:pt x="796" y="12926"/>
                    <a:pt x="1716" y="14055"/>
                    <a:pt x="3118" y="14181"/>
                  </a:cubicBezTo>
                  <a:cubicBezTo>
                    <a:pt x="3149" y="14242"/>
                    <a:pt x="3213" y="14281"/>
                    <a:pt x="3278" y="14281"/>
                  </a:cubicBezTo>
                  <a:cubicBezTo>
                    <a:pt x="3302" y="14281"/>
                    <a:pt x="3326" y="14276"/>
                    <a:pt x="3349" y="14265"/>
                  </a:cubicBezTo>
                  <a:cubicBezTo>
                    <a:pt x="6152" y="13449"/>
                    <a:pt x="7617" y="10666"/>
                    <a:pt x="8014" y="7967"/>
                  </a:cubicBezTo>
                  <a:cubicBezTo>
                    <a:pt x="8412" y="5414"/>
                    <a:pt x="8558" y="2066"/>
                    <a:pt x="6571" y="99"/>
                  </a:cubicBezTo>
                  <a:cubicBezTo>
                    <a:pt x="6496" y="31"/>
                    <a:pt x="6410" y="1"/>
                    <a:pt x="6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5" name="Google Shape;735;p55"/>
            <p:cNvGrpSpPr/>
            <p:nvPr/>
          </p:nvGrpSpPr>
          <p:grpSpPr>
            <a:xfrm>
              <a:off x="5654805" y="3348392"/>
              <a:ext cx="697751" cy="358494"/>
              <a:chOff x="5654805" y="3348392"/>
              <a:chExt cx="697751" cy="358494"/>
            </a:xfrm>
          </p:grpSpPr>
          <p:sp>
            <p:nvSpPr>
              <p:cNvPr id="736" name="Google Shape;736;p55"/>
              <p:cNvSpPr/>
              <p:nvPr/>
            </p:nvSpPr>
            <p:spPr>
              <a:xfrm>
                <a:off x="5654805" y="3555275"/>
                <a:ext cx="697751" cy="151611"/>
              </a:xfrm>
              <a:custGeom>
                <a:avLst/>
                <a:gdLst/>
                <a:ahLst/>
                <a:cxnLst/>
                <a:rect l="l" t="t" r="r" b="b"/>
                <a:pathLst>
                  <a:path w="23812" h="5174" extrusionOk="0">
                    <a:moveTo>
                      <a:pt x="23013" y="0"/>
                    </a:moveTo>
                    <a:cubicBezTo>
                      <a:pt x="22992" y="0"/>
                      <a:pt x="22972" y="4"/>
                      <a:pt x="22954" y="13"/>
                    </a:cubicBezTo>
                    <a:cubicBezTo>
                      <a:pt x="19459" y="1583"/>
                      <a:pt x="15735" y="2482"/>
                      <a:pt x="11927" y="2650"/>
                    </a:cubicBezTo>
                    <a:cubicBezTo>
                      <a:pt x="11664" y="2659"/>
                      <a:pt x="11401" y="2663"/>
                      <a:pt x="11138" y="2663"/>
                    </a:cubicBezTo>
                    <a:cubicBezTo>
                      <a:pt x="7642" y="2663"/>
                      <a:pt x="4198" y="1887"/>
                      <a:pt x="1026" y="369"/>
                    </a:cubicBezTo>
                    <a:cubicBezTo>
                      <a:pt x="1004" y="360"/>
                      <a:pt x="982" y="356"/>
                      <a:pt x="960" y="356"/>
                    </a:cubicBezTo>
                    <a:cubicBezTo>
                      <a:pt x="836" y="356"/>
                      <a:pt x="727" y="495"/>
                      <a:pt x="816" y="620"/>
                    </a:cubicBezTo>
                    <a:cubicBezTo>
                      <a:pt x="21" y="1018"/>
                      <a:pt x="0" y="2273"/>
                      <a:pt x="733" y="2754"/>
                    </a:cubicBezTo>
                    <a:cubicBezTo>
                      <a:pt x="923" y="2866"/>
                      <a:pt x="1135" y="2920"/>
                      <a:pt x="1345" y="2920"/>
                    </a:cubicBezTo>
                    <a:cubicBezTo>
                      <a:pt x="1688" y="2920"/>
                      <a:pt x="2027" y="2776"/>
                      <a:pt x="2260" y="2503"/>
                    </a:cubicBezTo>
                    <a:cubicBezTo>
                      <a:pt x="2302" y="2838"/>
                      <a:pt x="2469" y="3110"/>
                      <a:pt x="2741" y="3298"/>
                    </a:cubicBezTo>
                    <a:cubicBezTo>
                      <a:pt x="2941" y="3431"/>
                      <a:pt x="3149" y="3489"/>
                      <a:pt x="3353" y="3489"/>
                    </a:cubicBezTo>
                    <a:cubicBezTo>
                      <a:pt x="3727" y="3489"/>
                      <a:pt x="4089" y="3297"/>
                      <a:pt x="4373" y="3026"/>
                    </a:cubicBezTo>
                    <a:lnTo>
                      <a:pt x="4373" y="3026"/>
                    </a:lnTo>
                    <a:cubicBezTo>
                      <a:pt x="4353" y="3654"/>
                      <a:pt x="4792" y="4219"/>
                      <a:pt x="5420" y="4303"/>
                    </a:cubicBezTo>
                    <a:cubicBezTo>
                      <a:pt x="5497" y="4320"/>
                      <a:pt x="5575" y="4328"/>
                      <a:pt x="5653" y="4328"/>
                    </a:cubicBezTo>
                    <a:cubicBezTo>
                      <a:pt x="6055" y="4328"/>
                      <a:pt x="6437" y="4106"/>
                      <a:pt x="6612" y="3738"/>
                    </a:cubicBezTo>
                    <a:cubicBezTo>
                      <a:pt x="6780" y="4114"/>
                      <a:pt x="7135" y="4386"/>
                      <a:pt x="7554" y="4449"/>
                    </a:cubicBezTo>
                    <a:cubicBezTo>
                      <a:pt x="7596" y="4453"/>
                      <a:pt x="7638" y="4455"/>
                      <a:pt x="7680" y="4455"/>
                    </a:cubicBezTo>
                    <a:cubicBezTo>
                      <a:pt x="8093" y="4455"/>
                      <a:pt x="8478" y="4268"/>
                      <a:pt x="8726" y="3926"/>
                    </a:cubicBezTo>
                    <a:lnTo>
                      <a:pt x="8726" y="3926"/>
                    </a:lnTo>
                    <a:cubicBezTo>
                      <a:pt x="8705" y="4512"/>
                      <a:pt x="8893" y="5056"/>
                      <a:pt x="9583" y="5161"/>
                    </a:cubicBezTo>
                    <a:cubicBezTo>
                      <a:pt x="9646" y="5169"/>
                      <a:pt x="9707" y="5173"/>
                      <a:pt x="9766" y="5173"/>
                    </a:cubicBezTo>
                    <a:cubicBezTo>
                      <a:pt x="10434" y="5173"/>
                      <a:pt x="10854" y="4648"/>
                      <a:pt x="11027" y="4052"/>
                    </a:cubicBezTo>
                    <a:cubicBezTo>
                      <a:pt x="11244" y="4431"/>
                      <a:pt x="11632" y="4654"/>
                      <a:pt x="12058" y="4654"/>
                    </a:cubicBezTo>
                    <a:cubicBezTo>
                      <a:pt x="12125" y="4654"/>
                      <a:pt x="12193" y="4649"/>
                      <a:pt x="12262" y="4637"/>
                    </a:cubicBezTo>
                    <a:cubicBezTo>
                      <a:pt x="12743" y="4533"/>
                      <a:pt x="13120" y="4156"/>
                      <a:pt x="13245" y="3675"/>
                    </a:cubicBezTo>
                    <a:cubicBezTo>
                      <a:pt x="13345" y="4338"/>
                      <a:pt x="13927" y="4807"/>
                      <a:pt x="14603" y="4807"/>
                    </a:cubicBezTo>
                    <a:cubicBezTo>
                      <a:pt x="14631" y="4807"/>
                      <a:pt x="14660" y="4807"/>
                      <a:pt x="14689" y="4805"/>
                    </a:cubicBezTo>
                    <a:cubicBezTo>
                      <a:pt x="15275" y="4679"/>
                      <a:pt x="15735" y="4219"/>
                      <a:pt x="15881" y="3612"/>
                    </a:cubicBezTo>
                    <a:cubicBezTo>
                      <a:pt x="16146" y="3966"/>
                      <a:pt x="16561" y="4155"/>
                      <a:pt x="16985" y="4155"/>
                    </a:cubicBezTo>
                    <a:cubicBezTo>
                      <a:pt x="17064" y="4155"/>
                      <a:pt x="17142" y="4148"/>
                      <a:pt x="17221" y="4135"/>
                    </a:cubicBezTo>
                    <a:cubicBezTo>
                      <a:pt x="17806" y="4010"/>
                      <a:pt x="18267" y="3549"/>
                      <a:pt x="18371" y="2943"/>
                    </a:cubicBezTo>
                    <a:cubicBezTo>
                      <a:pt x="18600" y="3311"/>
                      <a:pt x="18990" y="3533"/>
                      <a:pt x="19406" y="3533"/>
                    </a:cubicBezTo>
                    <a:cubicBezTo>
                      <a:pt x="19486" y="3533"/>
                      <a:pt x="19567" y="3524"/>
                      <a:pt x="19648" y="3508"/>
                    </a:cubicBezTo>
                    <a:cubicBezTo>
                      <a:pt x="20254" y="3340"/>
                      <a:pt x="20715" y="2880"/>
                      <a:pt x="20882" y="2273"/>
                    </a:cubicBezTo>
                    <a:cubicBezTo>
                      <a:pt x="21177" y="2661"/>
                      <a:pt x="21633" y="2876"/>
                      <a:pt x="22105" y="2876"/>
                    </a:cubicBezTo>
                    <a:cubicBezTo>
                      <a:pt x="22269" y="2876"/>
                      <a:pt x="22436" y="2850"/>
                      <a:pt x="22598" y="2796"/>
                    </a:cubicBezTo>
                    <a:cubicBezTo>
                      <a:pt x="23602" y="2399"/>
                      <a:pt x="23811" y="1039"/>
                      <a:pt x="23267" y="181"/>
                    </a:cubicBezTo>
                    <a:cubicBezTo>
                      <a:pt x="23247" y="160"/>
                      <a:pt x="23226" y="139"/>
                      <a:pt x="23205" y="118"/>
                    </a:cubicBezTo>
                    <a:cubicBezTo>
                      <a:pt x="23172" y="53"/>
                      <a:pt x="23088" y="0"/>
                      <a:pt x="2301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5"/>
              <p:cNvSpPr/>
              <p:nvPr/>
            </p:nvSpPr>
            <p:spPr>
              <a:xfrm>
                <a:off x="5669515" y="3577721"/>
                <a:ext cx="53975" cy="50986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740" extrusionOk="0">
                    <a:moveTo>
                      <a:pt x="566" y="1"/>
                    </a:moveTo>
                    <a:cubicBezTo>
                      <a:pt x="566" y="63"/>
                      <a:pt x="524" y="105"/>
                      <a:pt x="482" y="147"/>
                    </a:cubicBezTo>
                    <a:cubicBezTo>
                      <a:pt x="42" y="503"/>
                      <a:pt x="1" y="1172"/>
                      <a:pt x="440" y="1570"/>
                    </a:cubicBezTo>
                    <a:cubicBezTo>
                      <a:pt x="583" y="1689"/>
                      <a:pt x="732" y="1740"/>
                      <a:pt x="878" y="1740"/>
                    </a:cubicBezTo>
                    <a:cubicBezTo>
                      <a:pt x="1372" y="1740"/>
                      <a:pt x="1821" y="1155"/>
                      <a:pt x="1821" y="670"/>
                    </a:cubicBezTo>
                    <a:cubicBezTo>
                      <a:pt x="1821" y="649"/>
                      <a:pt x="1842" y="628"/>
                      <a:pt x="1842" y="607"/>
                    </a:cubicBezTo>
                    <a:cubicBezTo>
                      <a:pt x="1402" y="419"/>
                      <a:pt x="984" y="23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5"/>
              <p:cNvSpPr/>
              <p:nvPr/>
            </p:nvSpPr>
            <p:spPr>
              <a:xfrm>
                <a:off x="5724694" y="3601018"/>
                <a:ext cx="63176" cy="4515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541" extrusionOk="0">
                    <a:moveTo>
                      <a:pt x="461" y="1"/>
                    </a:moveTo>
                    <a:lnTo>
                      <a:pt x="461" y="1"/>
                    </a:lnTo>
                    <a:cubicBezTo>
                      <a:pt x="482" y="63"/>
                      <a:pt x="461" y="105"/>
                      <a:pt x="419" y="147"/>
                    </a:cubicBezTo>
                    <a:cubicBezTo>
                      <a:pt x="1" y="461"/>
                      <a:pt x="189" y="1214"/>
                      <a:pt x="607" y="1444"/>
                    </a:cubicBezTo>
                    <a:cubicBezTo>
                      <a:pt x="728" y="1511"/>
                      <a:pt x="853" y="1541"/>
                      <a:pt x="976" y="1541"/>
                    </a:cubicBezTo>
                    <a:cubicBezTo>
                      <a:pt x="1471" y="1541"/>
                      <a:pt x="1946" y="1068"/>
                      <a:pt x="2114" y="649"/>
                    </a:cubicBezTo>
                    <a:cubicBezTo>
                      <a:pt x="2114" y="628"/>
                      <a:pt x="2135" y="607"/>
                      <a:pt x="2156" y="587"/>
                    </a:cubicBezTo>
                    <a:cubicBezTo>
                      <a:pt x="1570" y="419"/>
                      <a:pt x="1005" y="231"/>
                      <a:pt x="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5"/>
              <p:cNvSpPr/>
              <p:nvPr/>
            </p:nvSpPr>
            <p:spPr>
              <a:xfrm>
                <a:off x="5789689" y="3620651"/>
                <a:ext cx="58898" cy="4908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675" extrusionOk="0">
                    <a:moveTo>
                      <a:pt x="231" y="0"/>
                    </a:moveTo>
                    <a:cubicBezTo>
                      <a:pt x="231" y="21"/>
                      <a:pt x="231" y="42"/>
                      <a:pt x="231" y="63"/>
                    </a:cubicBezTo>
                    <a:cubicBezTo>
                      <a:pt x="210" y="147"/>
                      <a:pt x="168" y="210"/>
                      <a:pt x="147" y="272"/>
                    </a:cubicBezTo>
                    <a:cubicBezTo>
                      <a:pt x="1" y="900"/>
                      <a:pt x="294" y="1674"/>
                      <a:pt x="1026" y="1674"/>
                    </a:cubicBezTo>
                    <a:cubicBezTo>
                      <a:pt x="1716" y="1674"/>
                      <a:pt x="1863" y="942"/>
                      <a:pt x="2009" y="398"/>
                    </a:cubicBezTo>
                    <a:cubicBezTo>
                      <a:pt x="1402" y="293"/>
                      <a:pt x="817" y="168"/>
                      <a:pt x="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5"/>
              <p:cNvSpPr/>
              <p:nvPr/>
            </p:nvSpPr>
            <p:spPr>
              <a:xfrm>
                <a:off x="5854684" y="3633515"/>
                <a:ext cx="55821" cy="4049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382" extrusionOk="0">
                    <a:moveTo>
                      <a:pt x="63" y="1"/>
                    </a:moveTo>
                    <a:lnTo>
                      <a:pt x="63" y="147"/>
                    </a:lnTo>
                    <a:cubicBezTo>
                      <a:pt x="84" y="168"/>
                      <a:pt x="84" y="231"/>
                      <a:pt x="63" y="252"/>
                    </a:cubicBezTo>
                    <a:cubicBezTo>
                      <a:pt x="42" y="294"/>
                      <a:pt x="42" y="273"/>
                      <a:pt x="21" y="335"/>
                    </a:cubicBezTo>
                    <a:cubicBezTo>
                      <a:pt x="21" y="377"/>
                      <a:pt x="1" y="440"/>
                      <a:pt x="1" y="482"/>
                    </a:cubicBezTo>
                    <a:cubicBezTo>
                      <a:pt x="1" y="984"/>
                      <a:pt x="398" y="1382"/>
                      <a:pt x="879" y="1382"/>
                    </a:cubicBezTo>
                    <a:cubicBezTo>
                      <a:pt x="1465" y="1361"/>
                      <a:pt x="1821" y="754"/>
                      <a:pt x="1905" y="231"/>
                    </a:cubicBezTo>
                    <a:cubicBezTo>
                      <a:pt x="1277" y="168"/>
                      <a:pt x="670" y="105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5"/>
              <p:cNvSpPr/>
              <p:nvPr/>
            </p:nvSpPr>
            <p:spPr>
              <a:xfrm>
                <a:off x="5915372" y="3640870"/>
                <a:ext cx="57052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784" extrusionOk="0">
                    <a:moveTo>
                      <a:pt x="189" y="1"/>
                    </a:moveTo>
                    <a:lnTo>
                      <a:pt x="189" y="1"/>
                    </a:lnTo>
                    <a:cubicBezTo>
                      <a:pt x="106" y="566"/>
                      <a:pt x="1" y="1716"/>
                      <a:pt x="775" y="1779"/>
                    </a:cubicBezTo>
                    <a:cubicBezTo>
                      <a:pt x="807" y="1782"/>
                      <a:pt x="838" y="1784"/>
                      <a:pt x="868" y="1784"/>
                    </a:cubicBezTo>
                    <a:cubicBezTo>
                      <a:pt x="1704" y="1784"/>
                      <a:pt x="1826" y="690"/>
                      <a:pt x="1947" y="84"/>
                    </a:cubicBezTo>
                    <a:cubicBezTo>
                      <a:pt x="1361" y="64"/>
                      <a:pt x="775" y="43"/>
                      <a:pt x="1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5"/>
              <p:cNvSpPr/>
              <p:nvPr/>
            </p:nvSpPr>
            <p:spPr>
              <a:xfrm>
                <a:off x="5978550" y="3641486"/>
                <a:ext cx="58253" cy="40115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369" extrusionOk="0">
                    <a:moveTo>
                      <a:pt x="1841" y="1"/>
                    </a:moveTo>
                    <a:cubicBezTo>
                      <a:pt x="1528" y="22"/>
                      <a:pt x="1193" y="63"/>
                      <a:pt x="879" y="63"/>
                    </a:cubicBezTo>
                    <a:lnTo>
                      <a:pt x="0" y="63"/>
                    </a:lnTo>
                    <a:cubicBezTo>
                      <a:pt x="42" y="252"/>
                      <a:pt x="63" y="440"/>
                      <a:pt x="42" y="649"/>
                    </a:cubicBezTo>
                    <a:cubicBezTo>
                      <a:pt x="179" y="1044"/>
                      <a:pt x="556" y="1368"/>
                      <a:pt x="975" y="1368"/>
                    </a:cubicBezTo>
                    <a:cubicBezTo>
                      <a:pt x="1067" y="1368"/>
                      <a:pt x="1161" y="1353"/>
                      <a:pt x="1255" y="1319"/>
                    </a:cubicBezTo>
                    <a:cubicBezTo>
                      <a:pt x="1800" y="1131"/>
                      <a:pt x="1988" y="503"/>
                      <a:pt x="1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5"/>
              <p:cNvSpPr/>
              <p:nvPr/>
            </p:nvSpPr>
            <p:spPr>
              <a:xfrm>
                <a:off x="6040468" y="3640255"/>
                <a:ext cx="4307" cy="618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1" extrusionOk="0">
                    <a:moveTo>
                      <a:pt x="147" y="1"/>
                    </a:moveTo>
                    <a:lnTo>
                      <a:pt x="0" y="22"/>
                    </a:lnTo>
                    <a:cubicBezTo>
                      <a:pt x="42" y="85"/>
                      <a:pt x="63" y="147"/>
                      <a:pt x="84" y="210"/>
                    </a:cubicBezTo>
                    <a:cubicBezTo>
                      <a:pt x="84" y="147"/>
                      <a:pt x="105" y="64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5"/>
              <p:cNvSpPr/>
              <p:nvPr/>
            </p:nvSpPr>
            <p:spPr>
              <a:xfrm>
                <a:off x="6043985" y="3632900"/>
                <a:ext cx="65169" cy="51367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53" extrusionOk="0">
                    <a:moveTo>
                      <a:pt x="2140" y="1"/>
                    </a:moveTo>
                    <a:cubicBezTo>
                      <a:pt x="1512" y="105"/>
                      <a:pt x="864" y="189"/>
                      <a:pt x="215" y="252"/>
                    </a:cubicBezTo>
                    <a:cubicBezTo>
                      <a:pt x="1" y="875"/>
                      <a:pt x="494" y="1752"/>
                      <a:pt x="1204" y="1752"/>
                    </a:cubicBezTo>
                    <a:cubicBezTo>
                      <a:pt x="1257" y="1752"/>
                      <a:pt x="1311" y="1748"/>
                      <a:pt x="1366" y="1737"/>
                    </a:cubicBezTo>
                    <a:cubicBezTo>
                      <a:pt x="1722" y="1654"/>
                      <a:pt x="2015" y="1403"/>
                      <a:pt x="2119" y="1047"/>
                    </a:cubicBezTo>
                    <a:cubicBezTo>
                      <a:pt x="2224" y="754"/>
                      <a:pt x="2224" y="419"/>
                      <a:pt x="2119" y="126"/>
                    </a:cubicBezTo>
                    <a:cubicBezTo>
                      <a:pt x="2098" y="84"/>
                      <a:pt x="2119" y="43"/>
                      <a:pt x="2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5"/>
              <p:cNvSpPr/>
              <p:nvPr/>
            </p:nvSpPr>
            <p:spPr>
              <a:xfrm>
                <a:off x="6118328" y="3618190"/>
                <a:ext cx="68099" cy="47148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609" extrusionOk="0">
                    <a:moveTo>
                      <a:pt x="2093" y="1"/>
                    </a:moveTo>
                    <a:cubicBezTo>
                      <a:pt x="1403" y="168"/>
                      <a:pt x="691" y="314"/>
                      <a:pt x="1" y="440"/>
                    </a:cubicBezTo>
                    <a:cubicBezTo>
                      <a:pt x="19" y="1024"/>
                      <a:pt x="531" y="1609"/>
                      <a:pt x="1135" y="1609"/>
                    </a:cubicBezTo>
                    <a:cubicBezTo>
                      <a:pt x="1222" y="1609"/>
                      <a:pt x="1312" y="1596"/>
                      <a:pt x="1403" y="1570"/>
                    </a:cubicBezTo>
                    <a:cubicBezTo>
                      <a:pt x="2009" y="1361"/>
                      <a:pt x="2323" y="670"/>
                      <a:pt x="2093" y="63"/>
                    </a:cubicBezTo>
                    <a:cubicBezTo>
                      <a:pt x="2093" y="42"/>
                      <a:pt x="2093" y="21"/>
                      <a:pt x="20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5"/>
              <p:cNvSpPr/>
              <p:nvPr/>
            </p:nvSpPr>
            <p:spPr>
              <a:xfrm>
                <a:off x="6190063" y="3594893"/>
                <a:ext cx="66868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795" extrusionOk="0">
                    <a:moveTo>
                      <a:pt x="2260" y="0"/>
                    </a:moveTo>
                    <a:lnTo>
                      <a:pt x="2260" y="0"/>
                    </a:lnTo>
                    <a:cubicBezTo>
                      <a:pt x="1528" y="252"/>
                      <a:pt x="754" y="482"/>
                      <a:pt x="1" y="691"/>
                    </a:cubicBezTo>
                    <a:lnTo>
                      <a:pt x="22" y="733"/>
                    </a:lnTo>
                    <a:cubicBezTo>
                      <a:pt x="42" y="706"/>
                      <a:pt x="71" y="694"/>
                      <a:pt x="100" y="694"/>
                    </a:cubicBezTo>
                    <a:cubicBezTo>
                      <a:pt x="162" y="694"/>
                      <a:pt x="224" y="746"/>
                      <a:pt x="210" y="816"/>
                    </a:cubicBezTo>
                    <a:cubicBezTo>
                      <a:pt x="89" y="1437"/>
                      <a:pt x="559" y="1795"/>
                      <a:pt x="1066" y="1795"/>
                    </a:cubicBezTo>
                    <a:cubicBezTo>
                      <a:pt x="1260" y="1795"/>
                      <a:pt x="1459" y="1742"/>
                      <a:pt x="1633" y="1633"/>
                    </a:cubicBezTo>
                    <a:cubicBezTo>
                      <a:pt x="2281" y="1214"/>
                      <a:pt x="2177" y="628"/>
                      <a:pt x="2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5"/>
              <p:cNvSpPr/>
              <p:nvPr/>
            </p:nvSpPr>
            <p:spPr>
              <a:xfrm>
                <a:off x="6265490" y="3567289"/>
                <a:ext cx="71146" cy="6030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058" extrusionOk="0">
                    <a:moveTo>
                      <a:pt x="2093" y="1"/>
                    </a:moveTo>
                    <a:lnTo>
                      <a:pt x="2093" y="1"/>
                    </a:lnTo>
                    <a:cubicBezTo>
                      <a:pt x="1423" y="315"/>
                      <a:pt x="712" y="587"/>
                      <a:pt x="0" y="838"/>
                    </a:cubicBezTo>
                    <a:cubicBezTo>
                      <a:pt x="63" y="984"/>
                      <a:pt x="105" y="1131"/>
                      <a:pt x="105" y="1277"/>
                    </a:cubicBezTo>
                    <a:cubicBezTo>
                      <a:pt x="276" y="1760"/>
                      <a:pt x="737" y="2057"/>
                      <a:pt x="1211" y="2057"/>
                    </a:cubicBezTo>
                    <a:cubicBezTo>
                      <a:pt x="1375" y="2057"/>
                      <a:pt x="1540" y="2022"/>
                      <a:pt x="1695" y="1947"/>
                    </a:cubicBezTo>
                    <a:cubicBezTo>
                      <a:pt x="2365" y="1570"/>
                      <a:pt x="2427" y="629"/>
                      <a:pt x="20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5"/>
              <p:cNvSpPr/>
              <p:nvPr/>
            </p:nvSpPr>
            <p:spPr>
              <a:xfrm>
                <a:off x="5746173" y="3348392"/>
                <a:ext cx="70355" cy="87351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981" extrusionOk="0">
                    <a:moveTo>
                      <a:pt x="1151" y="2094"/>
                    </a:moveTo>
                    <a:cubicBezTo>
                      <a:pt x="1214" y="2114"/>
                      <a:pt x="1276" y="2156"/>
                      <a:pt x="1276" y="2198"/>
                    </a:cubicBezTo>
                    <a:cubicBezTo>
                      <a:pt x="1276" y="2219"/>
                      <a:pt x="1276" y="2219"/>
                      <a:pt x="1276" y="2240"/>
                    </a:cubicBezTo>
                    <a:lnTo>
                      <a:pt x="1193" y="2240"/>
                    </a:lnTo>
                    <a:lnTo>
                      <a:pt x="1151" y="2094"/>
                    </a:lnTo>
                    <a:close/>
                    <a:moveTo>
                      <a:pt x="2173" y="0"/>
                    </a:moveTo>
                    <a:cubicBezTo>
                      <a:pt x="2167" y="0"/>
                      <a:pt x="2161" y="0"/>
                      <a:pt x="2155" y="1"/>
                    </a:cubicBezTo>
                    <a:cubicBezTo>
                      <a:pt x="1381" y="43"/>
                      <a:pt x="691" y="503"/>
                      <a:pt x="335" y="1173"/>
                    </a:cubicBezTo>
                    <a:cubicBezTo>
                      <a:pt x="21" y="1759"/>
                      <a:pt x="0" y="2658"/>
                      <a:pt x="753" y="2930"/>
                    </a:cubicBezTo>
                    <a:cubicBezTo>
                      <a:pt x="852" y="2964"/>
                      <a:pt x="954" y="2981"/>
                      <a:pt x="1055" y="2981"/>
                    </a:cubicBezTo>
                    <a:cubicBezTo>
                      <a:pt x="1513" y="2981"/>
                      <a:pt x="1944" y="2646"/>
                      <a:pt x="1841" y="2114"/>
                    </a:cubicBezTo>
                    <a:cubicBezTo>
                      <a:pt x="1775" y="1751"/>
                      <a:pt x="1462" y="1518"/>
                      <a:pt x="1117" y="1518"/>
                    </a:cubicBezTo>
                    <a:cubicBezTo>
                      <a:pt x="1024" y="1518"/>
                      <a:pt x="930" y="1535"/>
                      <a:pt x="837" y="1570"/>
                    </a:cubicBezTo>
                    <a:cubicBezTo>
                      <a:pt x="879" y="1508"/>
                      <a:pt x="900" y="1445"/>
                      <a:pt x="942" y="1382"/>
                    </a:cubicBezTo>
                    <a:cubicBezTo>
                      <a:pt x="1255" y="901"/>
                      <a:pt x="1716" y="524"/>
                      <a:pt x="2239" y="315"/>
                    </a:cubicBezTo>
                    <a:cubicBezTo>
                      <a:pt x="2400" y="255"/>
                      <a:pt x="2328" y="0"/>
                      <a:pt x="217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5"/>
              <p:cNvSpPr/>
              <p:nvPr/>
            </p:nvSpPr>
            <p:spPr>
              <a:xfrm>
                <a:off x="6234370" y="3348392"/>
                <a:ext cx="69769" cy="87351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981" extrusionOk="0">
                    <a:moveTo>
                      <a:pt x="1204" y="2110"/>
                    </a:moveTo>
                    <a:cubicBezTo>
                      <a:pt x="1213" y="2110"/>
                      <a:pt x="1221" y="2112"/>
                      <a:pt x="1230" y="2114"/>
                    </a:cubicBezTo>
                    <a:cubicBezTo>
                      <a:pt x="1230" y="2156"/>
                      <a:pt x="1209" y="2198"/>
                      <a:pt x="1188" y="2261"/>
                    </a:cubicBezTo>
                    <a:lnTo>
                      <a:pt x="1104" y="2240"/>
                    </a:lnTo>
                    <a:lnTo>
                      <a:pt x="1104" y="2198"/>
                    </a:lnTo>
                    <a:cubicBezTo>
                      <a:pt x="1104" y="2162"/>
                      <a:pt x="1151" y="2110"/>
                      <a:pt x="1204" y="2110"/>
                    </a:cubicBezTo>
                    <a:close/>
                    <a:moveTo>
                      <a:pt x="207" y="0"/>
                    </a:moveTo>
                    <a:cubicBezTo>
                      <a:pt x="54" y="0"/>
                      <a:pt x="1" y="255"/>
                      <a:pt x="142" y="315"/>
                    </a:cubicBezTo>
                    <a:cubicBezTo>
                      <a:pt x="686" y="524"/>
                      <a:pt x="1146" y="901"/>
                      <a:pt x="1460" y="1382"/>
                    </a:cubicBezTo>
                    <a:cubicBezTo>
                      <a:pt x="1481" y="1445"/>
                      <a:pt x="1523" y="1508"/>
                      <a:pt x="1544" y="1570"/>
                    </a:cubicBezTo>
                    <a:cubicBezTo>
                      <a:pt x="1455" y="1535"/>
                      <a:pt x="1364" y="1518"/>
                      <a:pt x="1274" y="1518"/>
                    </a:cubicBezTo>
                    <a:cubicBezTo>
                      <a:pt x="939" y="1518"/>
                      <a:pt x="622" y="1751"/>
                      <a:pt x="539" y="2114"/>
                    </a:cubicBezTo>
                    <a:cubicBezTo>
                      <a:pt x="436" y="2646"/>
                      <a:pt x="867" y="2981"/>
                      <a:pt x="1337" y="2981"/>
                    </a:cubicBezTo>
                    <a:cubicBezTo>
                      <a:pt x="1441" y="2981"/>
                      <a:pt x="1546" y="2964"/>
                      <a:pt x="1648" y="2930"/>
                    </a:cubicBezTo>
                    <a:cubicBezTo>
                      <a:pt x="2381" y="2658"/>
                      <a:pt x="2381" y="1759"/>
                      <a:pt x="2067" y="1173"/>
                    </a:cubicBezTo>
                    <a:cubicBezTo>
                      <a:pt x="1690" y="503"/>
                      <a:pt x="1000" y="43"/>
                      <a:pt x="225" y="1"/>
                    </a:cubicBezTo>
                    <a:cubicBezTo>
                      <a:pt x="219" y="0"/>
                      <a:pt x="213" y="0"/>
                      <a:pt x="20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0" name="Google Shape;750;p55"/>
            <p:cNvSpPr/>
            <p:nvPr/>
          </p:nvSpPr>
          <p:spPr>
            <a:xfrm>
              <a:off x="4334710" y="2754059"/>
              <a:ext cx="1132249" cy="2108520"/>
            </a:xfrm>
            <a:custGeom>
              <a:avLst/>
              <a:gdLst/>
              <a:ahLst/>
              <a:cxnLst/>
              <a:rect l="l" t="t" r="r" b="b"/>
              <a:pathLst>
                <a:path w="38640" h="71957" extrusionOk="0">
                  <a:moveTo>
                    <a:pt x="27629" y="1"/>
                  </a:moveTo>
                  <a:cubicBezTo>
                    <a:pt x="27527" y="1"/>
                    <a:pt x="27419" y="16"/>
                    <a:pt x="27306" y="50"/>
                  </a:cubicBezTo>
                  <a:cubicBezTo>
                    <a:pt x="27181" y="71"/>
                    <a:pt x="27097" y="176"/>
                    <a:pt x="27097" y="301"/>
                  </a:cubicBezTo>
                  <a:cubicBezTo>
                    <a:pt x="27055" y="636"/>
                    <a:pt x="27055" y="992"/>
                    <a:pt x="27097" y="1326"/>
                  </a:cubicBezTo>
                  <a:cubicBezTo>
                    <a:pt x="27013" y="1180"/>
                    <a:pt x="26909" y="1033"/>
                    <a:pt x="26783" y="929"/>
                  </a:cubicBezTo>
                  <a:cubicBezTo>
                    <a:pt x="26563" y="709"/>
                    <a:pt x="26261" y="592"/>
                    <a:pt x="25956" y="592"/>
                  </a:cubicBezTo>
                  <a:cubicBezTo>
                    <a:pt x="25825" y="592"/>
                    <a:pt x="25695" y="613"/>
                    <a:pt x="25570" y="657"/>
                  </a:cubicBezTo>
                  <a:cubicBezTo>
                    <a:pt x="24837" y="992"/>
                    <a:pt x="25088" y="1849"/>
                    <a:pt x="25549" y="2582"/>
                  </a:cubicBezTo>
                  <a:cubicBezTo>
                    <a:pt x="25455" y="2547"/>
                    <a:pt x="25360" y="2530"/>
                    <a:pt x="25266" y="2530"/>
                  </a:cubicBezTo>
                  <a:cubicBezTo>
                    <a:pt x="25026" y="2530"/>
                    <a:pt x="24800" y="2643"/>
                    <a:pt x="24649" y="2854"/>
                  </a:cubicBezTo>
                  <a:cubicBezTo>
                    <a:pt x="24419" y="3210"/>
                    <a:pt x="24440" y="3691"/>
                    <a:pt x="24733" y="4026"/>
                  </a:cubicBezTo>
                  <a:cubicBezTo>
                    <a:pt x="25088" y="4444"/>
                    <a:pt x="25653" y="4507"/>
                    <a:pt x="26176" y="4528"/>
                  </a:cubicBezTo>
                  <a:cubicBezTo>
                    <a:pt x="26218" y="4528"/>
                    <a:pt x="26260" y="4507"/>
                    <a:pt x="26302" y="4486"/>
                  </a:cubicBezTo>
                  <a:cubicBezTo>
                    <a:pt x="26427" y="4925"/>
                    <a:pt x="26637" y="5344"/>
                    <a:pt x="26741" y="5783"/>
                  </a:cubicBezTo>
                  <a:cubicBezTo>
                    <a:pt x="26867" y="6327"/>
                    <a:pt x="26971" y="6871"/>
                    <a:pt x="27034" y="7415"/>
                  </a:cubicBezTo>
                  <a:cubicBezTo>
                    <a:pt x="27181" y="8566"/>
                    <a:pt x="27243" y="9696"/>
                    <a:pt x="27243" y="10847"/>
                  </a:cubicBezTo>
                  <a:cubicBezTo>
                    <a:pt x="27243" y="12479"/>
                    <a:pt x="27013" y="14069"/>
                    <a:pt x="26239" y="15450"/>
                  </a:cubicBezTo>
                  <a:cubicBezTo>
                    <a:pt x="24323" y="14330"/>
                    <a:pt x="22190" y="13802"/>
                    <a:pt x="20056" y="13802"/>
                  </a:cubicBezTo>
                  <a:cubicBezTo>
                    <a:pt x="16805" y="13802"/>
                    <a:pt x="13549" y="15026"/>
                    <a:pt x="11049" y="17249"/>
                  </a:cubicBezTo>
                  <a:cubicBezTo>
                    <a:pt x="10253" y="17961"/>
                    <a:pt x="9542" y="18735"/>
                    <a:pt x="8914" y="19614"/>
                  </a:cubicBezTo>
                  <a:cubicBezTo>
                    <a:pt x="7638" y="19111"/>
                    <a:pt x="6508" y="18295"/>
                    <a:pt x="5671" y="17228"/>
                  </a:cubicBezTo>
                  <a:cubicBezTo>
                    <a:pt x="4918" y="16287"/>
                    <a:pt x="4374" y="15199"/>
                    <a:pt x="4060" y="14048"/>
                  </a:cubicBezTo>
                  <a:cubicBezTo>
                    <a:pt x="3767" y="13065"/>
                    <a:pt x="3432" y="11809"/>
                    <a:pt x="3579" y="10763"/>
                  </a:cubicBezTo>
                  <a:lnTo>
                    <a:pt x="3579" y="10763"/>
                  </a:lnTo>
                  <a:cubicBezTo>
                    <a:pt x="3663" y="10779"/>
                    <a:pt x="3750" y="10787"/>
                    <a:pt x="3840" y="10787"/>
                  </a:cubicBezTo>
                  <a:cubicBezTo>
                    <a:pt x="4689" y="10787"/>
                    <a:pt x="5747" y="10105"/>
                    <a:pt x="6069" y="9424"/>
                  </a:cubicBezTo>
                  <a:cubicBezTo>
                    <a:pt x="6236" y="9110"/>
                    <a:pt x="6090" y="8712"/>
                    <a:pt x="5776" y="8545"/>
                  </a:cubicBezTo>
                  <a:cubicBezTo>
                    <a:pt x="5619" y="8482"/>
                    <a:pt x="5457" y="8451"/>
                    <a:pt x="5297" y="8451"/>
                  </a:cubicBezTo>
                  <a:cubicBezTo>
                    <a:pt x="5138" y="8451"/>
                    <a:pt x="4981" y="8482"/>
                    <a:pt x="4834" y="8545"/>
                  </a:cubicBezTo>
                  <a:cubicBezTo>
                    <a:pt x="5211" y="8064"/>
                    <a:pt x="5525" y="7499"/>
                    <a:pt x="4939" y="7059"/>
                  </a:cubicBezTo>
                  <a:cubicBezTo>
                    <a:pt x="4799" y="6955"/>
                    <a:pt x="4660" y="6910"/>
                    <a:pt x="4523" y="6910"/>
                  </a:cubicBezTo>
                  <a:cubicBezTo>
                    <a:pt x="4168" y="6910"/>
                    <a:pt x="3830" y="7214"/>
                    <a:pt x="3558" y="7562"/>
                  </a:cubicBezTo>
                  <a:cubicBezTo>
                    <a:pt x="3558" y="7007"/>
                    <a:pt x="3538" y="6473"/>
                    <a:pt x="2865" y="6473"/>
                  </a:cubicBezTo>
                  <a:cubicBezTo>
                    <a:pt x="2852" y="6473"/>
                    <a:pt x="2839" y="6473"/>
                    <a:pt x="2826" y="6474"/>
                  </a:cubicBezTo>
                  <a:cubicBezTo>
                    <a:pt x="2449" y="6495"/>
                    <a:pt x="2135" y="6725"/>
                    <a:pt x="2010" y="7059"/>
                  </a:cubicBezTo>
                  <a:cubicBezTo>
                    <a:pt x="1884" y="7352"/>
                    <a:pt x="1884" y="7687"/>
                    <a:pt x="2010" y="8001"/>
                  </a:cubicBezTo>
                  <a:cubicBezTo>
                    <a:pt x="1779" y="7834"/>
                    <a:pt x="1549" y="7708"/>
                    <a:pt x="1298" y="7645"/>
                  </a:cubicBezTo>
                  <a:cubicBezTo>
                    <a:pt x="1252" y="7637"/>
                    <a:pt x="1206" y="7633"/>
                    <a:pt x="1161" y="7633"/>
                  </a:cubicBezTo>
                  <a:cubicBezTo>
                    <a:pt x="854" y="7633"/>
                    <a:pt x="568" y="7811"/>
                    <a:pt x="440" y="8085"/>
                  </a:cubicBezTo>
                  <a:cubicBezTo>
                    <a:pt x="1" y="9005"/>
                    <a:pt x="942" y="9654"/>
                    <a:pt x="1738" y="9738"/>
                  </a:cubicBezTo>
                  <a:cubicBezTo>
                    <a:pt x="1654" y="11098"/>
                    <a:pt x="1968" y="12458"/>
                    <a:pt x="2407" y="13734"/>
                  </a:cubicBezTo>
                  <a:cubicBezTo>
                    <a:pt x="2826" y="15052"/>
                    <a:pt x="3432" y="16329"/>
                    <a:pt x="4165" y="17521"/>
                  </a:cubicBezTo>
                  <a:cubicBezTo>
                    <a:pt x="5106" y="18965"/>
                    <a:pt x="6508" y="20262"/>
                    <a:pt x="8140" y="20827"/>
                  </a:cubicBezTo>
                  <a:cubicBezTo>
                    <a:pt x="6236" y="24070"/>
                    <a:pt x="5839" y="27983"/>
                    <a:pt x="7031" y="31561"/>
                  </a:cubicBezTo>
                  <a:cubicBezTo>
                    <a:pt x="8882" y="37017"/>
                    <a:pt x="13913" y="40981"/>
                    <a:pt x="19619" y="40981"/>
                  </a:cubicBezTo>
                  <a:cubicBezTo>
                    <a:pt x="20105" y="40981"/>
                    <a:pt x="20597" y="40952"/>
                    <a:pt x="21092" y="40893"/>
                  </a:cubicBezTo>
                  <a:lnTo>
                    <a:pt x="21092" y="40893"/>
                  </a:lnTo>
                  <a:cubicBezTo>
                    <a:pt x="19690" y="48405"/>
                    <a:pt x="20129" y="56125"/>
                    <a:pt x="22368" y="63428"/>
                  </a:cubicBezTo>
                  <a:cubicBezTo>
                    <a:pt x="22682" y="64453"/>
                    <a:pt x="23017" y="65457"/>
                    <a:pt x="23414" y="66462"/>
                  </a:cubicBezTo>
                  <a:cubicBezTo>
                    <a:pt x="23749" y="67382"/>
                    <a:pt x="24105" y="68428"/>
                    <a:pt x="24670" y="69224"/>
                  </a:cubicBezTo>
                  <a:cubicBezTo>
                    <a:pt x="24508" y="69211"/>
                    <a:pt x="24340" y="69203"/>
                    <a:pt x="24170" y="69203"/>
                  </a:cubicBezTo>
                  <a:cubicBezTo>
                    <a:pt x="23482" y="69203"/>
                    <a:pt x="22763" y="69339"/>
                    <a:pt x="22326" y="69893"/>
                  </a:cubicBezTo>
                  <a:cubicBezTo>
                    <a:pt x="21971" y="70374"/>
                    <a:pt x="21845" y="71169"/>
                    <a:pt x="22326" y="71630"/>
                  </a:cubicBezTo>
                  <a:cubicBezTo>
                    <a:pt x="22586" y="71872"/>
                    <a:pt x="22931" y="71957"/>
                    <a:pt x="23295" y="71957"/>
                  </a:cubicBezTo>
                  <a:cubicBezTo>
                    <a:pt x="23813" y="71957"/>
                    <a:pt x="24369" y="71786"/>
                    <a:pt x="24774" y="71651"/>
                  </a:cubicBezTo>
                  <a:cubicBezTo>
                    <a:pt x="25570" y="71358"/>
                    <a:pt x="26427" y="70897"/>
                    <a:pt x="26783" y="70102"/>
                  </a:cubicBezTo>
                  <a:cubicBezTo>
                    <a:pt x="26846" y="70040"/>
                    <a:pt x="26867" y="69956"/>
                    <a:pt x="26825" y="69893"/>
                  </a:cubicBezTo>
                  <a:cubicBezTo>
                    <a:pt x="25088" y="65122"/>
                    <a:pt x="23749" y="60310"/>
                    <a:pt x="23142" y="55247"/>
                  </a:cubicBezTo>
                  <a:cubicBezTo>
                    <a:pt x="22557" y="50392"/>
                    <a:pt x="22703" y="45580"/>
                    <a:pt x="23101" y="40726"/>
                  </a:cubicBezTo>
                  <a:cubicBezTo>
                    <a:pt x="24293" y="40454"/>
                    <a:pt x="25444" y="40098"/>
                    <a:pt x="26553" y="39638"/>
                  </a:cubicBezTo>
                  <a:cubicBezTo>
                    <a:pt x="27557" y="41562"/>
                    <a:pt x="28164" y="43676"/>
                    <a:pt x="28708" y="45768"/>
                  </a:cubicBezTo>
                  <a:cubicBezTo>
                    <a:pt x="29357" y="48237"/>
                    <a:pt x="29943" y="50706"/>
                    <a:pt x="30549" y="53175"/>
                  </a:cubicBezTo>
                  <a:cubicBezTo>
                    <a:pt x="31721" y="58197"/>
                    <a:pt x="32746" y="63260"/>
                    <a:pt x="33730" y="68324"/>
                  </a:cubicBezTo>
                  <a:cubicBezTo>
                    <a:pt x="33759" y="68455"/>
                    <a:pt x="33880" y="68546"/>
                    <a:pt x="34015" y="68546"/>
                  </a:cubicBezTo>
                  <a:cubicBezTo>
                    <a:pt x="34073" y="68546"/>
                    <a:pt x="34133" y="68529"/>
                    <a:pt x="34190" y="68491"/>
                  </a:cubicBezTo>
                  <a:cubicBezTo>
                    <a:pt x="34211" y="68512"/>
                    <a:pt x="34232" y="68533"/>
                    <a:pt x="34274" y="68533"/>
                  </a:cubicBezTo>
                  <a:cubicBezTo>
                    <a:pt x="34551" y="68577"/>
                    <a:pt x="34930" y="68608"/>
                    <a:pt x="35349" y="68608"/>
                  </a:cubicBezTo>
                  <a:cubicBezTo>
                    <a:pt x="36733" y="68608"/>
                    <a:pt x="38557" y="68266"/>
                    <a:pt x="38605" y="66901"/>
                  </a:cubicBezTo>
                  <a:cubicBezTo>
                    <a:pt x="38640" y="66068"/>
                    <a:pt x="37901" y="65760"/>
                    <a:pt x="37064" y="65760"/>
                  </a:cubicBezTo>
                  <a:cubicBezTo>
                    <a:pt x="36386" y="65760"/>
                    <a:pt x="35644" y="65962"/>
                    <a:pt x="35194" y="66252"/>
                  </a:cubicBezTo>
                  <a:cubicBezTo>
                    <a:pt x="34692" y="61335"/>
                    <a:pt x="33793" y="56460"/>
                    <a:pt x="32537" y="51690"/>
                  </a:cubicBezTo>
                  <a:cubicBezTo>
                    <a:pt x="31930" y="49304"/>
                    <a:pt x="31240" y="46940"/>
                    <a:pt x="30466" y="44575"/>
                  </a:cubicBezTo>
                  <a:cubicBezTo>
                    <a:pt x="29817" y="42630"/>
                    <a:pt x="29168" y="40642"/>
                    <a:pt x="28394" y="38738"/>
                  </a:cubicBezTo>
                  <a:cubicBezTo>
                    <a:pt x="28917" y="38424"/>
                    <a:pt x="29440" y="38068"/>
                    <a:pt x="29922" y="37692"/>
                  </a:cubicBezTo>
                  <a:cubicBezTo>
                    <a:pt x="32035" y="35976"/>
                    <a:pt x="33395" y="33507"/>
                    <a:pt x="33688" y="30808"/>
                  </a:cubicBezTo>
                  <a:cubicBezTo>
                    <a:pt x="34023" y="28109"/>
                    <a:pt x="33437" y="25326"/>
                    <a:pt x="32370" y="22836"/>
                  </a:cubicBezTo>
                  <a:cubicBezTo>
                    <a:pt x="31470" y="20660"/>
                    <a:pt x="30110" y="18672"/>
                    <a:pt x="28394" y="17040"/>
                  </a:cubicBezTo>
                  <a:cubicBezTo>
                    <a:pt x="28520" y="16601"/>
                    <a:pt x="28624" y="16161"/>
                    <a:pt x="28708" y="15722"/>
                  </a:cubicBezTo>
                  <a:cubicBezTo>
                    <a:pt x="28938" y="14487"/>
                    <a:pt x="29106" y="13232"/>
                    <a:pt x="29189" y="11977"/>
                  </a:cubicBezTo>
                  <a:cubicBezTo>
                    <a:pt x="29294" y="10742"/>
                    <a:pt x="29461" y="9466"/>
                    <a:pt x="29315" y="8210"/>
                  </a:cubicBezTo>
                  <a:cubicBezTo>
                    <a:pt x="29147" y="6934"/>
                    <a:pt x="28792" y="5699"/>
                    <a:pt x="28290" y="4507"/>
                  </a:cubicBezTo>
                  <a:cubicBezTo>
                    <a:pt x="29252" y="4235"/>
                    <a:pt x="30780" y="3021"/>
                    <a:pt x="30528" y="1954"/>
                  </a:cubicBezTo>
                  <a:cubicBezTo>
                    <a:pt x="30418" y="1568"/>
                    <a:pt x="30050" y="1311"/>
                    <a:pt x="29664" y="1311"/>
                  </a:cubicBezTo>
                  <a:cubicBezTo>
                    <a:pt x="29610" y="1311"/>
                    <a:pt x="29557" y="1316"/>
                    <a:pt x="29503" y="1326"/>
                  </a:cubicBezTo>
                  <a:cubicBezTo>
                    <a:pt x="29210" y="1368"/>
                    <a:pt x="28959" y="1515"/>
                    <a:pt x="28771" y="1724"/>
                  </a:cubicBezTo>
                  <a:cubicBezTo>
                    <a:pt x="28845" y="928"/>
                    <a:pt x="28411" y="1"/>
                    <a:pt x="27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1" name="Google Shape;751;p55"/>
            <p:cNvGrpSpPr/>
            <p:nvPr/>
          </p:nvGrpSpPr>
          <p:grpSpPr>
            <a:xfrm>
              <a:off x="4720373" y="3334854"/>
              <a:ext cx="420022" cy="542138"/>
              <a:chOff x="4720373" y="3334854"/>
              <a:chExt cx="420022" cy="542138"/>
            </a:xfrm>
          </p:grpSpPr>
          <p:sp>
            <p:nvSpPr>
              <p:cNvPr id="752" name="Google Shape;752;p55"/>
              <p:cNvSpPr/>
              <p:nvPr/>
            </p:nvSpPr>
            <p:spPr>
              <a:xfrm>
                <a:off x="4720373" y="3334854"/>
                <a:ext cx="420022" cy="398719"/>
              </a:xfrm>
              <a:custGeom>
                <a:avLst/>
                <a:gdLst/>
                <a:ahLst/>
                <a:cxnLst/>
                <a:rect l="l" t="t" r="r" b="b"/>
                <a:pathLst>
                  <a:path w="14334" h="13607" extrusionOk="0">
                    <a:moveTo>
                      <a:pt x="7186" y="1"/>
                    </a:moveTo>
                    <a:cubicBezTo>
                      <a:pt x="6168" y="1"/>
                      <a:pt x="5141" y="233"/>
                      <a:pt x="4186" y="714"/>
                    </a:cubicBezTo>
                    <a:cubicBezTo>
                      <a:pt x="2595" y="1488"/>
                      <a:pt x="1235" y="2744"/>
                      <a:pt x="629" y="4418"/>
                    </a:cubicBezTo>
                    <a:cubicBezTo>
                      <a:pt x="357" y="5129"/>
                      <a:pt x="231" y="5882"/>
                      <a:pt x="252" y="6657"/>
                    </a:cubicBezTo>
                    <a:cubicBezTo>
                      <a:pt x="1" y="9649"/>
                      <a:pt x="2030" y="12494"/>
                      <a:pt x="4918" y="13331"/>
                    </a:cubicBezTo>
                    <a:cubicBezTo>
                      <a:pt x="5561" y="13517"/>
                      <a:pt x="6213" y="13606"/>
                      <a:pt x="6858" y="13606"/>
                    </a:cubicBezTo>
                    <a:cubicBezTo>
                      <a:pt x="9195" y="13606"/>
                      <a:pt x="11432" y="12431"/>
                      <a:pt x="12743" y="10381"/>
                    </a:cubicBezTo>
                    <a:cubicBezTo>
                      <a:pt x="14333" y="7912"/>
                      <a:pt x="14271" y="4711"/>
                      <a:pt x="12367" y="2430"/>
                    </a:cubicBezTo>
                    <a:cubicBezTo>
                      <a:pt x="11048" y="850"/>
                      <a:pt x="9133" y="1"/>
                      <a:pt x="7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5"/>
              <p:cNvSpPr/>
              <p:nvPr/>
            </p:nvSpPr>
            <p:spPr>
              <a:xfrm>
                <a:off x="4837500" y="3489840"/>
                <a:ext cx="207872" cy="189792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6477" extrusionOk="0">
                    <a:moveTo>
                      <a:pt x="3414" y="1"/>
                    </a:moveTo>
                    <a:cubicBezTo>
                      <a:pt x="3192" y="1"/>
                      <a:pt x="2967" y="24"/>
                      <a:pt x="2741" y="70"/>
                    </a:cubicBezTo>
                    <a:cubicBezTo>
                      <a:pt x="1088" y="426"/>
                      <a:pt x="0" y="1995"/>
                      <a:pt x="272" y="3669"/>
                    </a:cubicBezTo>
                    <a:cubicBezTo>
                      <a:pt x="377" y="4297"/>
                      <a:pt x="691" y="4883"/>
                      <a:pt x="1172" y="5322"/>
                    </a:cubicBezTo>
                    <a:cubicBezTo>
                      <a:pt x="1339" y="5510"/>
                      <a:pt x="1528" y="5699"/>
                      <a:pt x="1737" y="5845"/>
                    </a:cubicBezTo>
                    <a:cubicBezTo>
                      <a:pt x="2283" y="6259"/>
                      <a:pt x="2961" y="6477"/>
                      <a:pt x="3656" y="6477"/>
                    </a:cubicBezTo>
                    <a:cubicBezTo>
                      <a:pt x="3839" y="6477"/>
                      <a:pt x="4023" y="6462"/>
                      <a:pt x="4206" y="6431"/>
                    </a:cubicBezTo>
                    <a:cubicBezTo>
                      <a:pt x="5984" y="6034"/>
                      <a:pt x="7093" y="4213"/>
                      <a:pt x="6612" y="2456"/>
                    </a:cubicBezTo>
                    <a:cubicBezTo>
                      <a:pt x="6212" y="984"/>
                      <a:pt x="4881" y="1"/>
                      <a:pt x="34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5"/>
              <p:cNvSpPr/>
              <p:nvPr/>
            </p:nvSpPr>
            <p:spPr>
              <a:xfrm>
                <a:off x="4892678" y="3560520"/>
                <a:ext cx="91981" cy="82838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827" extrusionOk="0">
                    <a:moveTo>
                      <a:pt x="1675" y="0"/>
                    </a:moveTo>
                    <a:cubicBezTo>
                      <a:pt x="1260" y="0"/>
                      <a:pt x="849" y="190"/>
                      <a:pt x="586" y="567"/>
                    </a:cubicBezTo>
                    <a:cubicBezTo>
                      <a:pt x="0" y="1299"/>
                      <a:pt x="314" y="2387"/>
                      <a:pt x="1193" y="2722"/>
                    </a:cubicBezTo>
                    <a:cubicBezTo>
                      <a:pt x="1364" y="2793"/>
                      <a:pt x="1545" y="2827"/>
                      <a:pt x="1722" y="2827"/>
                    </a:cubicBezTo>
                    <a:cubicBezTo>
                      <a:pt x="2323" y="2827"/>
                      <a:pt x="2891" y="2441"/>
                      <a:pt x="2972" y="1843"/>
                    </a:cubicBezTo>
                    <a:cubicBezTo>
                      <a:pt x="3139" y="1341"/>
                      <a:pt x="3013" y="776"/>
                      <a:pt x="2637" y="399"/>
                    </a:cubicBezTo>
                    <a:cubicBezTo>
                      <a:pt x="2370" y="133"/>
                      <a:pt x="2021" y="0"/>
                      <a:pt x="167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5"/>
              <p:cNvSpPr/>
              <p:nvPr/>
            </p:nvSpPr>
            <p:spPr>
              <a:xfrm>
                <a:off x="4828914" y="3691917"/>
                <a:ext cx="28880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6316" extrusionOk="0">
                    <a:moveTo>
                      <a:pt x="9392" y="1"/>
                    </a:moveTo>
                    <a:cubicBezTo>
                      <a:pt x="9302" y="1"/>
                      <a:pt x="9209" y="86"/>
                      <a:pt x="9249" y="205"/>
                    </a:cubicBezTo>
                    <a:cubicBezTo>
                      <a:pt x="8307" y="1418"/>
                      <a:pt x="6926" y="2109"/>
                      <a:pt x="5440" y="2443"/>
                    </a:cubicBezTo>
                    <a:cubicBezTo>
                      <a:pt x="4645" y="2611"/>
                      <a:pt x="3829" y="2715"/>
                      <a:pt x="3013" y="2757"/>
                    </a:cubicBezTo>
                    <a:cubicBezTo>
                      <a:pt x="2716" y="2774"/>
                      <a:pt x="2405" y="2798"/>
                      <a:pt x="2094" y="2798"/>
                    </a:cubicBezTo>
                    <a:cubicBezTo>
                      <a:pt x="1639" y="2798"/>
                      <a:pt x="1185" y="2747"/>
                      <a:pt x="774" y="2548"/>
                    </a:cubicBezTo>
                    <a:cubicBezTo>
                      <a:pt x="764" y="2543"/>
                      <a:pt x="751" y="2540"/>
                      <a:pt x="737" y="2540"/>
                    </a:cubicBezTo>
                    <a:cubicBezTo>
                      <a:pt x="695" y="2540"/>
                      <a:pt x="644" y="2564"/>
                      <a:pt x="628" y="2611"/>
                    </a:cubicBezTo>
                    <a:cubicBezTo>
                      <a:pt x="0" y="3134"/>
                      <a:pt x="900" y="4076"/>
                      <a:pt x="1256" y="4473"/>
                    </a:cubicBezTo>
                    <a:cubicBezTo>
                      <a:pt x="1988" y="5289"/>
                      <a:pt x="2909" y="5854"/>
                      <a:pt x="3955" y="6147"/>
                    </a:cubicBezTo>
                    <a:cubicBezTo>
                      <a:pt x="4353" y="6261"/>
                      <a:pt x="4756" y="6315"/>
                      <a:pt x="5154" y="6315"/>
                    </a:cubicBezTo>
                    <a:cubicBezTo>
                      <a:pt x="6803" y="6315"/>
                      <a:pt x="8360" y="5376"/>
                      <a:pt x="9102" y="3824"/>
                    </a:cubicBezTo>
                    <a:cubicBezTo>
                      <a:pt x="9353" y="3218"/>
                      <a:pt x="9541" y="2569"/>
                      <a:pt x="9646" y="1920"/>
                    </a:cubicBezTo>
                    <a:cubicBezTo>
                      <a:pt x="9772" y="1314"/>
                      <a:pt x="9855" y="665"/>
                      <a:pt x="9521" y="100"/>
                    </a:cubicBezTo>
                    <a:cubicBezTo>
                      <a:pt x="9497" y="30"/>
                      <a:pt x="9445" y="1"/>
                      <a:pt x="9392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5"/>
              <p:cNvSpPr/>
              <p:nvPr/>
            </p:nvSpPr>
            <p:spPr>
              <a:xfrm>
                <a:off x="5048397" y="3732239"/>
                <a:ext cx="32526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66" extrusionOk="0">
                    <a:moveTo>
                      <a:pt x="922" y="0"/>
                    </a:moveTo>
                    <a:cubicBezTo>
                      <a:pt x="629" y="231"/>
                      <a:pt x="336" y="419"/>
                      <a:pt x="1" y="586"/>
                    </a:cubicBezTo>
                    <a:cubicBezTo>
                      <a:pt x="109" y="802"/>
                      <a:pt x="364" y="965"/>
                      <a:pt x="604" y="965"/>
                    </a:cubicBezTo>
                    <a:cubicBezTo>
                      <a:pt x="738" y="965"/>
                      <a:pt x="866" y="915"/>
                      <a:pt x="963" y="795"/>
                    </a:cubicBezTo>
                    <a:cubicBezTo>
                      <a:pt x="1089" y="628"/>
                      <a:pt x="1110" y="398"/>
                      <a:pt x="1026" y="210"/>
                    </a:cubicBezTo>
                    <a:cubicBezTo>
                      <a:pt x="984" y="147"/>
                      <a:pt x="943" y="84"/>
                      <a:pt x="9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5"/>
              <p:cNvSpPr/>
              <p:nvPr/>
            </p:nvSpPr>
            <p:spPr>
              <a:xfrm>
                <a:off x="5009365" y="3753074"/>
                <a:ext cx="31705" cy="24497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36" extrusionOk="0">
                    <a:moveTo>
                      <a:pt x="1082" y="1"/>
                    </a:moveTo>
                    <a:lnTo>
                      <a:pt x="1082" y="1"/>
                    </a:lnTo>
                    <a:cubicBezTo>
                      <a:pt x="726" y="168"/>
                      <a:pt x="370" y="294"/>
                      <a:pt x="15" y="419"/>
                    </a:cubicBezTo>
                    <a:cubicBezTo>
                      <a:pt x="0" y="685"/>
                      <a:pt x="266" y="836"/>
                      <a:pt x="505" y="836"/>
                    </a:cubicBezTo>
                    <a:cubicBezTo>
                      <a:pt x="605" y="836"/>
                      <a:pt x="700" y="810"/>
                      <a:pt x="768" y="754"/>
                    </a:cubicBezTo>
                    <a:cubicBezTo>
                      <a:pt x="977" y="545"/>
                      <a:pt x="1082" y="294"/>
                      <a:pt x="10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5"/>
              <p:cNvSpPr/>
              <p:nvPr/>
            </p:nvSpPr>
            <p:spPr>
              <a:xfrm>
                <a:off x="4969307" y="3767198"/>
                <a:ext cx="33141" cy="2142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31" extrusionOk="0">
                    <a:moveTo>
                      <a:pt x="1131" y="0"/>
                    </a:moveTo>
                    <a:lnTo>
                      <a:pt x="712" y="105"/>
                    </a:lnTo>
                    <a:cubicBezTo>
                      <a:pt x="461" y="167"/>
                      <a:pt x="231" y="209"/>
                      <a:pt x="1" y="230"/>
                    </a:cubicBezTo>
                    <a:cubicBezTo>
                      <a:pt x="1" y="251"/>
                      <a:pt x="22" y="272"/>
                      <a:pt x="22" y="293"/>
                    </a:cubicBezTo>
                    <a:cubicBezTo>
                      <a:pt x="22" y="574"/>
                      <a:pt x="263" y="730"/>
                      <a:pt x="508" y="730"/>
                    </a:cubicBezTo>
                    <a:cubicBezTo>
                      <a:pt x="609" y="730"/>
                      <a:pt x="710" y="704"/>
                      <a:pt x="796" y="649"/>
                    </a:cubicBezTo>
                    <a:cubicBezTo>
                      <a:pt x="1005" y="502"/>
                      <a:pt x="1131" y="251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5"/>
              <p:cNvSpPr/>
              <p:nvPr/>
            </p:nvSpPr>
            <p:spPr>
              <a:xfrm>
                <a:off x="4887169" y="3775168"/>
                <a:ext cx="76040" cy="28834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84" extrusionOk="0">
                    <a:moveTo>
                      <a:pt x="2532" y="0"/>
                    </a:moveTo>
                    <a:cubicBezTo>
                      <a:pt x="1946" y="84"/>
                      <a:pt x="1360" y="126"/>
                      <a:pt x="774" y="146"/>
                    </a:cubicBezTo>
                    <a:cubicBezTo>
                      <a:pt x="523" y="167"/>
                      <a:pt x="251" y="167"/>
                      <a:pt x="0" y="167"/>
                    </a:cubicBezTo>
                    <a:cubicBezTo>
                      <a:pt x="21" y="251"/>
                      <a:pt x="21" y="335"/>
                      <a:pt x="0" y="418"/>
                    </a:cubicBezTo>
                    <a:cubicBezTo>
                      <a:pt x="63" y="732"/>
                      <a:pt x="314" y="963"/>
                      <a:pt x="628" y="983"/>
                    </a:cubicBezTo>
                    <a:cubicBezTo>
                      <a:pt x="983" y="942"/>
                      <a:pt x="1235" y="628"/>
                      <a:pt x="1214" y="293"/>
                    </a:cubicBezTo>
                    <a:cubicBezTo>
                      <a:pt x="1202" y="225"/>
                      <a:pt x="1258" y="188"/>
                      <a:pt x="1316" y="188"/>
                    </a:cubicBezTo>
                    <a:cubicBezTo>
                      <a:pt x="1364" y="188"/>
                      <a:pt x="1413" y="214"/>
                      <a:pt x="1423" y="272"/>
                    </a:cubicBezTo>
                    <a:cubicBezTo>
                      <a:pt x="1456" y="553"/>
                      <a:pt x="1712" y="756"/>
                      <a:pt x="1983" y="756"/>
                    </a:cubicBezTo>
                    <a:cubicBezTo>
                      <a:pt x="2054" y="756"/>
                      <a:pt x="2127" y="742"/>
                      <a:pt x="2197" y="711"/>
                    </a:cubicBezTo>
                    <a:cubicBezTo>
                      <a:pt x="2448" y="586"/>
                      <a:pt x="2595" y="314"/>
                      <a:pt x="2532" y="42"/>
                    </a:cubicBezTo>
                    <a:cubicBezTo>
                      <a:pt x="2532" y="21"/>
                      <a:pt x="2532" y="0"/>
                      <a:pt x="2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5"/>
              <p:cNvSpPr/>
              <p:nvPr/>
            </p:nvSpPr>
            <p:spPr>
              <a:xfrm>
                <a:off x="4845470" y="3772707"/>
                <a:ext cx="38035" cy="2895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88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251"/>
                      <a:pt x="209" y="649"/>
                      <a:pt x="481" y="984"/>
                    </a:cubicBezTo>
                    <a:cubicBezTo>
                      <a:pt x="503" y="986"/>
                      <a:pt x="525" y="988"/>
                      <a:pt x="546" y="988"/>
                    </a:cubicBezTo>
                    <a:cubicBezTo>
                      <a:pt x="692" y="988"/>
                      <a:pt x="835" y="928"/>
                      <a:pt x="963" y="837"/>
                    </a:cubicBezTo>
                    <a:cubicBezTo>
                      <a:pt x="1130" y="691"/>
                      <a:pt x="1256" y="482"/>
                      <a:pt x="1297" y="251"/>
                    </a:cubicBezTo>
                    <a:cubicBezTo>
                      <a:pt x="921" y="251"/>
                      <a:pt x="544" y="168"/>
                      <a:pt x="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5"/>
              <p:cNvSpPr/>
              <p:nvPr/>
            </p:nvSpPr>
            <p:spPr>
              <a:xfrm>
                <a:off x="5080895" y="3705250"/>
                <a:ext cx="26402" cy="3560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215" extrusionOk="0">
                    <a:moveTo>
                      <a:pt x="796" y="1"/>
                    </a:moveTo>
                    <a:cubicBezTo>
                      <a:pt x="566" y="294"/>
                      <a:pt x="294" y="566"/>
                      <a:pt x="1" y="796"/>
                    </a:cubicBezTo>
                    <a:cubicBezTo>
                      <a:pt x="147" y="880"/>
                      <a:pt x="231" y="1026"/>
                      <a:pt x="231" y="1172"/>
                    </a:cubicBezTo>
                    <a:lnTo>
                      <a:pt x="273" y="1172"/>
                    </a:lnTo>
                    <a:cubicBezTo>
                      <a:pt x="357" y="1214"/>
                      <a:pt x="440" y="1214"/>
                      <a:pt x="524" y="1214"/>
                    </a:cubicBezTo>
                    <a:cubicBezTo>
                      <a:pt x="592" y="1197"/>
                      <a:pt x="646" y="1167"/>
                      <a:pt x="697" y="1167"/>
                    </a:cubicBezTo>
                    <a:cubicBezTo>
                      <a:pt x="709" y="1167"/>
                      <a:pt x="721" y="1168"/>
                      <a:pt x="733" y="1172"/>
                    </a:cubicBezTo>
                    <a:cubicBezTo>
                      <a:pt x="754" y="1172"/>
                      <a:pt x="796" y="1172"/>
                      <a:pt x="817" y="1193"/>
                    </a:cubicBezTo>
                    <a:cubicBezTo>
                      <a:pt x="901" y="817"/>
                      <a:pt x="901" y="398"/>
                      <a:pt x="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2" name="Google Shape;762;p55"/>
            <p:cNvSpPr/>
            <p:nvPr/>
          </p:nvSpPr>
          <p:spPr>
            <a:xfrm>
              <a:off x="6632752" y="3046302"/>
              <a:ext cx="1502779" cy="1637658"/>
            </a:xfrm>
            <a:custGeom>
              <a:avLst/>
              <a:gdLst/>
              <a:ahLst/>
              <a:cxnLst/>
              <a:rect l="l" t="t" r="r" b="b"/>
              <a:pathLst>
                <a:path w="51285" h="55888" extrusionOk="0">
                  <a:moveTo>
                    <a:pt x="25586" y="0"/>
                  </a:moveTo>
                  <a:cubicBezTo>
                    <a:pt x="25479" y="0"/>
                    <a:pt x="25381" y="47"/>
                    <a:pt x="25318" y="141"/>
                  </a:cubicBezTo>
                  <a:cubicBezTo>
                    <a:pt x="24983" y="581"/>
                    <a:pt x="24858" y="1167"/>
                    <a:pt x="24983" y="1711"/>
                  </a:cubicBezTo>
                  <a:cubicBezTo>
                    <a:pt x="23995" y="1368"/>
                    <a:pt x="22956" y="1191"/>
                    <a:pt x="21914" y="1191"/>
                  </a:cubicBezTo>
                  <a:cubicBezTo>
                    <a:pt x="21303" y="1191"/>
                    <a:pt x="20691" y="1252"/>
                    <a:pt x="20087" y="1376"/>
                  </a:cubicBezTo>
                  <a:cubicBezTo>
                    <a:pt x="19815" y="1439"/>
                    <a:pt x="19732" y="1794"/>
                    <a:pt x="19962" y="1983"/>
                  </a:cubicBezTo>
                  <a:lnTo>
                    <a:pt x="20464" y="2380"/>
                  </a:lnTo>
                  <a:cubicBezTo>
                    <a:pt x="17639" y="2485"/>
                    <a:pt x="15024" y="3782"/>
                    <a:pt x="13224" y="5916"/>
                  </a:cubicBezTo>
                  <a:cubicBezTo>
                    <a:pt x="13015" y="6167"/>
                    <a:pt x="13287" y="6439"/>
                    <a:pt x="13538" y="6439"/>
                  </a:cubicBezTo>
                  <a:lnTo>
                    <a:pt x="13936" y="6418"/>
                  </a:lnTo>
                  <a:lnTo>
                    <a:pt x="13936" y="6418"/>
                  </a:lnTo>
                  <a:cubicBezTo>
                    <a:pt x="11174" y="8218"/>
                    <a:pt x="9040" y="10812"/>
                    <a:pt x="7805" y="13846"/>
                  </a:cubicBezTo>
                  <a:cubicBezTo>
                    <a:pt x="7717" y="14092"/>
                    <a:pt x="7924" y="14264"/>
                    <a:pt x="8128" y="14264"/>
                  </a:cubicBezTo>
                  <a:cubicBezTo>
                    <a:pt x="8168" y="14264"/>
                    <a:pt x="8207" y="14257"/>
                    <a:pt x="8244" y="14244"/>
                  </a:cubicBezTo>
                  <a:lnTo>
                    <a:pt x="9730" y="13763"/>
                  </a:lnTo>
                  <a:lnTo>
                    <a:pt x="9730" y="13763"/>
                  </a:lnTo>
                  <a:cubicBezTo>
                    <a:pt x="9061" y="14809"/>
                    <a:pt x="8496" y="15939"/>
                    <a:pt x="8056" y="17089"/>
                  </a:cubicBezTo>
                  <a:cubicBezTo>
                    <a:pt x="6382" y="16022"/>
                    <a:pt x="5085" y="14453"/>
                    <a:pt x="4353" y="12591"/>
                  </a:cubicBezTo>
                  <a:cubicBezTo>
                    <a:pt x="4185" y="12172"/>
                    <a:pt x="3767" y="11168"/>
                    <a:pt x="3788" y="10457"/>
                  </a:cubicBezTo>
                  <a:lnTo>
                    <a:pt x="3788" y="10457"/>
                  </a:lnTo>
                  <a:cubicBezTo>
                    <a:pt x="3947" y="10496"/>
                    <a:pt x="4098" y="10511"/>
                    <a:pt x="4251" y="10511"/>
                  </a:cubicBezTo>
                  <a:cubicBezTo>
                    <a:pt x="4339" y="10511"/>
                    <a:pt x="4428" y="10506"/>
                    <a:pt x="4520" y="10498"/>
                  </a:cubicBezTo>
                  <a:cubicBezTo>
                    <a:pt x="5043" y="10457"/>
                    <a:pt x="5796" y="10206"/>
                    <a:pt x="6068" y="9724"/>
                  </a:cubicBezTo>
                  <a:cubicBezTo>
                    <a:pt x="6361" y="9222"/>
                    <a:pt x="5838" y="8741"/>
                    <a:pt x="5378" y="8574"/>
                  </a:cubicBezTo>
                  <a:cubicBezTo>
                    <a:pt x="5192" y="8502"/>
                    <a:pt x="4996" y="8470"/>
                    <a:pt x="4804" y="8470"/>
                  </a:cubicBezTo>
                  <a:cubicBezTo>
                    <a:pt x="4715" y="8470"/>
                    <a:pt x="4627" y="8477"/>
                    <a:pt x="4541" y="8490"/>
                  </a:cubicBezTo>
                  <a:cubicBezTo>
                    <a:pt x="4708" y="8239"/>
                    <a:pt x="4792" y="7946"/>
                    <a:pt x="4792" y="7653"/>
                  </a:cubicBezTo>
                  <a:cubicBezTo>
                    <a:pt x="4771" y="7297"/>
                    <a:pt x="4541" y="6983"/>
                    <a:pt x="4227" y="6858"/>
                  </a:cubicBezTo>
                  <a:cubicBezTo>
                    <a:pt x="4152" y="6838"/>
                    <a:pt x="4079" y="6828"/>
                    <a:pt x="4009" y="6828"/>
                  </a:cubicBezTo>
                  <a:cubicBezTo>
                    <a:pt x="3417" y="6828"/>
                    <a:pt x="3012" y="7498"/>
                    <a:pt x="2825" y="8134"/>
                  </a:cubicBezTo>
                  <a:cubicBezTo>
                    <a:pt x="2619" y="7722"/>
                    <a:pt x="2343" y="7394"/>
                    <a:pt x="1914" y="7394"/>
                  </a:cubicBezTo>
                  <a:cubicBezTo>
                    <a:pt x="1821" y="7394"/>
                    <a:pt x="1720" y="7410"/>
                    <a:pt x="1612" y="7444"/>
                  </a:cubicBezTo>
                  <a:cubicBezTo>
                    <a:pt x="963" y="7653"/>
                    <a:pt x="1026" y="8302"/>
                    <a:pt x="1277" y="8887"/>
                  </a:cubicBezTo>
                  <a:cubicBezTo>
                    <a:pt x="1214" y="8877"/>
                    <a:pt x="1151" y="8872"/>
                    <a:pt x="1089" y="8872"/>
                  </a:cubicBezTo>
                  <a:cubicBezTo>
                    <a:pt x="903" y="8872"/>
                    <a:pt x="722" y="8919"/>
                    <a:pt x="566" y="9013"/>
                  </a:cubicBezTo>
                  <a:cubicBezTo>
                    <a:pt x="168" y="9201"/>
                    <a:pt x="1" y="9682"/>
                    <a:pt x="189" y="10080"/>
                  </a:cubicBezTo>
                  <a:cubicBezTo>
                    <a:pt x="408" y="10487"/>
                    <a:pt x="991" y="10766"/>
                    <a:pt x="1525" y="10766"/>
                  </a:cubicBezTo>
                  <a:cubicBezTo>
                    <a:pt x="1704" y="10766"/>
                    <a:pt x="1878" y="10734"/>
                    <a:pt x="2030" y="10666"/>
                  </a:cubicBezTo>
                  <a:lnTo>
                    <a:pt x="2030" y="10666"/>
                  </a:lnTo>
                  <a:cubicBezTo>
                    <a:pt x="1800" y="11921"/>
                    <a:pt x="2072" y="13198"/>
                    <a:pt x="2742" y="14265"/>
                  </a:cubicBezTo>
                  <a:cubicBezTo>
                    <a:pt x="3118" y="15081"/>
                    <a:pt x="3599" y="15813"/>
                    <a:pt x="4185" y="16462"/>
                  </a:cubicBezTo>
                  <a:cubicBezTo>
                    <a:pt x="5085" y="17487"/>
                    <a:pt x="6215" y="18303"/>
                    <a:pt x="7470" y="18868"/>
                  </a:cubicBezTo>
                  <a:cubicBezTo>
                    <a:pt x="6968" y="20646"/>
                    <a:pt x="6738" y="22488"/>
                    <a:pt x="6780" y="24350"/>
                  </a:cubicBezTo>
                  <a:cubicBezTo>
                    <a:pt x="6766" y="24553"/>
                    <a:pt x="6929" y="24687"/>
                    <a:pt x="7096" y="24687"/>
                  </a:cubicBezTo>
                  <a:cubicBezTo>
                    <a:pt x="7186" y="24687"/>
                    <a:pt x="7279" y="24647"/>
                    <a:pt x="7345" y="24559"/>
                  </a:cubicBezTo>
                  <a:lnTo>
                    <a:pt x="7700" y="24099"/>
                  </a:lnTo>
                  <a:lnTo>
                    <a:pt x="7700" y="24099"/>
                  </a:lnTo>
                  <a:cubicBezTo>
                    <a:pt x="6801" y="27698"/>
                    <a:pt x="6696" y="31422"/>
                    <a:pt x="7345" y="35042"/>
                  </a:cubicBezTo>
                  <a:cubicBezTo>
                    <a:pt x="7383" y="35195"/>
                    <a:pt x="7523" y="35286"/>
                    <a:pt x="7659" y="35286"/>
                  </a:cubicBezTo>
                  <a:cubicBezTo>
                    <a:pt x="7746" y="35286"/>
                    <a:pt x="7832" y="35249"/>
                    <a:pt x="7889" y="35167"/>
                  </a:cubicBezTo>
                  <a:lnTo>
                    <a:pt x="8412" y="34435"/>
                  </a:lnTo>
                  <a:cubicBezTo>
                    <a:pt x="8684" y="36318"/>
                    <a:pt x="9207" y="38180"/>
                    <a:pt x="9981" y="39917"/>
                  </a:cubicBezTo>
                  <a:cubicBezTo>
                    <a:pt x="7972" y="41424"/>
                    <a:pt x="7031" y="44144"/>
                    <a:pt x="5985" y="46403"/>
                  </a:cubicBezTo>
                  <a:cubicBezTo>
                    <a:pt x="5494" y="46115"/>
                    <a:pt x="4961" y="45855"/>
                    <a:pt x="4399" y="45855"/>
                  </a:cubicBezTo>
                  <a:cubicBezTo>
                    <a:pt x="4266" y="45855"/>
                    <a:pt x="4132" y="45869"/>
                    <a:pt x="3997" y="45901"/>
                  </a:cubicBezTo>
                  <a:cubicBezTo>
                    <a:pt x="3327" y="46027"/>
                    <a:pt x="2846" y="46592"/>
                    <a:pt x="2825" y="47282"/>
                  </a:cubicBezTo>
                  <a:cubicBezTo>
                    <a:pt x="2881" y="48578"/>
                    <a:pt x="4460" y="49219"/>
                    <a:pt x="5649" y="49219"/>
                  </a:cubicBezTo>
                  <a:cubicBezTo>
                    <a:pt x="5804" y="49219"/>
                    <a:pt x="5952" y="49208"/>
                    <a:pt x="6089" y="49186"/>
                  </a:cubicBezTo>
                  <a:cubicBezTo>
                    <a:pt x="6822" y="49082"/>
                    <a:pt x="7387" y="48810"/>
                    <a:pt x="7575" y="48056"/>
                  </a:cubicBezTo>
                  <a:cubicBezTo>
                    <a:pt x="7784" y="47157"/>
                    <a:pt x="8077" y="46278"/>
                    <a:pt x="8475" y="45441"/>
                  </a:cubicBezTo>
                  <a:cubicBezTo>
                    <a:pt x="9123" y="44144"/>
                    <a:pt x="10002" y="42993"/>
                    <a:pt x="11069" y="42009"/>
                  </a:cubicBezTo>
                  <a:cubicBezTo>
                    <a:pt x="11488" y="42721"/>
                    <a:pt x="11948" y="43411"/>
                    <a:pt x="12450" y="44060"/>
                  </a:cubicBezTo>
                  <a:cubicBezTo>
                    <a:pt x="12510" y="44128"/>
                    <a:pt x="12594" y="44162"/>
                    <a:pt x="12679" y="44162"/>
                  </a:cubicBezTo>
                  <a:cubicBezTo>
                    <a:pt x="12801" y="44162"/>
                    <a:pt x="12924" y="44092"/>
                    <a:pt x="12973" y="43955"/>
                  </a:cubicBezTo>
                  <a:cubicBezTo>
                    <a:pt x="13057" y="43767"/>
                    <a:pt x="13162" y="43558"/>
                    <a:pt x="13245" y="43369"/>
                  </a:cubicBezTo>
                  <a:cubicBezTo>
                    <a:pt x="13517" y="44018"/>
                    <a:pt x="13894" y="44646"/>
                    <a:pt x="14375" y="45169"/>
                  </a:cubicBezTo>
                  <a:cubicBezTo>
                    <a:pt x="14446" y="45240"/>
                    <a:pt x="14538" y="45278"/>
                    <a:pt x="14627" y="45278"/>
                  </a:cubicBezTo>
                  <a:cubicBezTo>
                    <a:pt x="14694" y="45278"/>
                    <a:pt x="14760" y="45256"/>
                    <a:pt x="14814" y="45211"/>
                  </a:cubicBezTo>
                  <a:lnTo>
                    <a:pt x="15170" y="44897"/>
                  </a:lnTo>
                  <a:cubicBezTo>
                    <a:pt x="15359" y="45315"/>
                    <a:pt x="15735" y="45650"/>
                    <a:pt x="16175" y="45734"/>
                  </a:cubicBezTo>
                  <a:cubicBezTo>
                    <a:pt x="16264" y="45751"/>
                    <a:pt x="16352" y="45759"/>
                    <a:pt x="16437" y="45759"/>
                  </a:cubicBezTo>
                  <a:cubicBezTo>
                    <a:pt x="17092" y="45759"/>
                    <a:pt x="17630" y="45292"/>
                    <a:pt x="18037" y="44792"/>
                  </a:cubicBezTo>
                  <a:lnTo>
                    <a:pt x="18581" y="45859"/>
                  </a:lnTo>
                  <a:cubicBezTo>
                    <a:pt x="18636" y="45969"/>
                    <a:pt x="18738" y="46031"/>
                    <a:pt x="18861" y="46031"/>
                  </a:cubicBezTo>
                  <a:cubicBezTo>
                    <a:pt x="18879" y="46031"/>
                    <a:pt x="18897" y="46029"/>
                    <a:pt x="18916" y="46027"/>
                  </a:cubicBezTo>
                  <a:cubicBezTo>
                    <a:pt x="20276" y="45608"/>
                    <a:pt x="21573" y="45002"/>
                    <a:pt x="22786" y="44248"/>
                  </a:cubicBezTo>
                  <a:cubicBezTo>
                    <a:pt x="22786" y="44269"/>
                    <a:pt x="22807" y="44311"/>
                    <a:pt x="22807" y="44353"/>
                  </a:cubicBezTo>
                  <a:cubicBezTo>
                    <a:pt x="22975" y="44834"/>
                    <a:pt x="23100" y="45315"/>
                    <a:pt x="23205" y="45797"/>
                  </a:cubicBezTo>
                  <a:cubicBezTo>
                    <a:pt x="23372" y="46717"/>
                    <a:pt x="23435" y="47659"/>
                    <a:pt x="23393" y="48579"/>
                  </a:cubicBezTo>
                  <a:cubicBezTo>
                    <a:pt x="23289" y="50484"/>
                    <a:pt x="22682" y="52325"/>
                    <a:pt x="21657" y="53894"/>
                  </a:cubicBezTo>
                  <a:cubicBezTo>
                    <a:pt x="21573" y="53999"/>
                    <a:pt x="21552" y="54145"/>
                    <a:pt x="21615" y="54250"/>
                  </a:cubicBezTo>
                  <a:cubicBezTo>
                    <a:pt x="22096" y="55108"/>
                    <a:pt x="22891" y="55547"/>
                    <a:pt x="23833" y="55756"/>
                  </a:cubicBezTo>
                  <a:cubicBezTo>
                    <a:pt x="24165" y="55830"/>
                    <a:pt x="24533" y="55888"/>
                    <a:pt x="24899" y="55888"/>
                  </a:cubicBezTo>
                  <a:cubicBezTo>
                    <a:pt x="25363" y="55888"/>
                    <a:pt x="25823" y="55795"/>
                    <a:pt x="26197" y="55526"/>
                  </a:cubicBezTo>
                  <a:cubicBezTo>
                    <a:pt x="26804" y="55066"/>
                    <a:pt x="26908" y="54187"/>
                    <a:pt x="26427" y="53601"/>
                  </a:cubicBezTo>
                  <a:cubicBezTo>
                    <a:pt x="25946" y="52953"/>
                    <a:pt x="25193" y="52827"/>
                    <a:pt x="24439" y="52827"/>
                  </a:cubicBezTo>
                  <a:cubicBezTo>
                    <a:pt x="25548" y="50274"/>
                    <a:pt x="25967" y="47491"/>
                    <a:pt x="25653" y="44730"/>
                  </a:cubicBezTo>
                  <a:cubicBezTo>
                    <a:pt x="29670" y="42616"/>
                    <a:pt x="32537" y="38829"/>
                    <a:pt x="33499" y="34393"/>
                  </a:cubicBezTo>
                  <a:lnTo>
                    <a:pt x="33792" y="34875"/>
                  </a:lnTo>
                  <a:cubicBezTo>
                    <a:pt x="33850" y="34989"/>
                    <a:pt x="33964" y="35054"/>
                    <a:pt x="34080" y="35054"/>
                  </a:cubicBezTo>
                  <a:cubicBezTo>
                    <a:pt x="34175" y="35054"/>
                    <a:pt x="34270" y="35011"/>
                    <a:pt x="34336" y="34916"/>
                  </a:cubicBezTo>
                  <a:cubicBezTo>
                    <a:pt x="35843" y="33012"/>
                    <a:pt x="37014" y="30878"/>
                    <a:pt x="37830" y="28576"/>
                  </a:cubicBezTo>
                  <a:cubicBezTo>
                    <a:pt x="38569" y="28720"/>
                    <a:pt x="39339" y="28792"/>
                    <a:pt x="40116" y="28792"/>
                  </a:cubicBezTo>
                  <a:cubicBezTo>
                    <a:pt x="42971" y="28792"/>
                    <a:pt x="45929" y="27816"/>
                    <a:pt x="47853" y="25794"/>
                  </a:cubicBezTo>
                  <a:cubicBezTo>
                    <a:pt x="48222" y="26255"/>
                    <a:pt x="49074" y="26667"/>
                    <a:pt x="49800" y="26667"/>
                  </a:cubicBezTo>
                  <a:cubicBezTo>
                    <a:pt x="50225" y="26667"/>
                    <a:pt x="50608" y="26526"/>
                    <a:pt x="50824" y="26170"/>
                  </a:cubicBezTo>
                  <a:cubicBezTo>
                    <a:pt x="51054" y="25773"/>
                    <a:pt x="50971" y="25271"/>
                    <a:pt x="50615" y="24978"/>
                  </a:cubicBezTo>
                  <a:cubicBezTo>
                    <a:pt x="50301" y="24706"/>
                    <a:pt x="49903" y="24559"/>
                    <a:pt x="49485" y="24559"/>
                  </a:cubicBezTo>
                  <a:cubicBezTo>
                    <a:pt x="50301" y="23952"/>
                    <a:pt x="51284" y="23032"/>
                    <a:pt x="50447" y="22467"/>
                  </a:cubicBezTo>
                  <a:cubicBezTo>
                    <a:pt x="50262" y="22331"/>
                    <a:pt x="50032" y="22260"/>
                    <a:pt x="49802" y="22260"/>
                  </a:cubicBezTo>
                  <a:cubicBezTo>
                    <a:pt x="49643" y="22260"/>
                    <a:pt x="49484" y="22294"/>
                    <a:pt x="49338" y="22362"/>
                  </a:cubicBezTo>
                  <a:cubicBezTo>
                    <a:pt x="49439" y="21841"/>
                    <a:pt x="49347" y="21397"/>
                    <a:pt x="48733" y="21397"/>
                  </a:cubicBezTo>
                  <a:cubicBezTo>
                    <a:pt x="48706" y="21397"/>
                    <a:pt x="48677" y="21398"/>
                    <a:pt x="48648" y="21400"/>
                  </a:cubicBezTo>
                  <a:cubicBezTo>
                    <a:pt x="48020" y="21442"/>
                    <a:pt x="47455" y="21860"/>
                    <a:pt x="47225" y="22446"/>
                  </a:cubicBezTo>
                  <a:cubicBezTo>
                    <a:pt x="46941" y="21982"/>
                    <a:pt x="46560" y="21539"/>
                    <a:pt x="46183" y="21539"/>
                  </a:cubicBezTo>
                  <a:cubicBezTo>
                    <a:pt x="46032" y="21539"/>
                    <a:pt x="45883" y="21610"/>
                    <a:pt x="45740" y="21776"/>
                  </a:cubicBezTo>
                  <a:cubicBezTo>
                    <a:pt x="45447" y="22111"/>
                    <a:pt x="45530" y="22760"/>
                    <a:pt x="45656" y="23157"/>
                  </a:cubicBezTo>
                  <a:cubicBezTo>
                    <a:pt x="45781" y="23639"/>
                    <a:pt x="46053" y="24057"/>
                    <a:pt x="46430" y="24371"/>
                  </a:cubicBezTo>
                  <a:cubicBezTo>
                    <a:pt x="44813" y="26086"/>
                    <a:pt x="42583" y="27023"/>
                    <a:pt x="40290" y="27023"/>
                  </a:cubicBezTo>
                  <a:cubicBezTo>
                    <a:pt x="39645" y="27023"/>
                    <a:pt x="38996" y="26949"/>
                    <a:pt x="38354" y="26798"/>
                  </a:cubicBezTo>
                  <a:cubicBezTo>
                    <a:pt x="38646" y="25647"/>
                    <a:pt x="38856" y="24475"/>
                    <a:pt x="38960" y="23283"/>
                  </a:cubicBezTo>
                  <a:cubicBezTo>
                    <a:pt x="39128" y="23513"/>
                    <a:pt x="39295" y="23743"/>
                    <a:pt x="39483" y="23952"/>
                  </a:cubicBezTo>
                  <a:cubicBezTo>
                    <a:pt x="39545" y="24031"/>
                    <a:pt x="39635" y="24069"/>
                    <a:pt x="39725" y="24069"/>
                  </a:cubicBezTo>
                  <a:cubicBezTo>
                    <a:pt x="39852" y="24069"/>
                    <a:pt x="39979" y="23994"/>
                    <a:pt x="40027" y="23848"/>
                  </a:cubicBezTo>
                  <a:cubicBezTo>
                    <a:pt x="41597" y="20688"/>
                    <a:pt x="40279" y="17131"/>
                    <a:pt x="38898" y="14097"/>
                  </a:cubicBezTo>
                  <a:lnTo>
                    <a:pt x="38898" y="14097"/>
                  </a:lnTo>
                  <a:lnTo>
                    <a:pt x="40697" y="14704"/>
                  </a:lnTo>
                  <a:cubicBezTo>
                    <a:pt x="40732" y="14717"/>
                    <a:pt x="40768" y="14723"/>
                    <a:pt x="40802" y="14723"/>
                  </a:cubicBezTo>
                  <a:cubicBezTo>
                    <a:pt x="40992" y="14723"/>
                    <a:pt x="41154" y="14543"/>
                    <a:pt x="41136" y="14348"/>
                  </a:cubicBezTo>
                  <a:cubicBezTo>
                    <a:pt x="40823" y="11105"/>
                    <a:pt x="39002" y="8197"/>
                    <a:pt x="36240" y="6502"/>
                  </a:cubicBezTo>
                  <a:lnTo>
                    <a:pt x="37517" y="6146"/>
                  </a:lnTo>
                  <a:cubicBezTo>
                    <a:pt x="37789" y="6105"/>
                    <a:pt x="37872" y="5728"/>
                    <a:pt x="37642" y="5561"/>
                  </a:cubicBezTo>
                  <a:cubicBezTo>
                    <a:pt x="35427" y="3875"/>
                    <a:pt x="32714" y="2978"/>
                    <a:pt x="29938" y="2978"/>
                  </a:cubicBezTo>
                  <a:cubicBezTo>
                    <a:pt x="29647" y="2978"/>
                    <a:pt x="29355" y="2988"/>
                    <a:pt x="29063" y="3008"/>
                  </a:cubicBezTo>
                  <a:cubicBezTo>
                    <a:pt x="28310" y="1648"/>
                    <a:pt x="27118" y="581"/>
                    <a:pt x="25695" y="16"/>
                  </a:cubicBezTo>
                  <a:cubicBezTo>
                    <a:pt x="25658" y="5"/>
                    <a:pt x="25622" y="0"/>
                    <a:pt x="255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3" name="Google Shape;763;p55"/>
            <p:cNvGrpSpPr/>
            <p:nvPr/>
          </p:nvGrpSpPr>
          <p:grpSpPr>
            <a:xfrm>
              <a:off x="4437741" y="4051676"/>
              <a:ext cx="3425598" cy="1091829"/>
              <a:chOff x="4437741" y="4051676"/>
              <a:chExt cx="3425598" cy="1091829"/>
            </a:xfrm>
          </p:grpSpPr>
          <p:sp>
            <p:nvSpPr>
              <p:cNvPr id="764" name="Google Shape;764;p55"/>
              <p:cNvSpPr/>
              <p:nvPr/>
            </p:nvSpPr>
            <p:spPr>
              <a:xfrm>
                <a:off x="5559773" y="4596604"/>
                <a:ext cx="446922" cy="477865"/>
              </a:xfrm>
              <a:custGeom>
                <a:avLst/>
                <a:gdLst/>
                <a:ahLst/>
                <a:cxnLst/>
                <a:rect l="l" t="t" r="r" b="b"/>
                <a:pathLst>
                  <a:path w="15252" h="16308" extrusionOk="0">
                    <a:moveTo>
                      <a:pt x="13071" y="0"/>
                    </a:moveTo>
                    <a:cubicBezTo>
                      <a:pt x="13059" y="0"/>
                      <a:pt x="13047" y="2"/>
                      <a:pt x="13036" y="6"/>
                    </a:cubicBezTo>
                    <a:cubicBezTo>
                      <a:pt x="10881" y="299"/>
                      <a:pt x="8725" y="612"/>
                      <a:pt x="6591" y="926"/>
                    </a:cubicBezTo>
                    <a:cubicBezTo>
                      <a:pt x="4499" y="1219"/>
                      <a:pt x="2344" y="1659"/>
                      <a:pt x="230" y="1721"/>
                    </a:cubicBezTo>
                    <a:cubicBezTo>
                      <a:pt x="21" y="1721"/>
                      <a:pt x="0" y="1993"/>
                      <a:pt x="105" y="2098"/>
                    </a:cubicBezTo>
                    <a:cubicBezTo>
                      <a:pt x="84" y="2140"/>
                      <a:pt x="84" y="2182"/>
                      <a:pt x="84" y="2203"/>
                    </a:cubicBezTo>
                    <a:cubicBezTo>
                      <a:pt x="440" y="4546"/>
                      <a:pt x="753" y="6869"/>
                      <a:pt x="1005" y="9212"/>
                    </a:cubicBezTo>
                    <a:cubicBezTo>
                      <a:pt x="1277" y="11493"/>
                      <a:pt x="1360" y="13794"/>
                      <a:pt x="1716" y="16054"/>
                    </a:cubicBezTo>
                    <a:cubicBezTo>
                      <a:pt x="1695" y="16075"/>
                      <a:pt x="1695" y="16117"/>
                      <a:pt x="1716" y="16138"/>
                    </a:cubicBezTo>
                    <a:lnTo>
                      <a:pt x="1716" y="16221"/>
                    </a:lnTo>
                    <a:cubicBezTo>
                      <a:pt x="1727" y="16276"/>
                      <a:pt x="1784" y="16308"/>
                      <a:pt x="1835" y="16308"/>
                    </a:cubicBezTo>
                    <a:cubicBezTo>
                      <a:pt x="1882" y="16308"/>
                      <a:pt x="1925" y="16281"/>
                      <a:pt x="1925" y="16221"/>
                    </a:cubicBezTo>
                    <a:cubicBezTo>
                      <a:pt x="4080" y="16159"/>
                      <a:pt x="6235" y="15803"/>
                      <a:pt x="8391" y="15552"/>
                    </a:cubicBezTo>
                    <a:cubicBezTo>
                      <a:pt x="10525" y="15301"/>
                      <a:pt x="12743" y="15113"/>
                      <a:pt x="14898" y="14778"/>
                    </a:cubicBezTo>
                    <a:cubicBezTo>
                      <a:pt x="14940" y="14778"/>
                      <a:pt x="15002" y="14757"/>
                      <a:pt x="15044" y="14694"/>
                    </a:cubicBezTo>
                    <a:cubicBezTo>
                      <a:pt x="15055" y="14696"/>
                      <a:pt x="15066" y="14697"/>
                      <a:pt x="15077" y="14697"/>
                    </a:cubicBezTo>
                    <a:cubicBezTo>
                      <a:pt x="15169" y="14697"/>
                      <a:pt x="15251" y="14620"/>
                      <a:pt x="15233" y="14527"/>
                    </a:cubicBezTo>
                    <a:cubicBezTo>
                      <a:pt x="15191" y="12120"/>
                      <a:pt x="14730" y="9714"/>
                      <a:pt x="14417" y="7350"/>
                    </a:cubicBezTo>
                    <a:cubicBezTo>
                      <a:pt x="14082" y="4985"/>
                      <a:pt x="13768" y="2579"/>
                      <a:pt x="13329" y="236"/>
                    </a:cubicBezTo>
                    <a:cubicBezTo>
                      <a:pt x="13308" y="173"/>
                      <a:pt x="13287" y="110"/>
                      <a:pt x="13224" y="89"/>
                    </a:cubicBezTo>
                    <a:cubicBezTo>
                      <a:pt x="13190" y="38"/>
                      <a:pt x="13127" y="0"/>
                      <a:pt x="130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5"/>
              <p:cNvSpPr/>
              <p:nvPr/>
            </p:nvSpPr>
            <p:spPr>
              <a:xfrm>
                <a:off x="6699095" y="4548547"/>
                <a:ext cx="427260" cy="582944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19894" extrusionOk="0">
                    <a:moveTo>
                      <a:pt x="3159" y="1"/>
                    </a:moveTo>
                    <a:cubicBezTo>
                      <a:pt x="2705" y="1"/>
                      <a:pt x="2253" y="29"/>
                      <a:pt x="1817" y="118"/>
                    </a:cubicBezTo>
                    <a:cubicBezTo>
                      <a:pt x="1733" y="118"/>
                      <a:pt x="1691" y="181"/>
                      <a:pt x="1712" y="265"/>
                    </a:cubicBezTo>
                    <a:cubicBezTo>
                      <a:pt x="1701" y="263"/>
                      <a:pt x="1690" y="261"/>
                      <a:pt x="1679" y="261"/>
                    </a:cubicBezTo>
                    <a:cubicBezTo>
                      <a:pt x="1587" y="261"/>
                      <a:pt x="1503" y="338"/>
                      <a:pt x="1503" y="432"/>
                    </a:cubicBezTo>
                    <a:cubicBezTo>
                      <a:pt x="1315" y="3445"/>
                      <a:pt x="1147" y="6437"/>
                      <a:pt x="896" y="9429"/>
                    </a:cubicBezTo>
                    <a:cubicBezTo>
                      <a:pt x="645" y="12442"/>
                      <a:pt x="226" y="15413"/>
                      <a:pt x="17" y="18405"/>
                    </a:cubicBezTo>
                    <a:cubicBezTo>
                      <a:pt x="0" y="18509"/>
                      <a:pt x="68" y="18584"/>
                      <a:pt x="162" y="18584"/>
                    </a:cubicBezTo>
                    <a:cubicBezTo>
                      <a:pt x="183" y="18584"/>
                      <a:pt x="204" y="18580"/>
                      <a:pt x="226" y="18573"/>
                    </a:cubicBezTo>
                    <a:cubicBezTo>
                      <a:pt x="540" y="18782"/>
                      <a:pt x="980" y="18740"/>
                      <a:pt x="1335" y="18782"/>
                    </a:cubicBezTo>
                    <a:lnTo>
                      <a:pt x="2884" y="18949"/>
                    </a:lnTo>
                    <a:lnTo>
                      <a:pt x="5980" y="19263"/>
                    </a:lnTo>
                    <a:cubicBezTo>
                      <a:pt x="8052" y="19452"/>
                      <a:pt x="10123" y="19661"/>
                      <a:pt x="12195" y="19870"/>
                    </a:cubicBezTo>
                    <a:cubicBezTo>
                      <a:pt x="12237" y="19870"/>
                      <a:pt x="12299" y="19870"/>
                      <a:pt x="12341" y="19828"/>
                    </a:cubicBezTo>
                    <a:cubicBezTo>
                      <a:pt x="12381" y="19868"/>
                      <a:pt x="12440" y="19894"/>
                      <a:pt x="12493" y="19894"/>
                    </a:cubicBezTo>
                    <a:cubicBezTo>
                      <a:pt x="12551" y="19894"/>
                      <a:pt x="12602" y="19863"/>
                      <a:pt x="12613" y="19786"/>
                    </a:cubicBezTo>
                    <a:cubicBezTo>
                      <a:pt x="13011" y="18322"/>
                      <a:pt x="13136" y="16773"/>
                      <a:pt x="13325" y="15288"/>
                    </a:cubicBezTo>
                    <a:cubicBezTo>
                      <a:pt x="13513" y="13740"/>
                      <a:pt x="13680" y="12191"/>
                      <a:pt x="13848" y="10622"/>
                    </a:cubicBezTo>
                    <a:cubicBezTo>
                      <a:pt x="14162" y="7525"/>
                      <a:pt x="14413" y="4408"/>
                      <a:pt x="14580" y="1290"/>
                    </a:cubicBezTo>
                    <a:cubicBezTo>
                      <a:pt x="14580" y="1153"/>
                      <a:pt x="14467" y="1043"/>
                      <a:pt x="14334" y="1043"/>
                    </a:cubicBezTo>
                    <a:cubicBezTo>
                      <a:pt x="14305" y="1043"/>
                      <a:pt x="14275" y="1049"/>
                      <a:pt x="14245" y="1060"/>
                    </a:cubicBezTo>
                    <a:cubicBezTo>
                      <a:pt x="13827" y="955"/>
                      <a:pt x="13387" y="871"/>
                      <a:pt x="12948" y="851"/>
                    </a:cubicBezTo>
                    <a:cubicBezTo>
                      <a:pt x="12404" y="767"/>
                      <a:pt x="11860" y="704"/>
                      <a:pt x="11295" y="620"/>
                    </a:cubicBezTo>
                    <a:cubicBezTo>
                      <a:pt x="10249" y="495"/>
                      <a:pt x="9161" y="390"/>
                      <a:pt x="8094" y="286"/>
                    </a:cubicBezTo>
                    <a:cubicBezTo>
                      <a:pt x="7027" y="202"/>
                      <a:pt x="6001" y="139"/>
                      <a:pt x="4976" y="76"/>
                    </a:cubicBezTo>
                    <a:cubicBezTo>
                      <a:pt x="4387" y="52"/>
                      <a:pt x="3771" y="1"/>
                      <a:pt x="3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5"/>
              <p:cNvSpPr/>
              <p:nvPr/>
            </p:nvSpPr>
            <p:spPr>
              <a:xfrm>
                <a:off x="7089535" y="4577293"/>
                <a:ext cx="396111" cy="566212"/>
              </a:xfrm>
              <a:custGeom>
                <a:avLst/>
                <a:gdLst/>
                <a:ahLst/>
                <a:cxnLst/>
                <a:rect l="l" t="t" r="r" b="b"/>
                <a:pathLst>
                  <a:path w="13518" h="19323" extrusionOk="0">
                    <a:moveTo>
                      <a:pt x="5420" y="0"/>
                    </a:moveTo>
                    <a:cubicBezTo>
                      <a:pt x="4897" y="0"/>
                      <a:pt x="4374" y="6"/>
                      <a:pt x="3851" y="16"/>
                    </a:cubicBezTo>
                    <a:cubicBezTo>
                      <a:pt x="3589" y="16"/>
                      <a:pt x="3325" y="13"/>
                      <a:pt x="3060" y="13"/>
                    </a:cubicBezTo>
                    <a:cubicBezTo>
                      <a:pt x="2264" y="13"/>
                      <a:pt x="1460" y="37"/>
                      <a:pt x="691" y="225"/>
                    </a:cubicBezTo>
                    <a:cubicBezTo>
                      <a:pt x="607" y="246"/>
                      <a:pt x="566" y="309"/>
                      <a:pt x="587" y="393"/>
                    </a:cubicBezTo>
                    <a:cubicBezTo>
                      <a:pt x="578" y="390"/>
                      <a:pt x="569" y="389"/>
                      <a:pt x="560" y="389"/>
                    </a:cubicBezTo>
                    <a:cubicBezTo>
                      <a:pt x="482" y="389"/>
                      <a:pt x="400" y="466"/>
                      <a:pt x="419" y="560"/>
                    </a:cubicBezTo>
                    <a:cubicBezTo>
                      <a:pt x="419" y="3573"/>
                      <a:pt x="419" y="6586"/>
                      <a:pt x="356" y="9578"/>
                    </a:cubicBezTo>
                    <a:cubicBezTo>
                      <a:pt x="273" y="12591"/>
                      <a:pt x="43" y="15604"/>
                      <a:pt x="1" y="18596"/>
                    </a:cubicBezTo>
                    <a:cubicBezTo>
                      <a:pt x="1" y="18700"/>
                      <a:pt x="86" y="18774"/>
                      <a:pt x="174" y="18774"/>
                    </a:cubicBezTo>
                    <a:cubicBezTo>
                      <a:pt x="193" y="18774"/>
                      <a:pt x="212" y="18771"/>
                      <a:pt x="231" y="18764"/>
                    </a:cubicBezTo>
                    <a:cubicBezTo>
                      <a:pt x="454" y="18875"/>
                      <a:pt x="714" y="18894"/>
                      <a:pt x="975" y="18894"/>
                    </a:cubicBezTo>
                    <a:cubicBezTo>
                      <a:pt x="1105" y="18894"/>
                      <a:pt x="1235" y="18889"/>
                      <a:pt x="1361" y="18889"/>
                    </a:cubicBezTo>
                    <a:lnTo>
                      <a:pt x="2909" y="18952"/>
                    </a:lnTo>
                    <a:cubicBezTo>
                      <a:pt x="3955" y="18994"/>
                      <a:pt x="4980" y="19036"/>
                      <a:pt x="6027" y="19077"/>
                    </a:cubicBezTo>
                    <a:cubicBezTo>
                      <a:pt x="8098" y="19161"/>
                      <a:pt x="10170" y="19245"/>
                      <a:pt x="12262" y="19308"/>
                    </a:cubicBezTo>
                    <a:cubicBezTo>
                      <a:pt x="12304" y="19308"/>
                      <a:pt x="12346" y="19308"/>
                      <a:pt x="12387" y="19266"/>
                    </a:cubicBezTo>
                    <a:cubicBezTo>
                      <a:pt x="12432" y="19302"/>
                      <a:pt x="12489" y="19322"/>
                      <a:pt x="12541" y="19322"/>
                    </a:cubicBezTo>
                    <a:cubicBezTo>
                      <a:pt x="12609" y="19322"/>
                      <a:pt x="12668" y="19286"/>
                      <a:pt x="12680" y="19203"/>
                    </a:cubicBezTo>
                    <a:cubicBezTo>
                      <a:pt x="12973" y="17717"/>
                      <a:pt x="12994" y="16169"/>
                      <a:pt x="13099" y="14663"/>
                    </a:cubicBezTo>
                    <a:cubicBezTo>
                      <a:pt x="13203" y="13114"/>
                      <a:pt x="13287" y="11545"/>
                      <a:pt x="13350" y="9997"/>
                    </a:cubicBezTo>
                    <a:cubicBezTo>
                      <a:pt x="13475" y="6879"/>
                      <a:pt x="13517" y="3761"/>
                      <a:pt x="13496" y="623"/>
                    </a:cubicBezTo>
                    <a:cubicBezTo>
                      <a:pt x="13496" y="489"/>
                      <a:pt x="13389" y="395"/>
                      <a:pt x="13261" y="395"/>
                    </a:cubicBezTo>
                    <a:cubicBezTo>
                      <a:pt x="13229" y="395"/>
                      <a:pt x="13195" y="401"/>
                      <a:pt x="13162" y="414"/>
                    </a:cubicBezTo>
                    <a:cubicBezTo>
                      <a:pt x="12743" y="330"/>
                      <a:pt x="12304" y="288"/>
                      <a:pt x="11864" y="267"/>
                    </a:cubicBezTo>
                    <a:cubicBezTo>
                      <a:pt x="11320" y="225"/>
                      <a:pt x="10755" y="204"/>
                      <a:pt x="10211" y="162"/>
                    </a:cubicBezTo>
                    <a:cubicBezTo>
                      <a:pt x="9144" y="100"/>
                      <a:pt x="8056" y="58"/>
                      <a:pt x="6989" y="16"/>
                    </a:cubicBezTo>
                    <a:cubicBezTo>
                      <a:pt x="6466" y="6"/>
                      <a:pt x="5943" y="0"/>
                      <a:pt x="5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5"/>
              <p:cNvSpPr/>
              <p:nvPr/>
            </p:nvSpPr>
            <p:spPr>
              <a:xfrm>
                <a:off x="4437741" y="4624355"/>
                <a:ext cx="420608" cy="450672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5380" extrusionOk="0">
                    <a:moveTo>
                      <a:pt x="13161" y="0"/>
                    </a:moveTo>
                    <a:cubicBezTo>
                      <a:pt x="10985" y="105"/>
                      <a:pt x="8830" y="251"/>
                      <a:pt x="6654" y="398"/>
                    </a:cubicBezTo>
                    <a:cubicBezTo>
                      <a:pt x="4870" y="504"/>
                      <a:pt x="3056" y="714"/>
                      <a:pt x="1249" y="714"/>
                    </a:cubicBezTo>
                    <a:cubicBezTo>
                      <a:pt x="916" y="714"/>
                      <a:pt x="583" y="707"/>
                      <a:pt x="251" y="691"/>
                    </a:cubicBezTo>
                    <a:cubicBezTo>
                      <a:pt x="63" y="691"/>
                      <a:pt x="0" y="963"/>
                      <a:pt x="105" y="1067"/>
                    </a:cubicBezTo>
                    <a:cubicBezTo>
                      <a:pt x="84" y="1088"/>
                      <a:pt x="84" y="1130"/>
                      <a:pt x="84" y="1172"/>
                    </a:cubicBezTo>
                    <a:cubicBezTo>
                      <a:pt x="251" y="3515"/>
                      <a:pt x="377" y="5859"/>
                      <a:pt x="439" y="8223"/>
                    </a:cubicBezTo>
                    <a:cubicBezTo>
                      <a:pt x="523" y="10525"/>
                      <a:pt x="439" y="12826"/>
                      <a:pt x="607" y="15107"/>
                    </a:cubicBezTo>
                    <a:cubicBezTo>
                      <a:pt x="586" y="15128"/>
                      <a:pt x="586" y="15170"/>
                      <a:pt x="607" y="15191"/>
                    </a:cubicBezTo>
                    <a:lnTo>
                      <a:pt x="607" y="15274"/>
                    </a:lnTo>
                    <a:cubicBezTo>
                      <a:pt x="607" y="15342"/>
                      <a:pt x="662" y="15380"/>
                      <a:pt x="713" y="15380"/>
                    </a:cubicBezTo>
                    <a:cubicBezTo>
                      <a:pt x="756" y="15380"/>
                      <a:pt x="795" y="15353"/>
                      <a:pt x="795" y="15295"/>
                    </a:cubicBezTo>
                    <a:cubicBezTo>
                      <a:pt x="1243" y="15317"/>
                      <a:pt x="1693" y="15326"/>
                      <a:pt x="2144" y="15326"/>
                    </a:cubicBezTo>
                    <a:cubicBezTo>
                      <a:pt x="3862" y="15326"/>
                      <a:pt x="5595" y="15194"/>
                      <a:pt x="7302" y="15128"/>
                    </a:cubicBezTo>
                    <a:cubicBezTo>
                      <a:pt x="9437" y="15065"/>
                      <a:pt x="11675" y="15044"/>
                      <a:pt x="13831" y="14898"/>
                    </a:cubicBezTo>
                    <a:cubicBezTo>
                      <a:pt x="13893" y="14898"/>
                      <a:pt x="13956" y="14856"/>
                      <a:pt x="13977" y="14814"/>
                    </a:cubicBezTo>
                    <a:cubicBezTo>
                      <a:pt x="13988" y="14816"/>
                      <a:pt x="13999" y="14817"/>
                      <a:pt x="14010" y="14817"/>
                    </a:cubicBezTo>
                    <a:cubicBezTo>
                      <a:pt x="14103" y="14817"/>
                      <a:pt x="14188" y="14740"/>
                      <a:pt x="14207" y="14647"/>
                    </a:cubicBezTo>
                    <a:cubicBezTo>
                      <a:pt x="14354" y="12241"/>
                      <a:pt x="14082" y="9813"/>
                      <a:pt x="13956" y="7428"/>
                    </a:cubicBezTo>
                    <a:cubicBezTo>
                      <a:pt x="13810" y="5022"/>
                      <a:pt x="13684" y="2616"/>
                      <a:pt x="13433" y="230"/>
                    </a:cubicBezTo>
                    <a:cubicBezTo>
                      <a:pt x="13391" y="105"/>
                      <a:pt x="13287" y="0"/>
                      <a:pt x="1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5"/>
              <p:cNvSpPr/>
              <p:nvPr/>
            </p:nvSpPr>
            <p:spPr>
              <a:xfrm>
                <a:off x="4814203" y="4628926"/>
                <a:ext cx="439010" cy="442702"/>
              </a:xfrm>
              <a:custGeom>
                <a:avLst/>
                <a:gdLst/>
                <a:ahLst/>
                <a:cxnLst/>
                <a:rect l="l" t="t" r="r" b="b"/>
                <a:pathLst>
                  <a:path w="14982" h="15108" extrusionOk="0">
                    <a:moveTo>
                      <a:pt x="4626" y="0"/>
                    </a:moveTo>
                    <a:cubicBezTo>
                      <a:pt x="3393" y="0"/>
                      <a:pt x="2157" y="37"/>
                      <a:pt x="921" y="116"/>
                    </a:cubicBezTo>
                    <a:cubicBezTo>
                      <a:pt x="816" y="116"/>
                      <a:pt x="732" y="200"/>
                      <a:pt x="753" y="305"/>
                    </a:cubicBezTo>
                    <a:cubicBezTo>
                      <a:pt x="691" y="325"/>
                      <a:pt x="670" y="388"/>
                      <a:pt x="670" y="451"/>
                    </a:cubicBezTo>
                    <a:cubicBezTo>
                      <a:pt x="691" y="2774"/>
                      <a:pt x="670" y="5096"/>
                      <a:pt x="565" y="7419"/>
                    </a:cubicBezTo>
                    <a:cubicBezTo>
                      <a:pt x="502" y="8528"/>
                      <a:pt x="440" y="9657"/>
                      <a:pt x="356" y="10787"/>
                    </a:cubicBezTo>
                    <a:cubicBezTo>
                      <a:pt x="251" y="11980"/>
                      <a:pt x="105" y="13152"/>
                      <a:pt x="84" y="14323"/>
                    </a:cubicBezTo>
                    <a:cubicBezTo>
                      <a:pt x="0" y="14428"/>
                      <a:pt x="63" y="14574"/>
                      <a:pt x="188" y="14595"/>
                    </a:cubicBezTo>
                    <a:cubicBezTo>
                      <a:pt x="1318" y="14742"/>
                      <a:pt x="2448" y="14805"/>
                      <a:pt x="3599" y="14826"/>
                    </a:cubicBezTo>
                    <a:cubicBezTo>
                      <a:pt x="4750" y="14867"/>
                      <a:pt x="5922" y="14909"/>
                      <a:pt x="7093" y="14951"/>
                    </a:cubicBezTo>
                    <a:cubicBezTo>
                      <a:pt x="8223" y="14993"/>
                      <a:pt x="9353" y="15014"/>
                      <a:pt x="10483" y="15056"/>
                    </a:cubicBezTo>
                    <a:lnTo>
                      <a:pt x="12136" y="15077"/>
                    </a:lnTo>
                    <a:cubicBezTo>
                      <a:pt x="12418" y="15098"/>
                      <a:pt x="12706" y="15108"/>
                      <a:pt x="12994" y="15108"/>
                    </a:cubicBezTo>
                    <a:cubicBezTo>
                      <a:pt x="13281" y="15108"/>
                      <a:pt x="13569" y="15098"/>
                      <a:pt x="13852" y="15077"/>
                    </a:cubicBezTo>
                    <a:cubicBezTo>
                      <a:pt x="13893" y="15077"/>
                      <a:pt x="13914" y="15077"/>
                      <a:pt x="13935" y="15056"/>
                    </a:cubicBezTo>
                    <a:cubicBezTo>
                      <a:pt x="14019" y="15035"/>
                      <a:pt x="14082" y="14972"/>
                      <a:pt x="14103" y="14888"/>
                    </a:cubicBezTo>
                    <a:cubicBezTo>
                      <a:pt x="14291" y="13758"/>
                      <a:pt x="14270" y="12566"/>
                      <a:pt x="14354" y="11394"/>
                    </a:cubicBezTo>
                    <a:cubicBezTo>
                      <a:pt x="14417" y="10243"/>
                      <a:pt x="14500" y="9072"/>
                      <a:pt x="14563" y="7900"/>
                    </a:cubicBezTo>
                    <a:cubicBezTo>
                      <a:pt x="14689" y="5577"/>
                      <a:pt x="14856" y="3255"/>
                      <a:pt x="14981" y="911"/>
                    </a:cubicBezTo>
                    <a:cubicBezTo>
                      <a:pt x="14981" y="769"/>
                      <a:pt x="14875" y="672"/>
                      <a:pt x="14741" y="672"/>
                    </a:cubicBezTo>
                    <a:cubicBezTo>
                      <a:pt x="14717" y="672"/>
                      <a:pt x="14693" y="675"/>
                      <a:pt x="14668" y="681"/>
                    </a:cubicBezTo>
                    <a:cubicBezTo>
                      <a:pt x="13538" y="493"/>
                      <a:pt x="12366" y="367"/>
                      <a:pt x="11215" y="305"/>
                    </a:cubicBezTo>
                    <a:cubicBezTo>
                      <a:pt x="10064" y="200"/>
                      <a:pt x="8914" y="116"/>
                      <a:pt x="7742" y="74"/>
                    </a:cubicBezTo>
                    <a:cubicBezTo>
                      <a:pt x="6707" y="26"/>
                      <a:pt x="5667" y="0"/>
                      <a:pt x="4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5"/>
              <p:cNvSpPr/>
              <p:nvPr/>
            </p:nvSpPr>
            <p:spPr>
              <a:xfrm>
                <a:off x="5207222" y="4603959"/>
                <a:ext cx="407744" cy="437311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14924" extrusionOk="0">
                    <a:moveTo>
                      <a:pt x="13341" y="0"/>
                    </a:moveTo>
                    <a:cubicBezTo>
                      <a:pt x="13330" y="0"/>
                      <a:pt x="13318" y="2"/>
                      <a:pt x="13308" y="6"/>
                    </a:cubicBezTo>
                    <a:cubicBezTo>
                      <a:pt x="11132" y="6"/>
                      <a:pt x="8955" y="69"/>
                      <a:pt x="6800" y="89"/>
                    </a:cubicBezTo>
                    <a:cubicBezTo>
                      <a:pt x="5452" y="116"/>
                      <a:pt x="4087" y="192"/>
                      <a:pt x="2731" y="192"/>
                    </a:cubicBezTo>
                    <a:cubicBezTo>
                      <a:pt x="1941" y="192"/>
                      <a:pt x="1155" y="166"/>
                      <a:pt x="377" y="89"/>
                    </a:cubicBezTo>
                    <a:cubicBezTo>
                      <a:pt x="370" y="89"/>
                      <a:pt x="363" y="88"/>
                      <a:pt x="357" y="88"/>
                    </a:cubicBezTo>
                    <a:cubicBezTo>
                      <a:pt x="184" y="88"/>
                      <a:pt x="130" y="345"/>
                      <a:pt x="230" y="466"/>
                    </a:cubicBezTo>
                    <a:cubicBezTo>
                      <a:pt x="209" y="487"/>
                      <a:pt x="188" y="529"/>
                      <a:pt x="188" y="571"/>
                    </a:cubicBezTo>
                    <a:cubicBezTo>
                      <a:pt x="251" y="2914"/>
                      <a:pt x="251" y="5258"/>
                      <a:pt x="230" y="7622"/>
                    </a:cubicBezTo>
                    <a:cubicBezTo>
                      <a:pt x="188" y="9903"/>
                      <a:pt x="0" y="12204"/>
                      <a:pt x="42" y="14506"/>
                    </a:cubicBezTo>
                    <a:cubicBezTo>
                      <a:pt x="42" y="14527"/>
                      <a:pt x="42" y="14548"/>
                      <a:pt x="42" y="14569"/>
                    </a:cubicBezTo>
                    <a:lnTo>
                      <a:pt x="42" y="14673"/>
                    </a:lnTo>
                    <a:cubicBezTo>
                      <a:pt x="42" y="14732"/>
                      <a:pt x="102" y="14772"/>
                      <a:pt x="159" y="14772"/>
                    </a:cubicBezTo>
                    <a:cubicBezTo>
                      <a:pt x="202" y="14772"/>
                      <a:pt x="242" y="14749"/>
                      <a:pt x="251" y="14694"/>
                    </a:cubicBezTo>
                    <a:cubicBezTo>
                      <a:pt x="1549" y="14821"/>
                      <a:pt x="2869" y="14840"/>
                      <a:pt x="4190" y="14840"/>
                    </a:cubicBezTo>
                    <a:cubicBezTo>
                      <a:pt x="4750" y="14840"/>
                      <a:pt x="5310" y="14837"/>
                      <a:pt x="5868" y="14837"/>
                    </a:cubicBezTo>
                    <a:cubicBezTo>
                      <a:pt x="6158" y="14837"/>
                      <a:pt x="6448" y="14838"/>
                      <a:pt x="6738" y="14841"/>
                    </a:cubicBezTo>
                    <a:cubicBezTo>
                      <a:pt x="8406" y="14857"/>
                      <a:pt x="10113" y="14923"/>
                      <a:pt x="11808" y="14923"/>
                    </a:cubicBezTo>
                    <a:cubicBezTo>
                      <a:pt x="12302" y="14923"/>
                      <a:pt x="12796" y="14918"/>
                      <a:pt x="13287" y="14903"/>
                    </a:cubicBezTo>
                    <a:cubicBezTo>
                      <a:pt x="13349" y="14903"/>
                      <a:pt x="13391" y="14882"/>
                      <a:pt x="13433" y="14820"/>
                    </a:cubicBezTo>
                    <a:cubicBezTo>
                      <a:pt x="13455" y="14828"/>
                      <a:pt x="13478" y="14833"/>
                      <a:pt x="13500" y="14833"/>
                    </a:cubicBezTo>
                    <a:cubicBezTo>
                      <a:pt x="13585" y="14833"/>
                      <a:pt x="13663" y="14773"/>
                      <a:pt x="13663" y="14673"/>
                    </a:cubicBezTo>
                    <a:cubicBezTo>
                      <a:pt x="13914" y="12288"/>
                      <a:pt x="13768" y="9840"/>
                      <a:pt x="13747" y="7455"/>
                    </a:cubicBezTo>
                    <a:cubicBezTo>
                      <a:pt x="13726" y="5069"/>
                      <a:pt x="13705" y="2642"/>
                      <a:pt x="13559" y="257"/>
                    </a:cubicBezTo>
                    <a:cubicBezTo>
                      <a:pt x="13559" y="194"/>
                      <a:pt x="13538" y="152"/>
                      <a:pt x="13496" y="110"/>
                    </a:cubicBezTo>
                    <a:cubicBezTo>
                      <a:pt x="13461" y="41"/>
                      <a:pt x="13398" y="0"/>
                      <a:pt x="133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5"/>
              <p:cNvSpPr/>
              <p:nvPr/>
            </p:nvSpPr>
            <p:spPr>
              <a:xfrm>
                <a:off x="5960763" y="4556048"/>
                <a:ext cx="389342" cy="558828"/>
              </a:xfrm>
              <a:custGeom>
                <a:avLst/>
                <a:gdLst/>
                <a:ahLst/>
                <a:cxnLst/>
                <a:rect l="l" t="t" r="r" b="b"/>
                <a:pathLst>
                  <a:path w="13287" h="19071" extrusionOk="0">
                    <a:moveTo>
                      <a:pt x="7508" y="0"/>
                    </a:moveTo>
                    <a:cubicBezTo>
                      <a:pt x="7195" y="0"/>
                      <a:pt x="6883" y="3"/>
                      <a:pt x="6570" y="9"/>
                    </a:cubicBezTo>
                    <a:cubicBezTo>
                      <a:pt x="5524" y="9"/>
                      <a:pt x="4478" y="51"/>
                      <a:pt x="3432" y="92"/>
                    </a:cubicBezTo>
                    <a:cubicBezTo>
                      <a:pt x="2386" y="155"/>
                      <a:pt x="1298" y="134"/>
                      <a:pt x="272" y="427"/>
                    </a:cubicBezTo>
                    <a:cubicBezTo>
                      <a:pt x="210" y="448"/>
                      <a:pt x="168" y="511"/>
                      <a:pt x="189" y="595"/>
                    </a:cubicBezTo>
                    <a:cubicBezTo>
                      <a:pt x="84" y="595"/>
                      <a:pt x="0" y="678"/>
                      <a:pt x="21" y="783"/>
                    </a:cubicBezTo>
                    <a:cubicBezTo>
                      <a:pt x="105" y="3775"/>
                      <a:pt x="230" y="6788"/>
                      <a:pt x="272" y="9801"/>
                    </a:cubicBezTo>
                    <a:cubicBezTo>
                      <a:pt x="314" y="12793"/>
                      <a:pt x="189" y="15806"/>
                      <a:pt x="251" y="18819"/>
                    </a:cubicBezTo>
                    <a:cubicBezTo>
                      <a:pt x="251" y="18905"/>
                      <a:pt x="336" y="18977"/>
                      <a:pt x="424" y="18977"/>
                    </a:cubicBezTo>
                    <a:cubicBezTo>
                      <a:pt x="443" y="18977"/>
                      <a:pt x="463" y="18973"/>
                      <a:pt x="482" y="18965"/>
                    </a:cubicBezTo>
                    <a:cubicBezTo>
                      <a:pt x="649" y="19049"/>
                      <a:pt x="842" y="19070"/>
                      <a:pt x="1039" y="19070"/>
                    </a:cubicBezTo>
                    <a:cubicBezTo>
                      <a:pt x="1235" y="19070"/>
                      <a:pt x="1434" y="19049"/>
                      <a:pt x="1611" y="19049"/>
                    </a:cubicBezTo>
                    <a:lnTo>
                      <a:pt x="12534" y="19049"/>
                    </a:lnTo>
                    <a:cubicBezTo>
                      <a:pt x="12575" y="19049"/>
                      <a:pt x="12617" y="19049"/>
                      <a:pt x="12659" y="19007"/>
                    </a:cubicBezTo>
                    <a:cubicBezTo>
                      <a:pt x="12699" y="19040"/>
                      <a:pt x="12749" y="19056"/>
                      <a:pt x="12796" y="19056"/>
                    </a:cubicBezTo>
                    <a:cubicBezTo>
                      <a:pt x="12871" y="19056"/>
                      <a:pt x="12939" y="19014"/>
                      <a:pt x="12952" y="18924"/>
                    </a:cubicBezTo>
                    <a:cubicBezTo>
                      <a:pt x="13182" y="17438"/>
                      <a:pt x="13161" y="15890"/>
                      <a:pt x="13203" y="14383"/>
                    </a:cubicBezTo>
                    <a:cubicBezTo>
                      <a:pt x="13245" y="12835"/>
                      <a:pt x="13287" y="11266"/>
                      <a:pt x="13287" y="9696"/>
                    </a:cubicBezTo>
                    <a:cubicBezTo>
                      <a:pt x="13287" y="6600"/>
                      <a:pt x="13224" y="3482"/>
                      <a:pt x="13098" y="364"/>
                    </a:cubicBezTo>
                    <a:cubicBezTo>
                      <a:pt x="13082" y="230"/>
                      <a:pt x="12971" y="137"/>
                      <a:pt x="12853" y="137"/>
                    </a:cubicBezTo>
                    <a:cubicBezTo>
                      <a:pt x="12823" y="137"/>
                      <a:pt x="12793" y="143"/>
                      <a:pt x="12764" y="155"/>
                    </a:cubicBezTo>
                    <a:cubicBezTo>
                      <a:pt x="12324" y="92"/>
                      <a:pt x="11885" y="71"/>
                      <a:pt x="11446" y="71"/>
                    </a:cubicBezTo>
                    <a:cubicBezTo>
                      <a:pt x="10881" y="51"/>
                      <a:pt x="10337" y="30"/>
                      <a:pt x="9772" y="30"/>
                    </a:cubicBezTo>
                    <a:cubicBezTo>
                      <a:pt x="9017" y="15"/>
                      <a:pt x="8263" y="0"/>
                      <a:pt x="75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5"/>
              <p:cNvSpPr/>
              <p:nvPr/>
            </p:nvSpPr>
            <p:spPr>
              <a:xfrm>
                <a:off x="6313929" y="4630479"/>
                <a:ext cx="448826" cy="462306"/>
              </a:xfrm>
              <a:custGeom>
                <a:avLst/>
                <a:gdLst/>
                <a:ahLst/>
                <a:cxnLst/>
                <a:rect l="l" t="t" r="r" b="b"/>
                <a:pathLst>
                  <a:path w="15317" h="15777" extrusionOk="0">
                    <a:moveTo>
                      <a:pt x="14036" y="1"/>
                    </a:moveTo>
                    <a:cubicBezTo>
                      <a:pt x="14002" y="1"/>
                      <a:pt x="13968" y="7"/>
                      <a:pt x="13935" y="21"/>
                    </a:cubicBezTo>
                    <a:cubicBezTo>
                      <a:pt x="13681" y="8"/>
                      <a:pt x="13425" y="2"/>
                      <a:pt x="13169" y="2"/>
                    </a:cubicBezTo>
                    <a:cubicBezTo>
                      <a:pt x="12267" y="2"/>
                      <a:pt x="11358" y="72"/>
                      <a:pt x="10462" y="105"/>
                    </a:cubicBezTo>
                    <a:cubicBezTo>
                      <a:pt x="9311" y="168"/>
                      <a:pt x="8161" y="252"/>
                      <a:pt x="6989" y="377"/>
                    </a:cubicBezTo>
                    <a:cubicBezTo>
                      <a:pt x="4708" y="565"/>
                      <a:pt x="2448" y="879"/>
                      <a:pt x="210" y="1319"/>
                    </a:cubicBezTo>
                    <a:cubicBezTo>
                      <a:pt x="105" y="1340"/>
                      <a:pt x="42" y="1423"/>
                      <a:pt x="63" y="1528"/>
                    </a:cubicBezTo>
                    <a:cubicBezTo>
                      <a:pt x="21" y="1570"/>
                      <a:pt x="0" y="1633"/>
                      <a:pt x="21" y="1695"/>
                    </a:cubicBezTo>
                    <a:cubicBezTo>
                      <a:pt x="356" y="3997"/>
                      <a:pt x="628" y="6298"/>
                      <a:pt x="837" y="8600"/>
                    </a:cubicBezTo>
                    <a:cubicBezTo>
                      <a:pt x="942" y="9730"/>
                      <a:pt x="1026" y="10860"/>
                      <a:pt x="1109" y="11990"/>
                    </a:cubicBezTo>
                    <a:cubicBezTo>
                      <a:pt x="1172" y="13161"/>
                      <a:pt x="1193" y="14354"/>
                      <a:pt x="1318" y="15526"/>
                    </a:cubicBezTo>
                    <a:cubicBezTo>
                      <a:pt x="1256" y="15630"/>
                      <a:pt x="1339" y="15777"/>
                      <a:pt x="1465" y="15777"/>
                    </a:cubicBezTo>
                    <a:cubicBezTo>
                      <a:pt x="2595" y="15756"/>
                      <a:pt x="3746" y="15693"/>
                      <a:pt x="4875" y="15547"/>
                    </a:cubicBezTo>
                    <a:cubicBezTo>
                      <a:pt x="6026" y="15442"/>
                      <a:pt x="7198" y="15317"/>
                      <a:pt x="8349" y="15191"/>
                    </a:cubicBezTo>
                    <a:cubicBezTo>
                      <a:pt x="9479" y="15086"/>
                      <a:pt x="10609" y="14961"/>
                      <a:pt x="11738" y="14835"/>
                    </a:cubicBezTo>
                    <a:cubicBezTo>
                      <a:pt x="12282" y="14773"/>
                      <a:pt x="12826" y="14710"/>
                      <a:pt x="13370" y="14647"/>
                    </a:cubicBezTo>
                    <a:cubicBezTo>
                      <a:pt x="13935" y="14605"/>
                      <a:pt x="14500" y="14521"/>
                      <a:pt x="15065" y="14417"/>
                    </a:cubicBezTo>
                    <a:cubicBezTo>
                      <a:pt x="15107" y="14396"/>
                      <a:pt x="15128" y="14396"/>
                      <a:pt x="15149" y="14354"/>
                    </a:cubicBezTo>
                    <a:cubicBezTo>
                      <a:pt x="15233" y="14354"/>
                      <a:pt x="15295" y="14270"/>
                      <a:pt x="15295" y="14187"/>
                    </a:cubicBezTo>
                    <a:cubicBezTo>
                      <a:pt x="15316" y="13036"/>
                      <a:pt x="15149" y="11843"/>
                      <a:pt x="15065" y="10692"/>
                    </a:cubicBezTo>
                    <a:cubicBezTo>
                      <a:pt x="14982" y="9521"/>
                      <a:pt x="14898" y="8370"/>
                      <a:pt x="14814" y="7198"/>
                    </a:cubicBezTo>
                    <a:cubicBezTo>
                      <a:pt x="14626" y="4876"/>
                      <a:pt x="14479" y="2532"/>
                      <a:pt x="14270" y="210"/>
                    </a:cubicBezTo>
                    <a:cubicBezTo>
                      <a:pt x="14254" y="80"/>
                      <a:pt x="14150" y="1"/>
                      <a:pt x="140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5"/>
              <p:cNvSpPr/>
              <p:nvPr/>
            </p:nvSpPr>
            <p:spPr>
              <a:xfrm>
                <a:off x="7455595" y="4645805"/>
                <a:ext cx="407744" cy="437516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14931" extrusionOk="0">
                    <a:moveTo>
                      <a:pt x="13287" y="1"/>
                    </a:moveTo>
                    <a:cubicBezTo>
                      <a:pt x="11131" y="1"/>
                      <a:pt x="8955" y="84"/>
                      <a:pt x="6800" y="105"/>
                    </a:cubicBezTo>
                    <a:cubicBezTo>
                      <a:pt x="5414" y="119"/>
                      <a:pt x="4010" y="203"/>
                      <a:pt x="2617" y="203"/>
                    </a:cubicBezTo>
                    <a:cubicBezTo>
                      <a:pt x="1865" y="203"/>
                      <a:pt x="1117" y="178"/>
                      <a:pt x="377" y="105"/>
                    </a:cubicBezTo>
                    <a:cubicBezTo>
                      <a:pt x="370" y="104"/>
                      <a:pt x="363" y="104"/>
                      <a:pt x="356" y="104"/>
                    </a:cubicBezTo>
                    <a:cubicBezTo>
                      <a:pt x="184" y="104"/>
                      <a:pt x="129" y="360"/>
                      <a:pt x="209" y="461"/>
                    </a:cubicBezTo>
                    <a:cubicBezTo>
                      <a:pt x="188" y="503"/>
                      <a:pt x="188" y="524"/>
                      <a:pt x="188" y="565"/>
                    </a:cubicBezTo>
                    <a:cubicBezTo>
                      <a:pt x="251" y="2930"/>
                      <a:pt x="251" y="5273"/>
                      <a:pt x="209" y="7638"/>
                    </a:cubicBezTo>
                    <a:cubicBezTo>
                      <a:pt x="188" y="9918"/>
                      <a:pt x="0" y="12220"/>
                      <a:pt x="42" y="14501"/>
                    </a:cubicBezTo>
                    <a:cubicBezTo>
                      <a:pt x="42" y="14542"/>
                      <a:pt x="42" y="14563"/>
                      <a:pt x="42" y="14584"/>
                    </a:cubicBezTo>
                    <a:lnTo>
                      <a:pt x="42" y="14689"/>
                    </a:lnTo>
                    <a:cubicBezTo>
                      <a:pt x="42" y="14748"/>
                      <a:pt x="102" y="14787"/>
                      <a:pt x="158" y="14787"/>
                    </a:cubicBezTo>
                    <a:cubicBezTo>
                      <a:pt x="201" y="14787"/>
                      <a:pt x="242" y="14764"/>
                      <a:pt x="251" y="14710"/>
                    </a:cubicBezTo>
                    <a:cubicBezTo>
                      <a:pt x="1489" y="14831"/>
                      <a:pt x="2749" y="14847"/>
                      <a:pt x="4009" y="14847"/>
                    </a:cubicBezTo>
                    <a:cubicBezTo>
                      <a:pt x="4450" y="14847"/>
                      <a:pt x="4892" y="14845"/>
                      <a:pt x="5333" y="14845"/>
                    </a:cubicBezTo>
                    <a:cubicBezTo>
                      <a:pt x="5802" y="14845"/>
                      <a:pt x="6271" y="14847"/>
                      <a:pt x="6737" y="14856"/>
                    </a:cubicBezTo>
                    <a:cubicBezTo>
                      <a:pt x="8472" y="14873"/>
                      <a:pt x="10247" y="14931"/>
                      <a:pt x="12008" y="14931"/>
                    </a:cubicBezTo>
                    <a:cubicBezTo>
                      <a:pt x="12435" y="14931"/>
                      <a:pt x="12862" y="14927"/>
                      <a:pt x="13287" y="14919"/>
                    </a:cubicBezTo>
                    <a:cubicBezTo>
                      <a:pt x="13349" y="14919"/>
                      <a:pt x="13391" y="14877"/>
                      <a:pt x="13433" y="14835"/>
                    </a:cubicBezTo>
                    <a:cubicBezTo>
                      <a:pt x="13452" y="14843"/>
                      <a:pt x="13471" y="14846"/>
                      <a:pt x="13489" y="14846"/>
                    </a:cubicBezTo>
                    <a:cubicBezTo>
                      <a:pt x="13573" y="14846"/>
                      <a:pt x="13646" y="14775"/>
                      <a:pt x="13663" y="14689"/>
                    </a:cubicBezTo>
                    <a:cubicBezTo>
                      <a:pt x="13914" y="12304"/>
                      <a:pt x="13768" y="9856"/>
                      <a:pt x="13747" y="7470"/>
                    </a:cubicBezTo>
                    <a:cubicBezTo>
                      <a:pt x="13726" y="5085"/>
                      <a:pt x="13705" y="2658"/>
                      <a:pt x="13559" y="273"/>
                    </a:cubicBezTo>
                    <a:cubicBezTo>
                      <a:pt x="13559" y="210"/>
                      <a:pt x="13538" y="147"/>
                      <a:pt x="13496" y="126"/>
                    </a:cubicBezTo>
                    <a:cubicBezTo>
                      <a:pt x="13454" y="42"/>
                      <a:pt x="13370" y="1"/>
                      <a:pt x="132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5"/>
              <p:cNvSpPr/>
              <p:nvPr/>
            </p:nvSpPr>
            <p:spPr>
              <a:xfrm>
                <a:off x="5095019" y="4174311"/>
                <a:ext cx="472737" cy="504911"/>
              </a:xfrm>
              <a:custGeom>
                <a:avLst/>
                <a:gdLst/>
                <a:ahLst/>
                <a:cxnLst/>
                <a:rect l="l" t="t" r="r" b="b"/>
                <a:pathLst>
                  <a:path w="16133" h="17231" extrusionOk="0">
                    <a:moveTo>
                      <a:pt x="13789" y="0"/>
                    </a:moveTo>
                    <a:cubicBezTo>
                      <a:pt x="11508" y="293"/>
                      <a:pt x="9248" y="649"/>
                      <a:pt x="6989" y="963"/>
                    </a:cubicBezTo>
                    <a:cubicBezTo>
                      <a:pt x="4750" y="1277"/>
                      <a:pt x="2511" y="1758"/>
                      <a:pt x="251" y="1821"/>
                    </a:cubicBezTo>
                    <a:cubicBezTo>
                      <a:pt x="63" y="1821"/>
                      <a:pt x="0" y="2114"/>
                      <a:pt x="147" y="2218"/>
                    </a:cubicBezTo>
                    <a:cubicBezTo>
                      <a:pt x="126" y="2260"/>
                      <a:pt x="126" y="2302"/>
                      <a:pt x="126" y="2323"/>
                    </a:cubicBezTo>
                    <a:cubicBezTo>
                      <a:pt x="481" y="4792"/>
                      <a:pt x="816" y="7261"/>
                      <a:pt x="1088" y="9730"/>
                    </a:cubicBezTo>
                    <a:cubicBezTo>
                      <a:pt x="1360" y="12136"/>
                      <a:pt x="1465" y="14563"/>
                      <a:pt x="1821" y="16969"/>
                    </a:cubicBezTo>
                    <a:cubicBezTo>
                      <a:pt x="1821" y="16990"/>
                      <a:pt x="1821" y="17011"/>
                      <a:pt x="1821" y="17032"/>
                    </a:cubicBezTo>
                    <a:lnTo>
                      <a:pt x="1841" y="17137"/>
                    </a:lnTo>
                    <a:cubicBezTo>
                      <a:pt x="1852" y="17200"/>
                      <a:pt x="1904" y="17231"/>
                      <a:pt x="1954" y="17231"/>
                    </a:cubicBezTo>
                    <a:cubicBezTo>
                      <a:pt x="2004" y="17231"/>
                      <a:pt x="2051" y="17200"/>
                      <a:pt x="2051" y="17137"/>
                    </a:cubicBezTo>
                    <a:cubicBezTo>
                      <a:pt x="4331" y="17074"/>
                      <a:pt x="6612" y="16676"/>
                      <a:pt x="8872" y="16425"/>
                    </a:cubicBezTo>
                    <a:cubicBezTo>
                      <a:pt x="11132" y="16153"/>
                      <a:pt x="13475" y="15965"/>
                      <a:pt x="15756" y="15630"/>
                    </a:cubicBezTo>
                    <a:cubicBezTo>
                      <a:pt x="15818" y="15609"/>
                      <a:pt x="15881" y="15588"/>
                      <a:pt x="15902" y="15526"/>
                    </a:cubicBezTo>
                    <a:cubicBezTo>
                      <a:pt x="15915" y="15528"/>
                      <a:pt x="15928" y="15529"/>
                      <a:pt x="15940" y="15529"/>
                    </a:cubicBezTo>
                    <a:cubicBezTo>
                      <a:pt x="16048" y="15529"/>
                      <a:pt x="16132" y="15450"/>
                      <a:pt x="16132" y="15337"/>
                    </a:cubicBezTo>
                    <a:cubicBezTo>
                      <a:pt x="16069" y="12806"/>
                      <a:pt x="15588" y="10274"/>
                      <a:pt x="15233" y="7763"/>
                    </a:cubicBezTo>
                    <a:cubicBezTo>
                      <a:pt x="14898" y="5252"/>
                      <a:pt x="14563" y="2720"/>
                      <a:pt x="14082" y="230"/>
                    </a:cubicBezTo>
                    <a:cubicBezTo>
                      <a:pt x="14040" y="105"/>
                      <a:pt x="13914" y="0"/>
                      <a:pt x="137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5"/>
              <p:cNvSpPr/>
              <p:nvPr/>
            </p:nvSpPr>
            <p:spPr>
              <a:xfrm>
                <a:off x="5522968" y="4091265"/>
                <a:ext cx="410821" cy="590650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20157" extrusionOk="0">
                    <a:moveTo>
                      <a:pt x="7919" y="1"/>
                    </a:moveTo>
                    <a:cubicBezTo>
                      <a:pt x="7588" y="1"/>
                      <a:pt x="7257" y="3"/>
                      <a:pt x="6927" y="10"/>
                    </a:cubicBezTo>
                    <a:cubicBezTo>
                      <a:pt x="5818" y="10"/>
                      <a:pt x="4709" y="51"/>
                      <a:pt x="3621" y="93"/>
                    </a:cubicBezTo>
                    <a:cubicBezTo>
                      <a:pt x="2512" y="156"/>
                      <a:pt x="1340" y="135"/>
                      <a:pt x="273" y="449"/>
                    </a:cubicBezTo>
                    <a:cubicBezTo>
                      <a:pt x="210" y="470"/>
                      <a:pt x="168" y="554"/>
                      <a:pt x="189" y="616"/>
                    </a:cubicBezTo>
                    <a:cubicBezTo>
                      <a:pt x="85" y="616"/>
                      <a:pt x="1" y="721"/>
                      <a:pt x="1" y="826"/>
                    </a:cubicBezTo>
                    <a:cubicBezTo>
                      <a:pt x="105" y="4006"/>
                      <a:pt x="231" y="7165"/>
                      <a:pt x="252" y="10346"/>
                    </a:cubicBezTo>
                    <a:cubicBezTo>
                      <a:pt x="294" y="13526"/>
                      <a:pt x="189" y="16707"/>
                      <a:pt x="273" y="19887"/>
                    </a:cubicBezTo>
                    <a:cubicBezTo>
                      <a:pt x="257" y="19983"/>
                      <a:pt x="339" y="20055"/>
                      <a:pt x="425" y="20055"/>
                    </a:cubicBezTo>
                    <a:cubicBezTo>
                      <a:pt x="452" y="20055"/>
                      <a:pt x="479" y="20048"/>
                      <a:pt x="503" y="20034"/>
                    </a:cubicBezTo>
                    <a:cubicBezTo>
                      <a:pt x="691" y="20133"/>
                      <a:pt x="909" y="20157"/>
                      <a:pt x="1128" y="20157"/>
                    </a:cubicBezTo>
                    <a:cubicBezTo>
                      <a:pt x="1323" y="20157"/>
                      <a:pt x="1518" y="20138"/>
                      <a:pt x="1696" y="20138"/>
                    </a:cubicBezTo>
                    <a:lnTo>
                      <a:pt x="13225" y="20138"/>
                    </a:lnTo>
                    <a:cubicBezTo>
                      <a:pt x="13266" y="20138"/>
                      <a:pt x="13329" y="20117"/>
                      <a:pt x="13371" y="20096"/>
                    </a:cubicBezTo>
                    <a:cubicBezTo>
                      <a:pt x="13411" y="20129"/>
                      <a:pt x="13461" y="20145"/>
                      <a:pt x="13508" y="20145"/>
                    </a:cubicBezTo>
                    <a:cubicBezTo>
                      <a:pt x="13583" y="20145"/>
                      <a:pt x="13651" y="20103"/>
                      <a:pt x="13664" y="20013"/>
                    </a:cubicBezTo>
                    <a:cubicBezTo>
                      <a:pt x="13936" y="18443"/>
                      <a:pt x="13894" y="16790"/>
                      <a:pt x="13936" y="15200"/>
                    </a:cubicBezTo>
                    <a:cubicBezTo>
                      <a:pt x="13978" y="13547"/>
                      <a:pt x="13999" y="11915"/>
                      <a:pt x="14020" y="10262"/>
                    </a:cubicBezTo>
                    <a:cubicBezTo>
                      <a:pt x="14020" y="6977"/>
                      <a:pt x="13957" y="3692"/>
                      <a:pt x="13810" y="407"/>
                    </a:cubicBezTo>
                    <a:cubicBezTo>
                      <a:pt x="13810" y="256"/>
                      <a:pt x="13689" y="159"/>
                      <a:pt x="13555" y="159"/>
                    </a:cubicBezTo>
                    <a:cubicBezTo>
                      <a:pt x="13522" y="159"/>
                      <a:pt x="13488" y="165"/>
                      <a:pt x="13455" y="177"/>
                    </a:cubicBezTo>
                    <a:cubicBezTo>
                      <a:pt x="13076" y="125"/>
                      <a:pt x="12697" y="88"/>
                      <a:pt x="12318" y="88"/>
                    </a:cubicBezTo>
                    <a:cubicBezTo>
                      <a:pt x="12237" y="88"/>
                      <a:pt x="12155" y="90"/>
                      <a:pt x="12074" y="93"/>
                    </a:cubicBezTo>
                    <a:cubicBezTo>
                      <a:pt x="11488" y="51"/>
                      <a:pt x="10902" y="51"/>
                      <a:pt x="10316" y="31"/>
                    </a:cubicBezTo>
                    <a:cubicBezTo>
                      <a:pt x="9517" y="16"/>
                      <a:pt x="8718" y="1"/>
                      <a:pt x="79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5"/>
              <p:cNvSpPr/>
              <p:nvPr/>
            </p:nvSpPr>
            <p:spPr>
              <a:xfrm>
                <a:off x="5890874" y="4153770"/>
                <a:ext cx="449940" cy="461544"/>
              </a:xfrm>
              <a:custGeom>
                <a:avLst/>
                <a:gdLst/>
                <a:ahLst/>
                <a:cxnLst/>
                <a:rect l="l" t="t" r="r" b="b"/>
                <a:pathLst>
                  <a:path w="15355" h="15751" extrusionOk="0">
                    <a:moveTo>
                      <a:pt x="6513" y="0"/>
                    </a:moveTo>
                    <a:cubicBezTo>
                      <a:pt x="4502" y="0"/>
                      <a:pt x="2492" y="91"/>
                      <a:pt x="481" y="283"/>
                    </a:cubicBezTo>
                    <a:cubicBezTo>
                      <a:pt x="377" y="283"/>
                      <a:pt x="314" y="387"/>
                      <a:pt x="314" y="492"/>
                    </a:cubicBezTo>
                    <a:cubicBezTo>
                      <a:pt x="272" y="534"/>
                      <a:pt x="230" y="597"/>
                      <a:pt x="251" y="659"/>
                    </a:cubicBezTo>
                    <a:cubicBezTo>
                      <a:pt x="335" y="3108"/>
                      <a:pt x="398" y="5556"/>
                      <a:pt x="356" y="8004"/>
                    </a:cubicBezTo>
                    <a:cubicBezTo>
                      <a:pt x="335" y="9196"/>
                      <a:pt x="293" y="10389"/>
                      <a:pt x="251" y="11582"/>
                    </a:cubicBezTo>
                    <a:cubicBezTo>
                      <a:pt x="188" y="12837"/>
                      <a:pt x="84" y="14071"/>
                      <a:pt x="84" y="15327"/>
                    </a:cubicBezTo>
                    <a:cubicBezTo>
                      <a:pt x="0" y="15432"/>
                      <a:pt x="63" y="15599"/>
                      <a:pt x="209" y="15599"/>
                    </a:cubicBezTo>
                    <a:cubicBezTo>
                      <a:pt x="1208" y="15704"/>
                      <a:pt x="2207" y="15751"/>
                      <a:pt x="3219" y="15751"/>
                    </a:cubicBezTo>
                    <a:cubicBezTo>
                      <a:pt x="3415" y="15751"/>
                      <a:pt x="3611" y="15749"/>
                      <a:pt x="3808" y="15745"/>
                    </a:cubicBezTo>
                    <a:lnTo>
                      <a:pt x="11090" y="15745"/>
                    </a:lnTo>
                    <a:cubicBezTo>
                      <a:pt x="11675" y="15745"/>
                      <a:pt x="12261" y="15745"/>
                      <a:pt x="12847" y="15724"/>
                    </a:cubicBezTo>
                    <a:cubicBezTo>
                      <a:pt x="12994" y="15730"/>
                      <a:pt x="13141" y="15732"/>
                      <a:pt x="13290" y="15732"/>
                    </a:cubicBezTo>
                    <a:cubicBezTo>
                      <a:pt x="13736" y="15732"/>
                      <a:pt x="14191" y="15709"/>
                      <a:pt x="14647" y="15662"/>
                    </a:cubicBezTo>
                    <a:cubicBezTo>
                      <a:pt x="14688" y="15662"/>
                      <a:pt x="14709" y="15641"/>
                      <a:pt x="14751" y="15641"/>
                    </a:cubicBezTo>
                    <a:cubicBezTo>
                      <a:pt x="14835" y="15620"/>
                      <a:pt x="14898" y="15557"/>
                      <a:pt x="14898" y="15452"/>
                    </a:cubicBezTo>
                    <a:cubicBezTo>
                      <a:pt x="15065" y="14239"/>
                      <a:pt x="15002" y="12983"/>
                      <a:pt x="15044" y="11749"/>
                    </a:cubicBezTo>
                    <a:cubicBezTo>
                      <a:pt x="15086" y="10535"/>
                      <a:pt x="15107" y="9301"/>
                      <a:pt x="15149" y="8066"/>
                    </a:cubicBezTo>
                    <a:cubicBezTo>
                      <a:pt x="15211" y="5597"/>
                      <a:pt x="15316" y="3128"/>
                      <a:pt x="15337" y="659"/>
                    </a:cubicBezTo>
                    <a:cubicBezTo>
                      <a:pt x="15354" y="522"/>
                      <a:pt x="15244" y="413"/>
                      <a:pt x="15112" y="413"/>
                    </a:cubicBezTo>
                    <a:cubicBezTo>
                      <a:pt x="15083" y="413"/>
                      <a:pt x="15053" y="418"/>
                      <a:pt x="15023" y="429"/>
                    </a:cubicBezTo>
                    <a:cubicBezTo>
                      <a:pt x="13810" y="262"/>
                      <a:pt x="12596" y="157"/>
                      <a:pt x="11362" y="136"/>
                    </a:cubicBezTo>
                    <a:cubicBezTo>
                      <a:pt x="10148" y="74"/>
                      <a:pt x="8913" y="32"/>
                      <a:pt x="7700" y="11"/>
                    </a:cubicBezTo>
                    <a:cubicBezTo>
                      <a:pt x="7304" y="4"/>
                      <a:pt x="6909" y="0"/>
                      <a:pt x="6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5"/>
              <p:cNvSpPr/>
              <p:nvPr/>
            </p:nvSpPr>
            <p:spPr>
              <a:xfrm>
                <a:off x="6281431" y="4206194"/>
                <a:ext cx="477631" cy="492341"/>
              </a:xfrm>
              <a:custGeom>
                <a:avLst/>
                <a:gdLst/>
                <a:ahLst/>
                <a:cxnLst/>
                <a:rect l="l" t="t" r="r" b="b"/>
                <a:pathLst>
                  <a:path w="16300" h="16802" extrusionOk="0">
                    <a:moveTo>
                      <a:pt x="14789" y="0"/>
                    </a:moveTo>
                    <a:cubicBezTo>
                      <a:pt x="14756" y="0"/>
                      <a:pt x="14722" y="7"/>
                      <a:pt x="14689" y="21"/>
                    </a:cubicBezTo>
                    <a:cubicBezTo>
                      <a:pt x="14486" y="18"/>
                      <a:pt x="14284" y="16"/>
                      <a:pt x="14080" y="16"/>
                    </a:cubicBezTo>
                    <a:cubicBezTo>
                      <a:pt x="13064" y="16"/>
                      <a:pt x="12038" y="60"/>
                      <a:pt x="11027" y="147"/>
                    </a:cubicBezTo>
                    <a:cubicBezTo>
                      <a:pt x="9814" y="230"/>
                      <a:pt x="8579" y="314"/>
                      <a:pt x="7365" y="440"/>
                    </a:cubicBezTo>
                    <a:cubicBezTo>
                      <a:pt x="4959" y="691"/>
                      <a:pt x="2574" y="1046"/>
                      <a:pt x="210" y="1549"/>
                    </a:cubicBezTo>
                    <a:cubicBezTo>
                      <a:pt x="105" y="1570"/>
                      <a:pt x="42" y="1653"/>
                      <a:pt x="63" y="1758"/>
                    </a:cubicBezTo>
                    <a:cubicBezTo>
                      <a:pt x="21" y="1821"/>
                      <a:pt x="0" y="1883"/>
                      <a:pt x="21" y="1946"/>
                    </a:cubicBezTo>
                    <a:cubicBezTo>
                      <a:pt x="377" y="4352"/>
                      <a:pt x="712" y="6780"/>
                      <a:pt x="963" y="9228"/>
                    </a:cubicBezTo>
                    <a:cubicBezTo>
                      <a:pt x="1067" y="10420"/>
                      <a:pt x="1172" y="11613"/>
                      <a:pt x="1256" y="12806"/>
                    </a:cubicBezTo>
                    <a:cubicBezTo>
                      <a:pt x="1360" y="14040"/>
                      <a:pt x="1381" y="15295"/>
                      <a:pt x="1528" y="16530"/>
                    </a:cubicBezTo>
                    <a:cubicBezTo>
                      <a:pt x="1444" y="16656"/>
                      <a:pt x="1528" y="16802"/>
                      <a:pt x="1674" y="16802"/>
                    </a:cubicBezTo>
                    <a:cubicBezTo>
                      <a:pt x="2867" y="16781"/>
                      <a:pt x="4060" y="16676"/>
                      <a:pt x="5252" y="16530"/>
                    </a:cubicBezTo>
                    <a:cubicBezTo>
                      <a:pt x="6487" y="16384"/>
                      <a:pt x="7700" y="16258"/>
                      <a:pt x="8914" y="16112"/>
                    </a:cubicBezTo>
                    <a:cubicBezTo>
                      <a:pt x="10106" y="15986"/>
                      <a:pt x="11299" y="15839"/>
                      <a:pt x="12492" y="15693"/>
                    </a:cubicBezTo>
                    <a:lnTo>
                      <a:pt x="14228" y="15484"/>
                    </a:lnTo>
                    <a:cubicBezTo>
                      <a:pt x="14835" y="15421"/>
                      <a:pt x="15421" y="15337"/>
                      <a:pt x="16007" y="15212"/>
                    </a:cubicBezTo>
                    <a:cubicBezTo>
                      <a:pt x="16049" y="15212"/>
                      <a:pt x="16070" y="15191"/>
                      <a:pt x="16112" y="15170"/>
                    </a:cubicBezTo>
                    <a:cubicBezTo>
                      <a:pt x="16195" y="15149"/>
                      <a:pt x="16258" y="15065"/>
                      <a:pt x="16237" y="14982"/>
                    </a:cubicBezTo>
                    <a:cubicBezTo>
                      <a:pt x="16300" y="13747"/>
                      <a:pt x="16112" y="12492"/>
                      <a:pt x="16007" y="11278"/>
                    </a:cubicBezTo>
                    <a:cubicBezTo>
                      <a:pt x="15902" y="10044"/>
                      <a:pt x="15798" y="8809"/>
                      <a:pt x="15672" y="7596"/>
                    </a:cubicBezTo>
                    <a:cubicBezTo>
                      <a:pt x="15463" y="5127"/>
                      <a:pt x="15275" y="2658"/>
                      <a:pt x="15044" y="210"/>
                    </a:cubicBezTo>
                    <a:cubicBezTo>
                      <a:pt x="15012" y="80"/>
                      <a:pt x="14904" y="0"/>
                      <a:pt x="147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5"/>
              <p:cNvSpPr/>
              <p:nvPr/>
            </p:nvSpPr>
            <p:spPr>
              <a:xfrm>
                <a:off x="6717966" y="4051676"/>
                <a:ext cx="418176" cy="599471"/>
              </a:xfrm>
              <a:custGeom>
                <a:avLst/>
                <a:gdLst/>
                <a:ahLst/>
                <a:cxnLst/>
                <a:rect l="l" t="t" r="r" b="b"/>
                <a:pathLst>
                  <a:path w="14271" h="20458" extrusionOk="0">
                    <a:moveTo>
                      <a:pt x="5424" y="29"/>
                    </a:moveTo>
                    <a:cubicBezTo>
                      <a:pt x="4972" y="29"/>
                      <a:pt x="4519" y="34"/>
                      <a:pt x="4060" y="42"/>
                    </a:cubicBezTo>
                    <a:cubicBezTo>
                      <a:pt x="2951" y="63"/>
                      <a:pt x="1800" y="1"/>
                      <a:pt x="712" y="273"/>
                    </a:cubicBezTo>
                    <a:cubicBezTo>
                      <a:pt x="650" y="293"/>
                      <a:pt x="587" y="356"/>
                      <a:pt x="629" y="440"/>
                    </a:cubicBezTo>
                    <a:cubicBezTo>
                      <a:pt x="503" y="440"/>
                      <a:pt x="419" y="524"/>
                      <a:pt x="419" y="628"/>
                    </a:cubicBezTo>
                    <a:cubicBezTo>
                      <a:pt x="419" y="3809"/>
                      <a:pt x="419" y="6989"/>
                      <a:pt x="357" y="10169"/>
                    </a:cubicBezTo>
                    <a:cubicBezTo>
                      <a:pt x="294" y="13350"/>
                      <a:pt x="43" y="16509"/>
                      <a:pt x="1" y="19690"/>
                    </a:cubicBezTo>
                    <a:cubicBezTo>
                      <a:pt x="1" y="19793"/>
                      <a:pt x="86" y="19868"/>
                      <a:pt x="174" y="19868"/>
                    </a:cubicBezTo>
                    <a:cubicBezTo>
                      <a:pt x="193" y="19868"/>
                      <a:pt x="213" y="19864"/>
                      <a:pt x="231" y="19857"/>
                    </a:cubicBezTo>
                    <a:cubicBezTo>
                      <a:pt x="587" y="20045"/>
                      <a:pt x="1047" y="19983"/>
                      <a:pt x="1424" y="20004"/>
                    </a:cubicBezTo>
                    <a:lnTo>
                      <a:pt x="3077" y="20066"/>
                    </a:lnTo>
                    <a:lnTo>
                      <a:pt x="6362" y="20192"/>
                    </a:lnTo>
                    <a:cubicBezTo>
                      <a:pt x="8559" y="20276"/>
                      <a:pt x="10735" y="20359"/>
                      <a:pt x="12932" y="20443"/>
                    </a:cubicBezTo>
                    <a:cubicBezTo>
                      <a:pt x="12949" y="20449"/>
                      <a:pt x="12964" y="20451"/>
                      <a:pt x="12978" y="20451"/>
                    </a:cubicBezTo>
                    <a:cubicBezTo>
                      <a:pt x="13017" y="20451"/>
                      <a:pt x="13048" y="20432"/>
                      <a:pt x="13078" y="20401"/>
                    </a:cubicBezTo>
                    <a:cubicBezTo>
                      <a:pt x="13123" y="20437"/>
                      <a:pt x="13180" y="20458"/>
                      <a:pt x="13233" y="20458"/>
                    </a:cubicBezTo>
                    <a:cubicBezTo>
                      <a:pt x="13304" y="20458"/>
                      <a:pt x="13368" y="20422"/>
                      <a:pt x="13392" y="20338"/>
                    </a:cubicBezTo>
                    <a:cubicBezTo>
                      <a:pt x="13685" y="18769"/>
                      <a:pt x="13727" y="17137"/>
                      <a:pt x="13831" y="15547"/>
                    </a:cubicBezTo>
                    <a:cubicBezTo>
                      <a:pt x="13936" y="13894"/>
                      <a:pt x="14020" y="12262"/>
                      <a:pt x="14083" y="10609"/>
                    </a:cubicBezTo>
                    <a:cubicBezTo>
                      <a:pt x="14229" y="7303"/>
                      <a:pt x="14271" y="3997"/>
                      <a:pt x="14250" y="691"/>
                    </a:cubicBezTo>
                    <a:cubicBezTo>
                      <a:pt x="14250" y="554"/>
                      <a:pt x="14137" y="444"/>
                      <a:pt x="14004" y="444"/>
                    </a:cubicBezTo>
                    <a:cubicBezTo>
                      <a:pt x="13975" y="444"/>
                      <a:pt x="13945" y="450"/>
                      <a:pt x="13915" y="461"/>
                    </a:cubicBezTo>
                    <a:cubicBezTo>
                      <a:pt x="13455" y="377"/>
                      <a:pt x="12974" y="335"/>
                      <a:pt x="12513" y="335"/>
                    </a:cubicBezTo>
                    <a:cubicBezTo>
                      <a:pt x="11927" y="273"/>
                      <a:pt x="11362" y="231"/>
                      <a:pt x="10777" y="210"/>
                    </a:cubicBezTo>
                    <a:cubicBezTo>
                      <a:pt x="9647" y="147"/>
                      <a:pt x="8496" y="84"/>
                      <a:pt x="7366" y="63"/>
                    </a:cubicBezTo>
                    <a:cubicBezTo>
                      <a:pt x="6704" y="39"/>
                      <a:pt x="6064" y="29"/>
                      <a:pt x="5424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8" name="Google Shape;778;p55"/>
            <p:cNvGrpSpPr/>
            <p:nvPr/>
          </p:nvGrpSpPr>
          <p:grpSpPr>
            <a:xfrm>
              <a:off x="3933720" y="2391809"/>
              <a:ext cx="4549503" cy="1529889"/>
              <a:chOff x="3933720" y="2391809"/>
              <a:chExt cx="4549503" cy="1529889"/>
            </a:xfrm>
          </p:grpSpPr>
          <p:sp>
            <p:nvSpPr>
              <p:cNvPr id="779" name="Google Shape;779;p55"/>
              <p:cNvSpPr/>
              <p:nvPr/>
            </p:nvSpPr>
            <p:spPr>
              <a:xfrm>
                <a:off x="7935059" y="3410662"/>
                <a:ext cx="516867" cy="511036"/>
              </a:xfrm>
              <a:custGeom>
                <a:avLst/>
                <a:gdLst/>
                <a:ahLst/>
                <a:cxnLst/>
                <a:rect l="l" t="t" r="r" b="b"/>
                <a:pathLst>
                  <a:path w="17639" h="17440" extrusionOk="0">
                    <a:moveTo>
                      <a:pt x="4547" y="1"/>
                    </a:moveTo>
                    <a:cubicBezTo>
                      <a:pt x="4489" y="1"/>
                      <a:pt x="4431" y="33"/>
                      <a:pt x="4394" y="94"/>
                    </a:cubicBezTo>
                    <a:cubicBezTo>
                      <a:pt x="4394" y="115"/>
                      <a:pt x="4373" y="115"/>
                      <a:pt x="4373" y="136"/>
                    </a:cubicBezTo>
                    <a:cubicBezTo>
                      <a:pt x="3557" y="2061"/>
                      <a:pt x="2888" y="4049"/>
                      <a:pt x="2176" y="6015"/>
                    </a:cubicBezTo>
                    <a:cubicBezTo>
                      <a:pt x="1465" y="7982"/>
                      <a:pt x="754" y="9970"/>
                      <a:pt x="42" y="11937"/>
                    </a:cubicBezTo>
                    <a:cubicBezTo>
                      <a:pt x="0" y="12041"/>
                      <a:pt x="63" y="12146"/>
                      <a:pt x="147" y="12188"/>
                    </a:cubicBezTo>
                    <a:cubicBezTo>
                      <a:pt x="3599" y="14071"/>
                      <a:pt x="7135" y="15808"/>
                      <a:pt x="10734" y="17419"/>
                    </a:cubicBezTo>
                    <a:cubicBezTo>
                      <a:pt x="10767" y="17432"/>
                      <a:pt x="10802" y="17439"/>
                      <a:pt x="10837" y="17439"/>
                    </a:cubicBezTo>
                    <a:cubicBezTo>
                      <a:pt x="10912" y="17439"/>
                      <a:pt x="10984" y="17407"/>
                      <a:pt x="11027" y="17335"/>
                    </a:cubicBezTo>
                    <a:cubicBezTo>
                      <a:pt x="12868" y="13569"/>
                      <a:pt x="15044" y="9970"/>
                      <a:pt x="17534" y="6601"/>
                    </a:cubicBezTo>
                    <a:cubicBezTo>
                      <a:pt x="17639" y="6476"/>
                      <a:pt x="17576" y="6308"/>
                      <a:pt x="17451" y="6267"/>
                    </a:cubicBezTo>
                    <a:cubicBezTo>
                      <a:pt x="13015" y="4551"/>
                      <a:pt x="8746" y="2458"/>
                      <a:pt x="4666" y="52"/>
                    </a:cubicBezTo>
                    <a:cubicBezTo>
                      <a:pt x="4631" y="17"/>
                      <a:pt x="4589" y="1"/>
                      <a:pt x="45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5"/>
              <p:cNvSpPr/>
              <p:nvPr/>
            </p:nvSpPr>
            <p:spPr>
              <a:xfrm>
                <a:off x="7984084" y="3334121"/>
                <a:ext cx="499139" cy="524280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7892" extrusionOk="0">
                    <a:moveTo>
                      <a:pt x="5974" y="0"/>
                    </a:moveTo>
                    <a:cubicBezTo>
                      <a:pt x="5098" y="0"/>
                      <a:pt x="4502" y="652"/>
                      <a:pt x="4186" y="1304"/>
                    </a:cubicBezTo>
                    <a:cubicBezTo>
                      <a:pt x="3830" y="2078"/>
                      <a:pt x="3747" y="3062"/>
                      <a:pt x="4416" y="3857"/>
                    </a:cubicBezTo>
                    <a:cubicBezTo>
                      <a:pt x="4835" y="4296"/>
                      <a:pt x="5358" y="4652"/>
                      <a:pt x="5923" y="4903"/>
                    </a:cubicBezTo>
                    <a:cubicBezTo>
                      <a:pt x="6508" y="5175"/>
                      <a:pt x="7094" y="5489"/>
                      <a:pt x="7680" y="5740"/>
                    </a:cubicBezTo>
                    <a:cubicBezTo>
                      <a:pt x="6948" y="7372"/>
                      <a:pt x="6195" y="8983"/>
                      <a:pt x="5462" y="10615"/>
                    </a:cubicBezTo>
                    <a:cubicBezTo>
                      <a:pt x="3935" y="9757"/>
                      <a:pt x="2470" y="8837"/>
                      <a:pt x="1026" y="7853"/>
                    </a:cubicBezTo>
                    <a:cubicBezTo>
                      <a:pt x="1060" y="7771"/>
                      <a:pt x="988" y="7688"/>
                      <a:pt x="905" y="7688"/>
                    </a:cubicBezTo>
                    <a:cubicBezTo>
                      <a:pt x="883" y="7688"/>
                      <a:pt x="860" y="7694"/>
                      <a:pt x="838" y="7707"/>
                    </a:cubicBezTo>
                    <a:lnTo>
                      <a:pt x="817" y="7707"/>
                    </a:lnTo>
                    <a:lnTo>
                      <a:pt x="796" y="7686"/>
                    </a:lnTo>
                    <a:cubicBezTo>
                      <a:pt x="764" y="7663"/>
                      <a:pt x="730" y="7653"/>
                      <a:pt x="699" y="7653"/>
                    </a:cubicBezTo>
                    <a:cubicBezTo>
                      <a:pt x="591" y="7653"/>
                      <a:pt x="515" y="7772"/>
                      <a:pt x="629" y="7853"/>
                    </a:cubicBezTo>
                    <a:cubicBezTo>
                      <a:pt x="273" y="8251"/>
                      <a:pt x="190" y="8899"/>
                      <a:pt x="190" y="9423"/>
                    </a:cubicBezTo>
                    <a:cubicBezTo>
                      <a:pt x="170" y="9411"/>
                      <a:pt x="150" y="9406"/>
                      <a:pt x="132" y="9406"/>
                    </a:cubicBezTo>
                    <a:cubicBezTo>
                      <a:pt x="53" y="9406"/>
                      <a:pt x="0" y="9501"/>
                      <a:pt x="85" y="9569"/>
                    </a:cubicBezTo>
                    <a:cubicBezTo>
                      <a:pt x="1487" y="10699"/>
                      <a:pt x="2993" y="11661"/>
                      <a:pt x="4583" y="12477"/>
                    </a:cubicBezTo>
                    <a:cubicBezTo>
                      <a:pt x="3935" y="13900"/>
                      <a:pt x="3286" y="15344"/>
                      <a:pt x="2659" y="16788"/>
                    </a:cubicBezTo>
                    <a:cubicBezTo>
                      <a:pt x="2638" y="16809"/>
                      <a:pt x="2638" y="16850"/>
                      <a:pt x="2659" y="16871"/>
                    </a:cubicBezTo>
                    <a:cubicBezTo>
                      <a:pt x="2596" y="16913"/>
                      <a:pt x="2596" y="17018"/>
                      <a:pt x="2659" y="17060"/>
                    </a:cubicBezTo>
                    <a:cubicBezTo>
                      <a:pt x="3119" y="17394"/>
                      <a:pt x="3642" y="17687"/>
                      <a:pt x="4186" y="17876"/>
                    </a:cubicBezTo>
                    <a:cubicBezTo>
                      <a:pt x="4207" y="17886"/>
                      <a:pt x="4228" y="17891"/>
                      <a:pt x="4249" y="17891"/>
                    </a:cubicBezTo>
                    <a:cubicBezTo>
                      <a:pt x="4270" y="17891"/>
                      <a:pt x="4291" y="17886"/>
                      <a:pt x="4311" y="17876"/>
                    </a:cubicBezTo>
                    <a:cubicBezTo>
                      <a:pt x="4323" y="17881"/>
                      <a:pt x="4334" y="17884"/>
                      <a:pt x="4345" y="17884"/>
                    </a:cubicBezTo>
                    <a:cubicBezTo>
                      <a:pt x="4374" y="17884"/>
                      <a:pt x="4401" y="17864"/>
                      <a:pt x="4416" y="17834"/>
                    </a:cubicBezTo>
                    <a:cubicBezTo>
                      <a:pt x="5065" y="16327"/>
                      <a:pt x="5692" y="14821"/>
                      <a:pt x="6383" y="13335"/>
                    </a:cubicBezTo>
                    <a:cubicBezTo>
                      <a:pt x="7115" y="13670"/>
                      <a:pt x="7889" y="13963"/>
                      <a:pt x="8664" y="14235"/>
                    </a:cubicBezTo>
                    <a:cubicBezTo>
                      <a:pt x="9647" y="14570"/>
                      <a:pt x="10756" y="14988"/>
                      <a:pt x="11781" y="15114"/>
                    </a:cubicBezTo>
                    <a:cubicBezTo>
                      <a:pt x="11792" y="15117"/>
                      <a:pt x="11803" y="15118"/>
                      <a:pt x="11813" y="15118"/>
                    </a:cubicBezTo>
                    <a:cubicBezTo>
                      <a:pt x="11880" y="15118"/>
                      <a:pt x="11928" y="15061"/>
                      <a:pt x="11928" y="14988"/>
                    </a:cubicBezTo>
                    <a:cubicBezTo>
                      <a:pt x="11949" y="14967"/>
                      <a:pt x="11949" y="14967"/>
                      <a:pt x="11970" y="14946"/>
                    </a:cubicBezTo>
                    <a:cubicBezTo>
                      <a:pt x="12221" y="14570"/>
                      <a:pt x="12493" y="14193"/>
                      <a:pt x="12744" y="13817"/>
                    </a:cubicBezTo>
                    <a:cubicBezTo>
                      <a:pt x="12830" y="13701"/>
                      <a:pt x="12699" y="13596"/>
                      <a:pt x="12574" y="13596"/>
                    </a:cubicBezTo>
                    <a:cubicBezTo>
                      <a:pt x="12518" y="13596"/>
                      <a:pt x="12463" y="13618"/>
                      <a:pt x="12430" y="13670"/>
                    </a:cubicBezTo>
                    <a:cubicBezTo>
                      <a:pt x="10651" y="13063"/>
                      <a:pt x="8936" y="12331"/>
                      <a:pt x="7262" y="11515"/>
                    </a:cubicBezTo>
                    <a:cubicBezTo>
                      <a:pt x="8099" y="9883"/>
                      <a:pt x="8998" y="8293"/>
                      <a:pt x="9982" y="6723"/>
                    </a:cubicBezTo>
                    <a:cubicBezTo>
                      <a:pt x="11281" y="7479"/>
                      <a:pt x="13192" y="8748"/>
                      <a:pt x="14761" y="8748"/>
                    </a:cubicBezTo>
                    <a:cubicBezTo>
                      <a:pt x="15364" y="8748"/>
                      <a:pt x="15916" y="8560"/>
                      <a:pt x="16363" y="8083"/>
                    </a:cubicBezTo>
                    <a:cubicBezTo>
                      <a:pt x="17033" y="7414"/>
                      <a:pt x="17012" y="6263"/>
                      <a:pt x="16280" y="5426"/>
                    </a:cubicBezTo>
                    <a:cubicBezTo>
                      <a:pt x="15547" y="4589"/>
                      <a:pt x="14292" y="4087"/>
                      <a:pt x="13204" y="4024"/>
                    </a:cubicBezTo>
                    <a:cubicBezTo>
                      <a:pt x="13105" y="4014"/>
                      <a:pt x="13007" y="4008"/>
                      <a:pt x="12909" y="4008"/>
                    </a:cubicBezTo>
                    <a:cubicBezTo>
                      <a:pt x="12423" y="4008"/>
                      <a:pt x="11944" y="4136"/>
                      <a:pt x="11509" y="4380"/>
                    </a:cubicBezTo>
                    <a:cubicBezTo>
                      <a:pt x="11279" y="4526"/>
                      <a:pt x="11049" y="4694"/>
                      <a:pt x="10840" y="4882"/>
                    </a:cubicBezTo>
                    <a:cubicBezTo>
                      <a:pt x="10609" y="5070"/>
                      <a:pt x="10358" y="5259"/>
                      <a:pt x="10128" y="5447"/>
                    </a:cubicBezTo>
                    <a:cubicBezTo>
                      <a:pt x="10045" y="5070"/>
                      <a:pt x="9793" y="4757"/>
                      <a:pt x="9438" y="4631"/>
                    </a:cubicBezTo>
                    <a:cubicBezTo>
                      <a:pt x="9299" y="4562"/>
                      <a:pt x="9132" y="4521"/>
                      <a:pt x="8971" y="4521"/>
                    </a:cubicBezTo>
                    <a:cubicBezTo>
                      <a:pt x="8938" y="4521"/>
                      <a:pt x="8905" y="4523"/>
                      <a:pt x="8873" y="4526"/>
                    </a:cubicBezTo>
                    <a:cubicBezTo>
                      <a:pt x="8998" y="3585"/>
                      <a:pt x="8831" y="2622"/>
                      <a:pt x="8392" y="1765"/>
                    </a:cubicBezTo>
                    <a:cubicBezTo>
                      <a:pt x="7973" y="969"/>
                      <a:pt x="7157" y="112"/>
                      <a:pt x="6132" y="7"/>
                    </a:cubicBezTo>
                    <a:cubicBezTo>
                      <a:pt x="6078" y="2"/>
                      <a:pt x="6026" y="0"/>
                      <a:pt x="5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5"/>
              <p:cNvSpPr/>
              <p:nvPr/>
            </p:nvSpPr>
            <p:spPr>
              <a:xfrm>
                <a:off x="5000574" y="2608889"/>
                <a:ext cx="429164" cy="330708"/>
              </a:xfrm>
              <a:custGeom>
                <a:avLst/>
                <a:gdLst/>
                <a:ahLst/>
                <a:cxnLst/>
                <a:rect l="l" t="t" r="r" b="b"/>
                <a:pathLst>
                  <a:path w="14646" h="11286" extrusionOk="0">
                    <a:moveTo>
                      <a:pt x="14418" y="1"/>
                    </a:moveTo>
                    <a:cubicBezTo>
                      <a:pt x="14404" y="1"/>
                      <a:pt x="14390" y="1"/>
                      <a:pt x="14375" y="3"/>
                    </a:cubicBezTo>
                    <a:cubicBezTo>
                      <a:pt x="9689" y="652"/>
                      <a:pt x="4960" y="987"/>
                      <a:pt x="210" y="1008"/>
                    </a:cubicBezTo>
                    <a:cubicBezTo>
                      <a:pt x="64" y="1008"/>
                      <a:pt x="1" y="1091"/>
                      <a:pt x="1" y="1154"/>
                    </a:cubicBezTo>
                    <a:cubicBezTo>
                      <a:pt x="1" y="1175"/>
                      <a:pt x="1" y="1175"/>
                      <a:pt x="1" y="1196"/>
                    </a:cubicBezTo>
                    <a:cubicBezTo>
                      <a:pt x="210" y="2870"/>
                      <a:pt x="608" y="4523"/>
                      <a:pt x="942" y="6176"/>
                    </a:cubicBezTo>
                    <a:cubicBezTo>
                      <a:pt x="1256" y="7829"/>
                      <a:pt x="1591" y="9503"/>
                      <a:pt x="1926" y="11177"/>
                    </a:cubicBezTo>
                    <a:cubicBezTo>
                      <a:pt x="1944" y="11231"/>
                      <a:pt x="2009" y="11285"/>
                      <a:pt x="2094" y="11285"/>
                    </a:cubicBezTo>
                    <a:cubicBezTo>
                      <a:pt x="2107" y="11285"/>
                      <a:pt x="2121" y="11284"/>
                      <a:pt x="2135" y="11281"/>
                    </a:cubicBezTo>
                    <a:cubicBezTo>
                      <a:pt x="6069" y="11156"/>
                      <a:pt x="10002" y="10884"/>
                      <a:pt x="13915" y="10507"/>
                    </a:cubicBezTo>
                    <a:cubicBezTo>
                      <a:pt x="14041" y="10507"/>
                      <a:pt x="14145" y="10423"/>
                      <a:pt x="14145" y="10319"/>
                    </a:cubicBezTo>
                    <a:cubicBezTo>
                      <a:pt x="13915" y="6929"/>
                      <a:pt x="14083" y="3539"/>
                      <a:pt x="14627" y="192"/>
                    </a:cubicBezTo>
                    <a:cubicBezTo>
                      <a:pt x="14646" y="96"/>
                      <a:pt x="14560" y="1"/>
                      <a:pt x="144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5"/>
              <p:cNvSpPr/>
              <p:nvPr/>
            </p:nvSpPr>
            <p:spPr>
              <a:xfrm>
                <a:off x="5014698" y="2529183"/>
                <a:ext cx="418762" cy="406807"/>
              </a:xfrm>
              <a:custGeom>
                <a:avLst/>
                <a:gdLst/>
                <a:ahLst/>
                <a:cxnLst/>
                <a:rect l="l" t="t" r="r" b="b"/>
                <a:pathLst>
                  <a:path w="14291" h="13883" extrusionOk="0">
                    <a:moveTo>
                      <a:pt x="11502" y="1"/>
                    </a:moveTo>
                    <a:cubicBezTo>
                      <a:pt x="10746" y="1"/>
                      <a:pt x="9991" y="154"/>
                      <a:pt x="9290" y="443"/>
                    </a:cubicBezTo>
                    <a:cubicBezTo>
                      <a:pt x="8788" y="631"/>
                      <a:pt x="8328" y="966"/>
                      <a:pt x="7993" y="1384"/>
                    </a:cubicBezTo>
                    <a:cubicBezTo>
                      <a:pt x="7847" y="1593"/>
                      <a:pt x="7742" y="1803"/>
                      <a:pt x="7637" y="2033"/>
                    </a:cubicBezTo>
                    <a:cubicBezTo>
                      <a:pt x="7533" y="2242"/>
                      <a:pt x="7407" y="2472"/>
                      <a:pt x="7302" y="2702"/>
                    </a:cubicBezTo>
                    <a:cubicBezTo>
                      <a:pt x="7083" y="2516"/>
                      <a:pt x="6795" y="2412"/>
                      <a:pt x="6505" y="2412"/>
                    </a:cubicBezTo>
                    <a:cubicBezTo>
                      <a:pt x="6436" y="2412"/>
                      <a:pt x="6366" y="2418"/>
                      <a:pt x="6298" y="2430"/>
                    </a:cubicBezTo>
                    <a:cubicBezTo>
                      <a:pt x="6110" y="2430"/>
                      <a:pt x="5922" y="2493"/>
                      <a:pt x="5754" y="2598"/>
                    </a:cubicBezTo>
                    <a:cubicBezTo>
                      <a:pt x="5378" y="1845"/>
                      <a:pt x="4750" y="1259"/>
                      <a:pt x="3997" y="882"/>
                    </a:cubicBezTo>
                    <a:cubicBezTo>
                      <a:pt x="3498" y="633"/>
                      <a:pt x="2835" y="429"/>
                      <a:pt x="2176" y="429"/>
                    </a:cubicBezTo>
                    <a:cubicBezTo>
                      <a:pt x="1840" y="429"/>
                      <a:pt x="1504" y="483"/>
                      <a:pt x="1193" y="610"/>
                    </a:cubicBezTo>
                    <a:cubicBezTo>
                      <a:pt x="460" y="840"/>
                      <a:pt x="21" y="1552"/>
                      <a:pt x="105" y="2305"/>
                    </a:cubicBezTo>
                    <a:cubicBezTo>
                      <a:pt x="168" y="3121"/>
                      <a:pt x="753" y="3811"/>
                      <a:pt x="1549" y="3979"/>
                    </a:cubicBezTo>
                    <a:cubicBezTo>
                      <a:pt x="1953" y="4065"/>
                      <a:pt x="2377" y="4112"/>
                      <a:pt x="2801" y="4112"/>
                    </a:cubicBezTo>
                    <a:cubicBezTo>
                      <a:pt x="2991" y="4112"/>
                      <a:pt x="3181" y="4103"/>
                      <a:pt x="3369" y="4083"/>
                    </a:cubicBezTo>
                    <a:cubicBezTo>
                      <a:pt x="4017" y="4041"/>
                      <a:pt x="4687" y="4000"/>
                      <a:pt x="5315" y="3937"/>
                    </a:cubicBezTo>
                    <a:cubicBezTo>
                      <a:pt x="5461" y="5360"/>
                      <a:pt x="5587" y="6803"/>
                      <a:pt x="5712" y="8226"/>
                    </a:cubicBezTo>
                    <a:cubicBezTo>
                      <a:pt x="5204" y="8245"/>
                      <a:pt x="4697" y="8252"/>
                      <a:pt x="4191" y="8252"/>
                    </a:cubicBezTo>
                    <a:cubicBezTo>
                      <a:pt x="2969" y="8252"/>
                      <a:pt x="1751" y="8208"/>
                      <a:pt x="523" y="8163"/>
                    </a:cubicBezTo>
                    <a:cubicBezTo>
                      <a:pt x="523" y="8116"/>
                      <a:pt x="464" y="8089"/>
                      <a:pt x="401" y="8089"/>
                    </a:cubicBezTo>
                    <a:cubicBezTo>
                      <a:pt x="351" y="8089"/>
                      <a:pt x="300" y="8106"/>
                      <a:pt x="272" y="8143"/>
                    </a:cubicBezTo>
                    <a:lnTo>
                      <a:pt x="272" y="8163"/>
                    </a:lnTo>
                    <a:lnTo>
                      <a:pt x="251" y="8163"/>
                    </a:lnTo>
                    <a:cubicBezTo>
                      <a:pt x="63" y="8163"/>
                      <a:pt x="0" y="8331"/>
                      <a:pt x="188" y="8352"/>
                    </a:cubicBezTo>
                    <a:cubicBezTo>
                      <a:pt x="63" y="8770"/>
                      <a:pt x="293" y="9251"/>
                      <a:pt x="565" y="9607"/>
                    </a:cubicBezTo>
                    <a:cubicBezTo>
                      <a:pt x="440" y="9607"/>
                      <a:pt x="398" y="9754"/>
                      <a:pt x="544" y="9754"/>
                    </a:cubicBezTo>
                    <a:cubicBezTo>
                      <a:pt x="1703" y="9890"/>
                      <a:pt x="2862" y="9955"/>
                      <a:pt x="4020" y="9955"/>
                    </a:cubicBezTo>
                    <a:cubicBezTo>
                      <a:pt x="4640" y="9955"/>
                      <a:pt x="5260" y="9937"/>
                      <a:pt x="5880" y="9900"/>
                    </a:cubicBezTo>
                    <a:cubicBezTo>
                      <a:pt x="6005" y="11156"/>
                      <a:pt x="6131" y="12411"/>
                      <a:pt x="6277" y="13687"/>
                    </a:cubicBezTo>
                    <a:cubicBezTo>
                      <a:pt x="6277" y="13708"/>
                      <a:pt x="6298" y="13729"/>
                      <a:pt x="6340" y="13750"/>
                    </a:cubicBezTo>
                    <a:cubicBezTo>
                      <a:pt x="6298" y="13792"/>
                      <a:pt x="6340" y="13855"/>
                      <a:pt x="6424" y="13855"/>
                    </a:cubicBezTo>
                    <a:cubicBezTo>
                      <a:pt x="6658" y="13872"/>
                      <a:pt x="6895" y="13882"/>
                      <a:pt x="7134" y="13882"/>
                    </a:cubicBezTo>
                    <a:cubicBezTo>
                      <a:pt x="7470" y="13882"/>
                      <a:pt x="7809" y="13862"/>
                      <a:pt x="8139" y="13813"/>
                    </a:cubicBezTo>
                    <a:cubicBezTo>
                      <a:pt x="8181" y="13792"/>
                      <a:pt x="8223" y="13771"/>
                      <a:pt x="8265" y="13750"/>
                    </a:cubicBezTo>
                    <a:cubicBezTo>
                      <a:pt x="8307" y="13750"/>
                      <a:pt x="8328" y="13708"/>
                      <a:pt x="8328" y="13666"/>
                    </a:cubicBezTo>
                    <a:cubicBezTo>
                      <a:pt x="8160" y="12369"/>
                      <a:pt x="7972" y="11051"/>
                      <a:pt x="7867" y="9754"/>
                    </a:cubicBezTo>
                    <a:cubicBezTo>
                      <a:pt x="8683" y="9670"/>
                      <a:pt x="9499" y="9544"/>
                      <a:pt x="10295" y="9419"/>
                    </a:cubicBezTo>
                    <a:cubicBezTo>
                      <a:pt x="11362" y="9272"/>
                      <a:pt x="12408" y="9042"/>
                      <a:pt x="13454" y="8728"/>
                    </a:cubicBezTo>
                    <a:cubicBezTo>
                      <a:pt x="13538" y="8707"/>
                      <a:pt x="13559" y="8624"/>
                      <a:pt x="13517" y="8582"/>
                    </a:cubicBezTo>
                    <a:cubicBezTo>
                      <a:pt x="13517" y="8561"/>
                      <a:pt x="13538" y="8540"/>
                      <a:pt x="13538" y="8540"/>
                    </a:cubicBezTo>
                    <a:cubicBezTo>
                      <a:pt x="13580" y="8163"/>
                      <a:pt x="13621" y="7808"/>
                      <a:pt x="13663" y="7431"/>
                    </a:cubicBezTo>
                    <a:cubicBezTo>
                      <a:pt x="13673" y="7356"/>
                      <a:pt x="13606" y="7323"/>
                      <a:pt x="13527" y="7323"/>
                    </a:cubicBezTo>
                    <a:cubicBezTo>
                      <a:pt x="13432" y="7323"/>
                      <a:pt x="13319" y="7372"/>
                      <a:pt x="13308" y="7452"/>
                    </a:cubicBezTo>
                    <a:cubicBezTo>
                      <a:pt x="11466" y="7766"/>
                      <a:pt x="9625" y="7996"/>
                      <a:pt x="7763" y="8122"/>
                    </a:cubicBezTo>
                    <a:cubicBezTo>
                      <a:pt x="7700" y="6636"/>
                      <a:pt x="7721" y="5150"/>
                      <a:pt x="7826" y="3686"/>
                    </a:cubicBezTo>
                    <a:cubicBezTo>
                      <a:pt x="9876" y="3665"/>
                      <a:pt x="13475" y="3832"/>
                      <a:pt x="14061" y="1949"/>
                    </a:cubicBezTo>
                    <a:cubicBezTo>
                      <a:pt x="14291" y="1175"/>
                      <a:pt x="13705" y="401"/>
                      <a:pt x="12680" y="129"/>
                    </a:cubicBezTo>
                    <a:cubicBezTo>
                      <a:pt x="12292" y="43"/>
                      <a:pt x="11897" y="1"/>
                      <a:pt x="115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5"/>
              <p:cNvSpPr/>
              <p:nvPr/>
            </p:nvSpPr>
            <p:spPr>
              <a:xfrm>
                <a:off x="3933720" y="2474884"/>
                <a:ext cx="729017" cy="738892"/>
              </a:xfrm>
              <a:custGeom>
                <a:avLst/>
                <a:gdLst/>
                <a:ahLst/>
                <a:cxnLst/>
                <a:rect l="l" t="t" r="r" b="b"/>
                <a:pathLst>
                  <a:path w="24879" h="25216" extrusionOk="0">
                    <a:moveTo>
                      <a:pt x="18583" y="0"/>
                    </a:moveTo>
                    <a:cubicBezTo>
                      <a:pt x="18544" y="0"/>
                      <a:pt x="18501" y="11"/>
                      <a:pt x="18455" y="36"/>
                    </a:cubicBezTo>
                    <a:cubicBezTo>
                      <a:pt x="12618" y="3133"/>
                      <a:pt x="6529" y="5727"/>
                      <a:pt x="231" y="7736"/>
                    </a:cubicBezTo>
                    <a:cubicBezTo>
                      <a:pt x="64" y="7799"/>
                      <a:pt x="1" y="7987"/>
                      <a:pt x="105" y="8133"/>
                    </a:cubicBezTo>
                    <a:cubicBezTo>
                      <a:pt x="1758" y="11042"/>
                      <a:pt x="3474" y="13887"/>
                      <a:pt x="5274" y="16712"/>
                    </a:cubicBezTo>
                    <a:cubicBezTo>
                      <a:pt x="7052" y="19537"/>
                      <a:pt x="8852" y="22382"/>
                      <a:pt x="10902" y="24998"/>
                    </a:cubicBezTo>
                    <a:lnTo>
                      <a:pt x="10923" y="25019"/>
                    </a:lnTo>
                    <a:cubicBezTo>
                      <a:pt x="10869" y="25109"/>
                      <a:pt x="10940" y="25215"/>
                      <a:pt x="11027" y="25215"/>
                    </a:cubicBezTo>
                    <a:cubicBezTo>
                      <a:pt x="11041" y="25215"/>
                      <a:pt x="11055" y="25213"/>
                      <a:pt x="11069" y="25207"/>
                    </a:cubicBezTo>
                    <a:cubicBezTo>
                      <a:pt x="12220" y="24830"/>
                      <a:pt x="13287" y="24182"/>
                      <a:pt x="14375" y="23659"/>
                    </a:cubicBezTo>
                    <a:cubicBezTo>
                      <a:pt x="15505" y="23136"/>
                      <a:pt x="16635" y="22592"/>
                      <a:pt x="17786" y="22089"/>
                    </a:cubicBezTo>
                    <a:cubicBezTo>
                      <a:pt x="19878" y="21148"/>
                      <a:pt x="22054" y="20353"/>
                      <a:pt x="24272" y="19704"/>
                    </a:cubicBezTo>
                    <a:cubicBezTo>
                      <a:pt x="24297" y="19707"/>
                      <a:pt x="24321" y="19708"/>
                      <a:pt x="24344" y="19708"/>
                    </a:cubicBezTo>
                    <a:cubicBezTo>
                      <a:pt x="24503" y="19708"/>
                      <a:pt x="24644" y="19649"/>
                      <a:pt x="24753" y="19558"/>
                    </a:cubicBezTo>
                    <a:cubicBezTo>
                      <a:pt x="24858" y="19495"/>
                      <a:pt x="24879" y="19369"/>
                      <a:pt x="24837" y="19265"/>
                    </a:cubicBezTo>
                    <a:cubicBezTo>
                      <a:pt x="24837" y="19244"/>
                      <a:pt x="24837" y="19223"/>
                      <a:pt x="24837" y="19202"/>
                    </a:cubicBezTo>
                    <a:cubicBezTo>
                      <a:pt x="24628" y="17633"/>
                      <a:pt x="24168" y="16042"/>
                      <a:pt x="23770" y="14494"/>
                    </a:cubicBezTo>
                    <a:cubicBezTo>
                      <a:pt x="23352" y="12883"/>
                      <a:pt x="22891" y="11272"/>
                      <a:pt x="22410" y="9661"/>
                    </a:cubicBezTo>
                    <a:cubicBezTo>
                      <a:pt x="21908" y="8050"/>
                      <a:pt x="21406" y="6522"/>
                      <a:pt x="20862" y="4974"/>
                    </a:cubicBezTo>
                    <a:cubicBezTo>
                      <a:pt x="20590" y="4200"/>
                      <a:pt x="20318" y="3426"/>
                      <a:pt x="20025" y="2651"/>
                    </a:cubicBezTo>
                    <a:cubicBezTo>
                      <a:pt x="19753" y="1898"/>
                      <a:pt x="19543" y="1082"/>
                      <a:pt x="19104" y="392"/>
                    </a:cubicBezTo>
                    <a:cubicBezTo>
                      <a:pt x="19066" y="341"/>
                      <a:pt x="18997" y="313"/>
                      <a:pt x="18931" y="313"/>
                    </a:cubicBezTo>
                    <a:cubicBezTo>
                      <a:pt x="18887" y="313"/>
                      <a:pt x="18844" y="325"/>
                      <a:pt x="18811" y="350"/>
                    </a:cubicBezTo>
                    <a:cubicBezTo>
                      <a:pt x="18845" y="182"/>
                      <a:pt x="18743" y="0"/>
                      <a:pt x="18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5"/>
              <p:cNvSpPr/>
              <p:nvPr/>
            </p:nvSpPr>
            <p:spPr>
              <a:xfrm>
                <a:off x="3974188" y="2391809"/>
                <a:ext cx="636450" cy="741470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5304" extrusionOk="0">
                    <a:moveTo>
                      <a:pt x="12046" y="0"/>
                    </a:moveTo>
                    <a:cubicBezTo>
                      <a:pt x="11671" y="0"/>
                      <a:pt x="11292" y="62"/>
                      <a:pt x="10944" y="172"/>
                    </a:cubicBezTo>
                    <a:cubicBezTo>
                      <a:pt x="9730" y="569"/>
                      <a:pt x="8747" y="1469"/>
                      <a:pt x="8224" y="2620"/>
                    </a:cubicBezTo>
                    <a:cubicBezTo>
                      <a:pt x="7868" y="3436"/>
                      <a:pt x="7722" y="4336"/>
                      <a:pt x="7826" y="5214"/>
                    </a:cubicBezTo>
                    <a:cubicBezTo>
                      <a:pt x="7649" y="5020"/>
                      <a:pt x="7408" y="4914"/>
                      <a:pt x="7164" y="4914"/>
                    </a:cubicBezTo>
                    <a:cubicBezTo>
                      <a:pt x="7092" y="4914"/>
                      <a:pt x="7019" y="4923"/>
                      <a:pt x="6947" y="4942"/>
                    </a:cubicBezTo>
                    <a:cubicBezTo>
                      <a:pt x="6424" y="5110"/>
                      <a:pt x="6299" y="5758"/>
                      <a:pt x="6341" y="6365"/>
                    </a:cubicBezTo>
                    <a:cubicBezTo>
                      <a:pt x="5608" y="5591"/>
                      <a:pt x="4792" y="4900"/>
                      <a:pt x="3872" y="4377"/>
                    </a:cubicBezTo>
                    <a:cubicBezTo>
                      <a:pt x="3380" y="4105"/>
                      <a:pt x="2784" y="3912"/>
                      <a:pt x="2216" y="3912"/>
                    </a:cubicBezTo>
                    <a:cubicBezTo>
                      <a:pt x="1649" y="3912"/>
                      <a:pt x="1110" y="4105"/>
                      <a:pt x="733" y="4608"/>
                    </a:cubicBezTo>
                    <a:cubicBezTo>
                      <a:pt x="1" y="5570"/>
                      <a:pt x="545" y="6930"/>
                      <a:pt x="1277" y="7704"/>
                    </a:cubicBezTo>
                    <a:cubicBezTo>
                      <a:pt x="1962" y="8440"/>
                      <a:pt x="2913" y="8854"/>
                      <a:pt x="3901" y="8854"/>
                    </a:cubicBezTo>
                    <a:cubicBezTo>
                      <a:pt x="4120" y="8854"/>
                      <a:pt x="4342" y="8834"/>
                      <a:pt x="4562" y="8792"/>
                    </a:cubicBezTo>
                    <a:cubicBezTo>
                      <a:pt x="5043" y="8709"/>
                      <a:pt x="5504" y="8520"/>
                      <a:pt x="5922" y="8227"/>
                    </a:cubicBezTo>
                    <a:cubicBezTo>
                      <a:pt x="5943" y="8248"/>
                      <a:pt x="5964" y="8269"/>
                      <a:pt x="5985" y="8290"/>
                    </a:cubicBezTo>
                    <a:cubicBezTo>
                      <a:pt x="5985" y="8311"/>
                      <a:pt x="6006" y="8311"/>
                      <a:pt x="6006" y="8311"/>
                    </a:cubicBezTo>
                    <a:cubicBezTo>
                      <a:pt x="6006" y="8332"/>
                      <a:pt x="6006" y="8374"/>
                      <a:pt x="6006" y="8395"/>
                    </a:cubicBezTo>
                    <a:cubicBezTo>
                      <a:pt x="6278" y="9106"/>
                      <a:pt x="6759" y="9797"/>
                      <a:pt x="7136" y="10466"/>
                    </a:cubicBezTo>
                    <a:lnTo>
                      <a:pt x="8349" y="12621"/>
                    </a:lnTo>
                    <a:cubicBezTo>
                      <a:pt x="8956" y="13688"/>
                      <a:pt x="9563" y="14755"/>
                      <a:pt x="10149" y="15823"/>
                    </a:cubicBezTo>
                    <a:cubicBezTo>
                      <a:pt x="7889" y="16597"/>
                      <a:pt x="5608" y="17350"/>
                      <a:pt x="3390" y="18187"/>
                    </a:cubicBezTo>
                    <a:cubicBezTo>
                      <a:pt x="3328" y="18208"/>
                      <a:pt x="3307" y="18229"/>
                      <a:pt x="3286" y="18292"/>
                    </a:cubicBezTo>
                    <a:cubicBezTo>
                      <a:pt x="3255" y="18276"/>
                      <a:pt x="3224" y="18269"/>
                      <a:pt x="3193" y="18269"/>
                    </a:cubicBezTo>
                    <a:cubicBezTo>
                      <a:pt x="3058" y="18269"/>
                      <a:pt x="2942" y="18406"/>
                      <a:pt x="2993" y="18543"/>
                    </a:cubicBezTo>
                    <a:cubicBezTo>
                      <a:pt x="3349" y="19359"/>
                      <a:pt x="3851" y="20112"/>
                      <a:pt x="4458" y="20761"/>
                    </a:cubicBezTo>
                    <a:cubicBezTo>
                      <a:pt x="4458" y="20781"/>
                      <a:pt x="4458" y="20802"/>
                      <a:pt x="4458" y="20823"/>
                    </a:cubicBezTo>
                    <a:cubicBezTo>
                      <a:pt x="4520" y="20907"/>
                      <a:pt x="4583" y="20970"/>
                      <a:pt x="4667" y="20991"/>
                    </a:cubicBezTo>
                    <a:cubicBezTo>
                      <a:pt x="4650" y="21076"/>
                      <a:pt x="4717" y="21148"/>
                      <a:pt x="4788" y="21148"/>
                    </a:cubicBezTo>
                    <a:cubicBezTo>
                      <a:pt x="4803" y="21148"/>
                      <a:pt x="4819" y="21145"/>
                      <a:pt x="4834" y="21137"/>
                    </a:cubicBezTo>
                    <a:cubicBezTo>
                      <a:pt x="7115" y="20237"/>
                      <a:pt x="9354" y="19338"/>
                      <a:pt x="11634" y="18459"/>
                    </a:cubicBezTo>
                    <a:cubicBezTo>
                      <a:pt x="12116" y="19296"/>
                      <a:pt x="12576" y="20133"/>
                      <a:pt x="13057" y="20970"/>
                    </a:cubicBezTo>
                    <a:cubicBezTo>
                      <a:pt x="13873" y="22414"/>
                      <a:pt x="14626" y="23920"/>
                      <a:pt x="15568" y="25259"/>
                    </a:cubicBezTo>
                    <a:cubicBezTo>
                      <a:pt x="15591" y="25290"/>
                      <a:pt x="15622" y="25304"/>
                      <a:pt x="15653" y="25304"/>
                    </a:cubicBezTo>
                    <a:cubicBezTo>
                      <a:pt x="15706" y="25304"/>
                      <a:pt x="15756" y="25263"/>
                      <a:pt x="15756" y="25196"/>
                    </a:cubicBezTo>
                    <a:cubicBezTo>
                      <a:pt x="16238" y="25029"/>
                      <a:pt x="16970" y="24736"/>
                      <a:pt x="17430" y="24569"/>
                    </a:cubicBezTo>
                    <a:cubicBezTo>
                      <a:pt x="17472" y="24548"/>
                      <a:pt x="17493" y="24548"/>
                      <a:pt x="17514" y="24527"/>
                    </a:cubicBezTo>
                    <a:cubicBezTo>
                      <a:pt x="17532" y="24557"/>
                      <a:pt x="17559" y="24570"/>
                      <a:pt x="17586" y="24570"/>
                    </a:cubicBezTo>
                    <a:cubicBezTo>
                      <a:pt x="17655" y="24570"/>
                      <a:pt x="17732" y="24491"/>
                      <a:pt x="17702" y="24401"/>
                    </a:cubicBezTo>
                    <a:cubicBezTo>
                      <a:pt x="17430" y="23606"/>
                      <a:pt x="17033" y="22832"/>
                      <a:pt x="16677" y="22037"/>
                    </a:cubicBezTo>
                    <a:cubicBezTo>
                      <a:pt x="16363" y="21326"/>
                      <a:pt x="16028" y="20593"/>
                      <a:pt x="15693" y="19861"/>
                    </a:cubicBezTo>
                    <a:cubicBezTo>
                      <a:pt x="15338" y="19045"/>
                      <a:pt x="14961" y="18208"/>
                      <a:pt x="14605" y="17392"/>
                    </a:cubicBezTo>
                    <a:cubicBezTo>
                      <a:pt x="15463" y="17078"/>
                      <a:pt x="16321" y="16785"/>
                      <a:pt x="17179" y="16492"/>
                    </a:cubicBezTo>
                    <a:cubicBezTo>
                      <a:pt x="17849" y="16283"/>
                      <a:pt x="18518" y="16053"/>
                      <a:pt x="19188" y="15844"/>
                    </a:cubicBezTo>
                    <a:cubicBezTo>
                      <a:pt x="19878" y="15613"/>
                      <a:pt x="20673" y="15467"/>
                      <a:pt x="21343" y="15132"/>
                    </a:cubicBezTo>
                    <a:cubicBezTo>
                      <a:pt x="21406" y="15111"/>
                      <a:pt x="21447" y="15069"/>
                      <a:pt x="21447" y="15007"/>
                    </a:cubicBezTo>
                    <a:cubicBezTo>
                      <a:pt x="21489" y="15007"/>
                      <a:pt x="21531" y="14986"/>
                      <a:pt x="21573" y="14986"/>
                    </a:cubicBezTo>
                    <a:cubicBezTo>
                      <a:pt x="21657" y="14944"/>
                      <a:pt x="21719" y="14860"/>
                      <a:pt x="21699" y="14755"/>
                    </a:cubicBezTo>
                    <a:cubicBezTo>
                      <a:pt x="21657" y="14358"/>
                      <a:pt x="21573" y="13960"/>
                      <a:pt x="21468" y="13584"/>
                    </a:cubicBezTo>
                    <a:cubicBezTo>
                      <a:pt x="21385" y="13165"/>
                      <a:pt x="21259" y="12768"/>
                      <a:pt x="21092" y="12391"/>
                    </a:cubicBezTo>
                    <a:cubicBezTo>
                      <a:pt x="21057" y="12344"/>
                      <a:pt x="21001" y="12317"/>
                      <a:pt x="20945" y="12317"/>
                    </a:cubicBezTo>
                    <a:cubicBezTo>
                      <a:pt x="20901" y="12317"/>
                      <a:pt x="20856" y="12334"/>
                      <a:pt x="20820" y="12370"/>
                    </a:cubicBezTo>
                    <a:lnTo>
                      <a:pt x="20799" y="12349"/>
                    </a:lnTo>
                    <a:cubicBezTo>
                      <a:pt x="20719" y="12319"/>
                      <a:pt x="20645" y="12306"/>
                      <a:pt x="20573" y="12306"/>
                    </a:cubicBezTo>
                    <a:cubicBezTo>
                      <a:pt x="20399" y="12306"/>
                      <a:pt x="20238" y="12380"/>
                      <a:pt x="20046" y="12454"/>
                    </a:cubicBezTo>
                    <a:lnTo>
                      <a:pt x="18999" y="12810"/>
                    </a:lnTo>
                    <a:lnTo>
                      <a:pt x="16802" y="13563"/>
                    </a:lnTo>
                    <a:lnTo>
                      <a:pt x="13413" y="14714"/>
                    </a:lnTo>
                    <a:cubicBezTo>
                      <a:pt x="12848" y="13458"/>
                      <a:pt x="12283" y="12224"/>
                      <a:pt x="11718" y="10968"/>
                    </a:cubicBezTo>
                    <a:cubicBezTo>
                      <a:pt x="11404" y="10236"/>
                      <a:pt x="11069" y="9504"/>
                      <a:pt x="10756" y="8771"/>
                    </a:cubicBezTo>
                    <a:cubicBezTo>
                      <a:pt x="10484" y="8185"/>
                      <a:pt x="10253" y="7558"/>
                      <a:pt x="9960" y="6972"/>
                    </a:cubicBezTo>
                    <a:cubicBezTo>
                      <a:pt x="11320" y="6553"/>
                      <a:pt x="12513" y="5737"/>
                      <a:pt x="13434" y="4649"/>
                    </a:cubicBezTo>
                    <a:cubicBezTo>
                      <a:pt x="14229" y="3666"/>
                      <a:pt x="14815" y="2306"/>
                      <a:pt x="14145" y="1092"/>
                    </a:cubicBezTo>
                    <a:cubicBezTo>
                      <a:pt x="13711" y="311"/>
                      <a:pt x="12887" y="0"/>
                      <a:pt x="120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5"/>
              <p:cNvSpPr/>
              <p:nvPr/>
            </p:nvSpPr>
            <p:spPr>
              <a:xfrm>
                <a:off x="6497867" y="2857178"/>
                <a:ext cx="504003" cy="509805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7398" extrusionOk="0">
                    <a:moveTo>
                      <a:pt x="2590" y="0"/>
                    </a:moveTo>
                    <a:cubicBezTo>
                      <a:pt x="2513" y="0"/>
                      <a:pt x="2443" y="54"/>
                      <a:pt x="2428" y="130"/>
                    </a:cubicBezTo>
                    <a:cubicBezTo>
                      <a:pt x="1904" y="2159"/>
                      <a:pt x="1444" y="4189"/>
                      <a:pt x="1047" y="6240"/>
                    </a:cubicBezTo>
                    <a:cubicBezTo>
                      <a:pt x="607" y="8311"/>
                      <a:pt x="272" y="10382"/>
                      <a:pt x="84" y="12475"/>
                    </a:cubicBezTo>
                    <a:cubicBezTo>
                      <a:pt x="84" y="12475"/>
                      <a:pt x="84" y="12496"/>
                      <a:pt x="84" y="12496"/>
                    </a:cubicBezTo>
                    <a:cubicBezTo>
                      <a:pt x="0" y="12496"/>
                      <a:pt x="0" y="12621"/>
                      <a:pt x="84" y="12663"/>
                    </a:cubicBezTo>
                    <a:cubicBezTo>
                      <a:pt x="921" y="13082"/>
                      <a:pt x="1863" y="13375"/>
                      <a:pt x="2741" y="13730"/>
                    </a:cubicBezTo>
                    <a:cubicBezTo>
                      <a:pt x="3620" y="14065"/>
                      <a:pt x="4583" y="14442"/>
                      <a:pt x="5482" y="14839"/>
                    </a:cubicBezTo>
                    <a:cubicBezTo>
                      <a:pt x="7156" y="15530"/>
                      <a:pt x="8809" y="16325"/>
                      <a:pt x="10399" y="17204"/>
                    </a:cubicBezTo>
                    <a:cubicBezTo>
                      <a:pt x="10483" y="17308"/>
                      <a:pt x="10609" y="17371"/>
                      <a:pt x="10755" y="17392"/>
                    </a:cubicBezTo>
                    <a:cubicBezTo>
                      <a:pt x="10774" y="17396"/>
                      <a:pt x="10791" y="17397"/>
                      <a:pt x="10807" y="17397"/>
                    </a:cubicBezTo>
                    <a:cubicBezTo>
                      <a:pt x="10881" y="17397"/>
                      <a:pt x="10926" y="17360"/>
                      <a:pt x="10943" y="17308"/>
                    </a:cubicBezTo>
                    <a:cubicBezTo>
                      <a:pt x="10943" y="17308"/>
                      <a:pt x="10964" y="17308"/>
                      <a:pt x="10985" y="17287"/>
                    </a:cubicBezTo>
                    <a:cubicBezTo>
                      <a:pt x="11613" y="16513"/>
                      <a:pt x="12199" y="15697"/>
                      <a:pt x="12743" y="14839"/>
                    </a:cubicBezTo>
                    <a:cubicBezTo>
                      <a:pt x="13308" y="13981"/>
                      <a:pt x="13873" y="13082"/>
                      <a:pt x="14396" y="12203"/>
                    </a:cubicBezTo>
                    <a:cubicBezTo>
                      <a:pt x="14919" y="11303"/>
                      <a:pt x="15421" y="10403"/>
                      <a:pt x="15881" y="9504"/>
                    </a:cubicBezTo>
                    <a:cubicBezTo>
                      <a:pt x="16132" y="9064"/>
                      <a:pt x="16363" y="8604"/>
                      <a:pt x="16572" y="8144"/>
                    </a:cubicBezTo>
                    <a:cubicBezTo>
                      <a:pt x="16844" y="7704"/>
                      <a:pt x="17032" y="7244"/>
                      <a:pt x="17179" y="6763"/>
                    </a:cubicBezTo>
                    <a:cubicBezTo>
                      <a:pt x="17200" y="6679"/>
                      <a:pt x="17116" y="6616"/>
                      <a:pt x="17032" y="6574"/>
                    </a:cubicBezTo>
                    <a:cubicBezTo>
                      <a:pt x="17158" y="6533"/>
                      <a:pt x="17179" y="6344"/>
                      <a:pt x="16990" y="6281"/>
                    </a:cubicBezTo>
                    <a:cubicBezTo>
                      <a:pt x="12073" y="4524"/>
                      <a:pt x="7303" y="2452"/>
                      <a:pt x="2679" y="25"/>
                    </a:cubicBezTo>
                    <a:cubicBezTo>
                      <a:pt x="2650" y="8"/>
                      <a:pt x="2619" y="0"/>
                      <a:pt x="25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5"/>
              <p:cNvSpPr/>
              <p:nvPr/>
            </p:nvSpPr>
            <p:spPr>
              <a:xfrm>
                <a:off x="6518702" y="2815596"/>
                <a:ext cx="460489" cy="490993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16756" extrusionOk="0">
                    <a:moveTo>
                      <a:pt x="6083" y="0"/>
                    </a:moveTo>
                    <a:cubicBezTo>
                      <a:pt x="6071" y="0"/>
                      <a:pt x="6060" y="0"/>
                      <a:pt x="6048" y="1"/>
                    </a:cubicBezTo>
                    <a:cubicBezTo>
                      <a:pt x="5148" y="1"/>
                      <a:pt x="4771" y="838"/>
                      <a:pt x="4792" y="1528"/>
                    </a:cubicBezTo>
                    <a:cubicBezTo>
                      <a:pt x="4876" y="2407"/>
                      <a:pt x="5378" y="3202"/>
                      <a:pt x="6131" y="3662"/>
                    </a:cubicBezTo>
                    <a:cubicBezTo>
                      <a:pt x="6466" y="3871"/>
                      <a:pt x="6822" y="4039"/>
                      <a:pt x="7219" y="4123"/>
                    </a:cubicBezTo>
                    <a:cubicBezTo>
                      <a:pt x="7199" y="4143"/>
                      <a:pt x="7199" y="4164"/>
                      <a:pt x="7219" y="4185"/>
                    </a:cubicBezTo>
                    <a:lnTo>
                      <a:pt x="7219" y="4206"/>
                    </a:lnTo>
                    <a:cubicBezTo>
                      <a:pt x="7199" y="4227"/>
                      <a:pt x="7178" y="4227"/>
                      <a:pt x="7178" y="4248"/>
                    </a:cubicBezTo>
                    <a:cubicBezTo>
                      <a:pt x="7010" y="4708"/>
                      <a:pt x="6864" y="5169"/>
                      <a:pt x="6780" y="5671"/>
                    </a:cubicBezTo>
                    <a:cubicBezTo>
                      <a:pt x="6654" y="6173"/>
                      <a:pt x="6529" y="6675"/>
                      <a:pt x="6382" y="7156"/>
                    </a:cubicBezTo>
                    <a:lnTo>
                      <a:pt x="5797" y="9374"/>
                    </a:lnTo>
                    <a:cubicBezTo>
                      <a:pt x="4123" y="8516"/>
                      <a:pt x="2428" y="7659"/>
                      <a:pt x="733" y="6864"/>
                    </a:cubicBezTo>
                    <a:cubicBezTo>
                      <a:pt x="691" y="6843"/>
                      <a:pt x="649" y="6843"/>
                      <a:pt x="628" y="6843"/>
                    </a:cubicBezTo>
                    <a:cubicBezTo>
                      <a:pt x="590" y="6779"/>
                      <a:pt x="506" y="6731"/>
                      <a:pt x="432" y="6731"/>
                    </a:cubicBezTo>
                    <a:cubicBezTo>
                      <a:pt x="383" y="6731"/>
                      <a:pt x="339" y="6751"/>
                      <a:pt x="315" y="6801"/>
                    </a:cubicBezTo>
                    <a:cubicBezTo>
                      <a:pt x="105" y="7324"/>
                      <a:pt x="22" y="7889"/>
                      <a:pt x="64" y="8454"/>
                    </a:cubicBezTo>
                    <a:cubicBezTo>
                      <a:pt x="43" y="8454"/>
                      <a:pt x="43" y="8475"/>
                      <a:pt x="43" y="8496"/>
                    </a:cubicBezTo>
                    <a:cubicBezTo>
                      <a:pt x="22" y="8558"/>
                      <a:pt x="22" y="8600"/>
                      <a:pt x="64" y="8663"/>
                    </a:cubicBezTo>
                    <a:cubicBezTo>
                      <a:pt x="22" y="8705"/>
                      <a:pt x="1" y="8768"/>
                      <a:pt x="84" y="8809"/>
                    </a:cubicBezTo>
                    <a:cubicBezTo>
                      <a:pt x="1842" y="9604"/>
                      <a:pt x="3579" y="10400"/>
                      <a:pt x="5315" y="11216"/>
                    </a:cubicBezTo>
                    <a:cubicBezTo>
                      <a:pt x="5169" y="11801"/>
                      <a:pt x="5022" y="12387"/>
                      <a:pt x="4876" y="12952"/>
                    </a:cubicBezTo>
                    <a:cubicBezTo>
                      <a:pt x="4562" y="13957"/>
                      <a:pt x="4332" y="14961"/>
                      <a:pt x="4144" y="15986"/>
                    </a:cubicBezTo>
                    <a:cubicBezTo>
                      <a:pt x="4144" y="16031"/>
                      <a:pt x="4187" y="16066"/>
                      <a:pt x="4235" y="16066"/>
                    </a:cubicBezTo>
                    <a:cubicBezTo>
                      <a:pt x="4253" y="16066"/>
                      <a:pt x="4273" y="16061"/>
                      <a:pt x="4290" y="16049"/>
                    </a:cubicBezTo>
                    <a:cubicBezTo>
                      <a:pt x="4646" y="16237"/>
                      <a:pt x="5211" y="16488"/>
                      <a:pt x="5566" y="16656"/>
                    </a:cubicBezTo>
                    <a:cubicBezTo>
                      <a:pt x="5587" y="16677"/>
                      <a:pt x="5608" y="16677"/>
                      <a:pt x="5629" y="16677"/>
                    </a:cubicBezTo>
                    <a:cubicBezTo>
                      <a:pt x="5617" y="16727"/>
                      <a:pt x="5665" y="16755"/>
                      <a:pt x="5715" y="16755"/>
                    </a:cubicBezTo>
                    <a:cubicBezTo>
                      <a:pt x="5747" y="16755"/>
                      <a:pt x="5780" y="16743"/>
                      <a:pt x="5797" y="16719"/>
                    </a:cubicBezTo>
                    <a:cubicBezTo>
                      <a:pt x="6027" y="16237"/>
                      <a:pt x="6215" y="15756"/>
                      <a:pt x="6403" y="15254"/>
                    </a:cubicBezTo>
                    <a:cubicBezTo>
                      <a:pt x="6592" y="14794"/>
                      <a:pt x="6759" y="14312"/>
                      <a:pt x="6947" y="13852"/>
                    </a:cubicBezTo>
                    <a:cubicBezTo>
                      <a:pt x="7157" y="13329"/>
                      <a:pt x="7345" y="12806"/>
                      <a:pt x="7554" y="12283"/>
                    </a:cubicBezTo>
                    <a:cubicBezTo>
                      <a:pt x="8203" y="12618"/>
                      <a:pt x="8851" y="12931"/>
                      <a:pt x="9479" y="13266"/>
                    </a:cubicBezTo>
                    <a:cubicBezTo>
                      <a:pt x="9981" y="13517"/>
                      <a:pt x="10463" y="13768"/>
                      <a:pt x="10944" y="14019"/>
                    </a:cubicBezTo>
                    <a:cubicBezTo>
                      <a:pt x="11467" y="14333"/>
                      <a:pt x="12011" y="14605"/>
                      <a:pt x="12555" y="14856"/>
                    </a:cubicBezTo>
                    <a:cubicBezTo>
                      <a:pt x="12576" y="14867"/>
                      <a:pt x="12597" y="14872"/>
                      <a:pt x="12618" y="14872"/>
                    </a:cubicBezTo>
                    <a:cubicBezTo>
                      <a:pt x="12639" y="14872"/>
                      <a:pt x="12660" y="14867"/>
                      <a:pt x="12680" y="14856"/>
                    </a:cubicBezTo>
                    <a:cubicBezTo>
                      <a:pt x="12701" y="14877"/>
                      <a:pt x="12722" y="14898"/>
                      <a:pt x="12764" y="14898"/>
                    </a:cubicBezTo>
                    <a:cubicBezTo>
                      <a:pt x="12788" y="14914"/>
                      <a:pt x="12812" y="14921"/>
                      <a:pt x="12836" y="14921"/>
                    </a:cubicBezTo>
                    <a:cubicBezTo>
                      <a:pt x="12875" y="14921"/>
                      <a:pt x="12914" y="14903"/>
                      <a:pt x="12953" y="14877"/>
                    </a:cubicBezTo>
                    <a:cubicBezTo>
                      <a:pt x="13120" y="14710"/>
                      <a:pt x="13266" y="14501"/>
                      <a:pt x="13413" y="14291"/>
                    </a:cubicBezTo>
                    <a:cubicBezTo>
                      <a:pt x="13559" y="14082"/>
                      <a:pt x="13685" y="13852"/>
                      <a:pt x="13769" y="13601"/>
                    </a:cubicBezTo>
                    <a:cubicBezTo>
                      <a:pt x="13789" y="13538"/>
                      <a:pt x="13706" y="13475"/>
                      <a:pt x="13622" y="13454"/>
                    </a:cubicBezTo>
                    <a:cubicBezTo>
                      <a:pt x="13622" y="13434"/>
                      <a:pt x="13622" y="13434"/>
                      <a:pt x="13622" y="13434"/>
                    </a:cubicBezTo>
                    <a:cubicBezTo>
                      <a:pt x="13517" y="13245"/>
                      <a:pt x="13350" y="13182"/>
                      <a:pt x="13162" y="13099"/>
                    </a:cubicBezTo>
                    <a:lnTo>
                      <a:pt x="12367" y="12701"/>
                    </a:lnTo>
                    <a:lnTo>
                      <a:pt x="10735" y="11864"/>
                    </a:lnTo>
                    <a:lnTo>
                      <a:pt x="8224" y="10609"/>
                    </a:lnTo>
                    <a:cubicBezTo>
                      <a:pt x="8517" y="9814"/>
                      <a:pt x="8831" y="8998"/>
                      <a:pt x="9144" y="8224"/>
                    </a:cubicBezTo>
                    <a:lnTo>
                      <a:pt x="9688" y="6822"/>
                    </a:lnTo>
                    <a:cubicBezTo>
                      <a:pt x="9835" y="6445"/>
                      <a:pt x="10023" y="6089"/>
                      <a:pt x="10149" y="5692"/>
                    </a:cubicBezTo>
                    <a:cubicBezTo>
                      <a:pt x="11111" y="6215"/>
                      <a:pt x="12199" y="6508"/>
                      <a:pt x="13287" y="6550"/>
                    </a:cubicBezTo>
                    <a:cubicBezTo>
                      <a:pt x="14250" y="6550"/>
                      <a:pt x="15275" y="6299"/>
                      <a:pt x="15505" y="5462"/>
                    </a:cubicBezTo>
                    <a:cubicBezTo>
                      <a:pt x="15714" y="4687"/>
                      <a:pt x="14961" y="3892"/>
                      <a:pt x="14145" y="3453"/>
                    </a:cubicBezTo>
                    <a:cubicBezTo>
                      <a:pt x="13544" y="3130"/>
                      <a:pt x="12881" y="2962"/>
                      <a:pt x="12208" y="2962"/>
                    </a:cubicBezTo>
                    <a:cubicBezTo>
                      <a:pt x="11920" y="2962"/>
                      <a:pt x="11630" y="2993"/>
                      <a:pt x="11341" y="3055"/>
                    </a:cubicBezTo>
                    <a:cubicBezTo>
                      <a:pt x="10756" y="3160"/>
                      <a:pt x="10232" y="3453"/>
                      <a:pt x="9814" y="3892"/>
                    </a:cubicBezTo>
                    <a:cubicBezTo>
                      <a:pt x="9793" y="3641"/>
                      <a:pt x="9647" y="3432"/>
                      <a:pt x="9437" y="3327"/>
                    </a:cubicBezTo>
                    <a:cubicBezTo>
                      <a:pt x="9332" y="3275"/>
                      <a:pt x="9224" y="3251"/>
                      <a:pt x="9118" y="3251"/>
                    </a:cubicBezTo>
                    <a:cubicBezTo>
                      <a:pt x="8846" y="3251"/>
                      <a:pt x="8581" y="3404"/>
                      <a:pt x="8370" y="3599"/>
                    </a:cubicBezTo>
                    <a:cubicBezTo>
                      <a:pt x="8349" y="2888"/>
                      <a:pt x="8224" y="2177"/>
                      <a:pt x="7973" y="1507"/>
                    </a:cubicBezTo>
                    <a:cubicBezTo>
                      <a:pt x="7704" y="805"/>
                      <a:pt x="7007" y="0"/>
                      <a:pt x="60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7" name="Google Shape;787;p55"/>
            <p:cNvGrpSpPr/>
            <p:nvPr/>
          </p:nvGrpSpPr>
          <p:grpSpPr>
            <a:xfrm>
              <a:off x="7112831" y="3554542"/>
              <a:ext cx="429838" cy="349288"/>
              <a:chOff x="7112831" y="3554542"/>
              <a:chExt cx="429838" cy="349288"/>
            </a:xfrm>
          </p:grpSpPr>
          <p:sp>
            <p:nvSpPr>
              <p:cNvPr id="788" name="Google Shape;788;p55"/>
              <p:cNvSpPr/>
              <p:nvPr/>
            </p:nvSpPr>
            <p:spPr>
              <a:xfrm>
                <a:off x="7112831" y="3623874"/>
                <a:ext cx="429838" cy="279956"/>
              </a:xfrm>
              <a:custGeom>
                <a:avLst/>
                <a:gdLst/>
                <a:ahLst/>
                <a:cxnLst/>
                <a:rect l="l" t="t" r="r" b="b"/>
                <a:pathLst>
                  <a:path w="14669" h="9554" extrusionOk="0">
                    <a:moveTo>
                      <a:pt x="1324" y="0"/>
                    </a:moveTo>
                    <a:cubicBezTo>
                      <a:pt x="1291" y="0"/>
                      <a:pt x="1260" y="12"/>
                      <a:pt x="1235" y="37"/>
                    </a:cubicBezTo>
                    <a:cubicBezTo>
                      <a:pt x="1" y="162"/>
                      <a:pt x="356" y="2108"/>
                      <a:pt x="503" y="2945"/>
                    </a:cubicBezTo>
                    <a:cubicBezTo>
                      <a:pt x="754" y="4556"/>
                      <a:pt x="1486" y="6063"/>
                      <a:pt x="2574" y="7297"/>
                    </a:cubicBezTo>
                    <a:cubicBezTo>
                      <a:pt x="3902" y="8752"/>
                      <a:pt x="5750" y="9553"/>
                      <a:pt x="7613" y="9553"/>
                    </a:cubicBezTo>
                    <a:cubicBezTo>
                      <a:pt x="8804" y="9553"/>
                      <a:pt x="10000" y="9225"/>
                      <a:pt x="11069" y="8532"/>
                    </a:cubicBezTo>
                    <a:cubicBezTo>
                      <a:pt x="11906" y="7967"/>
                      <a:pt x="12680" y="7297"/>
                      <a:pt x="13350" y="6544"/>
                    </a:cubicBezTo>
                    <a:cubicBezTo>
                      <a:pt x="14020" y="5853"/>
                      <a:pt x="14626" y="5100"/>
                      <a:pt x="14668" y="4096"/>
                    </a:cubicBezTo>
                    <a:cubicBezTo>
                      <a:pt x="14668" y="3953"/>
                      <a:pt x="14560" y="3878"/>
                      <a:pt x="14452" y="3878"/>
                    </a:cubicBezTo>
                    <a:cubicBezTo>
                      <a:pt x="14369" y="3878"/>
                      <a:pt x="14286" y="3922"/>
                      <a:pt x="14250" y="4012"/>
                    </a:cubicBezTo>
                    <a:cubicBezTo>
                      <a:pt x="13320" y="4345"/>
                      <a:pt x="12373" y="4491"/>
                      <a:pt x="11423" y="4491"/>
                    </a:cubicBezTo>
                    <a:cubicBezTo>
                      <a:pt x="10107" y="4491"/>
                      <a:pt x="8789" y="4211"/>
                      <a:pt x="7512" y="3761"/>
                    </a:cubicBezTo>
                    <a:cubicBezTo>
                      <a:pt x="6362" y="3322"/>
                      <a:pt x="5232" y="2778"/>
                      <a:pt x="4165" y="2171"/>
                    </a:cubicBezTo>
                    <a:cubicBezTo>
                      <a:pt x="3181" y="1627"/>
                      <a:pt x="2072" y="1083"/>
                      <a:pt x="1465" y="79"/>
                    </a:cubicBezTo>
                    <a:cubicBezTo>
                      <a:pt x="1427" y="28"/>
                      <a:pt x="1374" y="0"/>
                      <a:pt x="13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55"/>
              <p:cNvSpPr/>
              <p:nvPr/>
            </p:nvSpPr>
            <p:spPr>
              <a:xfrm>
                <a:off x="7419727" y="3765352"/>
                <a:ext cx="50605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086" extrusionOk="0">
                    <a:moveTo>
                      <a:pt x="73" y="0"/>
                    </a:moveTo>
                    <a:cubicBezTo>
                      <a:pt x="0" y="511"/>
                      <a:pt x="373" y="1086"/>
                      <a:pt x="886" y="1086"/>
                    </a:cubicBezTo>
                    <a:cubicBezTo>
                      <a:pt x="961" y="1086"/>
                      <a:pt x="1039" y="1073"/>
                      <a:pt x="1119" y="1046"/>
                    </a:cubicBezTo>
                    <a:cubicBezTo>
                      <a:pt x="1412" y="942"/>
                      <a:pt x="1643" y="670"/>
                      <a:pt x="1663" y="335"/>
                    </a:cubicBezTo>
                    <a:cubicBezTo>
                      <a:pt x="1663" y="230"/>
                      <a:pt x="1684" y="126"/>
                      <a:pt x="1726" y="21"/>
                    </a:cubicBezTo>
                    <a:lnTo>
                      <a:pt x="1726" y="21"/>
                    </a:lnTo>
                    <a:cubicBezTo>
                      <a:pt x="1510" y="37"/>
                      <a:pt x="1298" y="44"/>
                      <a:pt x="1087" y="44"/>
                    </a:cubicBezTo>
                    <a:cubicBezTo>
                      <a:pt x="746" y="44"/>
                      <a:pt x="409" y="26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55"/>
              <p:cNvSpPr/>
              <p:nvPr/>
            </p:nvSpPr>
            <p:spPr>
              <a:xfrm>
                <a:off x="7349194" y="3753689"/>
                <a:ext cx="59806" cy="31354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070" extrusionOk="0">
                    <a:moveTo>
                      <a:pt x="325" y="1"/>
                    </a:moveTo>
                    <a:lnTo>
                      <a:pt x="325" y="1"/>
                    </a:lnTo>
                    <a:cubicBezTo>
                      <a:pt x="1" y="447"/>
                      <a:pt x="502" y="1070"/>
                      <a:pt x="990" y="1070"/>
                    </a:cubicBezTo>
                    <a:cubicBezTo>
                      <a:pt x="1005" y="1070"/>
                      <a:pt x="1021" y="1069"/>
                      <a:pt x="1037" y="1068"/>
                    </a:cubicBezTo>
                    <a:cubicBezTo>
                      <a:pt x="1497" y="1026"/>
                      <a:pt x="1790" y="691"/>
                      <a:pt x="2041" y="356"/>
                    </a:cubicBezTo>
                    <a:cubicBezTo>
                      <a:pt x="1455" y="273"/>
                      <a:pt x="890" y="168"/>
                      <a:pt x="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5"/>
              <p:cNvSpPr/>
              <p:nvPr/>
            </p:nvSpPr>
            <p:spPr>
              <a:xfrm>
                <a:off x="7290030" y="3732239"/>
                <a:ext cx="58283" cy="34372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173" extrusionOk="0">
                    <a:moveTo>
                      <a:pt x="335" y="0"/>
                    </a:moveTo>
                    <a:cubicBezTo>
                      <a:pt x="335" y="21"/>
                      <a:pt x="335" y="63"/>
                      <a:pt x="315" y="84"/>
                    </a:cubicBezTo>
                    <a:cubicBezTo>
                      <a:pt x="1" y="586"/>
                      <a:pt x="482" y="1172"/>
                      <a:pt x="1005" y="1172"/>
                    </a:cubicBezTo>
                    <a:cubicBezTo>
                      <a:pt x="1403" y="1151"/>
                      <a:pt x="1758" y="942"/>
                      <a:pt x="1988" y="628"/>
                    </a:cubicBezTo>
                    <a:cubicBezTo>
                      <a:pt x="1779" y="565"/>
                      <a:pt x="1549" y="482"/>
                      <a:pt x="1340" y="419"/>
                    </a:cubicBezTo>
                    <a:cubicBezTo>
                      <a:pt x="1005" y="293"/>
                      <a:pt x="670" y="147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5"/>
              <p:cNvSpPr/>
              <p:nvPr/>
            </p:nvSpPr>
            <p:spPr>
              <a:xfrm>
                <a:off x="7177827" y="3672753"/>
                <a:ext cx="110998" cy="73872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2521" extrusionOk="0">
                    <a:moveTo>
                      <a:pt x="398" y="1"/>
                    </a:moveTo>
                    <a:cubicBezTo>
                      <a:pt x="356" y="126"/>
                      <a:pt x="294" y="231"/>
                      <a:pt x="210" y="336"/>
                    </a:cubicBezTo>
                    <a:cubicBezTo>
                      <a:pt x="1" y="754"/>
                      <a:pt x="147" y="1256"/>
                      <a:pt x="524" y="1528"/>
                    </a:cubicBezTo>
                    <a:cubicBezTo>
                      <a:pt x="667" y="1607"/>
                      <a:pt x="823" y="1644"/>
                      <a:pt x="978" y="1644"/>
                    </a:cubicBezTo>
                    <a:cubicBezTo>
                      <a:pt x="1317" y="1644"/>
                      <a:pt x="1648" y="1462"/>
                      <a:pt x="1821" y="1131"/>
                    </a:cubicBezTo>
                    <a:cubicBezTo>
                      <a:pt x="1854" y="1078"/>
                      <a:pt x="1901" y="1057"/>
                      <a:pt x="1948" y="1057"/>
                    </a:cubicBezTo>
                    <a:cubicBezTo>
                      <a:pt x="2052" y="1057"/>
                      <a:pt x="2157" y="1162"/>
                      <a:pt x="2114" y="1277"/>
                    </a:cubicBezTo>
                    <a:cubicBezTo>
                      <a:pt x="1863" y="1800"/>
                      <a:pt x="2198" y="2407"/>
                      <a:pt x="2763" y="2512"/>
                    </a:cubicBezTo>
                    <a:cubicBezTo>
                      <a:pt x="2805" y="2517"/>
                      <a:pt x="2846" y="2520"/>
                      <a:pt x="2885" y="2520"/>
                    </a:cubicBezTo>
                    <a:cubicBezTo>
                      <a:pt x="3279" y="2520"/>
                      <a:pt x="3556" y="2247"/>
                      <a:pt x="3746" y="1905"/>
                    </a:cubicBezTo>
                    <a:cubicBezTo>
                      <a:pt x="3746" y="1884"/>
                      <a:pt x="3767" y="1863"/>
                      <a:pt x="3788" y="1863"/>
                    </a:cubicBezTo>
                    <a:cubicBezTo>
                      <a:pt x="2972" y="1486"/>
                      <a:pt x="2198" y="1047"/>
                      <a:pt x="1403" y="608"/>
                    </a:cubicBezTo>
                    <a:cubicBezTo>
                      <a:pt x="1068" y="419"/>
                      <a:pt x="712" y="210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55"/>
              <p:cNvSpPr/>
              <p:nvPr/>
            </p:nvSpPr>
            <p:spPr>
              <a:xfrm>
                <a:off x="7135512" y="3634746"/>
                <a:ext cx="49697" cy="4858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658" extrusionOk="0">
                    <a:moveTo>
                      <a:pt x="524" y="1"/>
                    </a:moveTo>
                    <a:cubicBezTo>
                      <a:pt x="43" y="105"/>
                      <a:pt x="1" y="796"/>
                      <a:pt x="43" y="1444"/>
                    </a:cubicBezTo>
                    <a:cubicBezTo>
                      <a:pt x="226" y="1591"/>
                      <a:pt x="458" y="1657"/>
                      <a:pt x="696" y="1657"/>
                    </a:cubicBezTo>
                    <a:cubicBezTo>
                      <a:pt x="729" y="1657"/>
                      <a:pt x="763" y="1656"/>
                      <a:pt x="796" y="1653"/>
                    </a:cubicBezTo>
                    <a:cubicBezTo>
                      <a:pt x="1194" y="1633"/>
                      <a:pt x="1403" y="1423"/>
                      <a:pt x="1696" y="1193"/>
                    </a:cubicBezTo>
                    <a:cubicBezTo>
                      <a:pt x="1235" y="879"/>
                      <a:pt x="817" y="461"/>
                      <a:pt x="5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55"/>
              <p:cNvSpPr/>
              <p:nvPr/>
            </p:nvSpPr>
            <p:spPr>
              <a:xfrm>
                <a:off x="7480122" y="3753689"/>
                <a:ext cx="47851" cy="4600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570" extrusionOk="0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109" y="189"/>
                      <a:pt x="544" y="315"/>
                      <a:pt x="0" y="377"/>
                    </a:cubicBezTo>
                    <a:cubicBezTo>
                      <a:pt x="105" y="587"/>
                      <a:pt x="105" y="838"/>
                      <a:pt x="0" y="1068"/>
                    </a:cubicBezTo>
                    <a:cubicBezTo>
                      <a:pt x="0" y="1068"/>
                      <a:pt x="0" y="1089"/>
                      <a:pt x="21" y="1089"/>
                    </a:cubicBezTo>
                    <a:cubicBezTo>
                      <a:pt x="105" y="1214"/>
                      <a:pt x="209" y="1298"/>
                      <a:pt x="335" y="1361"/>
                    </a:cubicBezTo>
                    <a:cubicBezTo>
                      <a:pt x="439" y="1403"/>
                      <a:pt x="544" y="1382"/>
                      <a:pt x="628" y="1465"/>
                    </a:cubicBezTo>
                    <a:cubicBezTo>
                      <a:pt x="670" y="1486"/>
                      <a:pt x="690" y="1528"/>
                      <a:pt x="690" y="1570"/>
                    </a:cubicBezTo>
                    <a:cubicBezTo>
                      <a:pt x="1130" y="1131"/>
                      <a:pt x="1465" y="587"/>
                      <a:pt x="1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5"/>
              <p:cNvSpPr/>
              <p:nvPr/>
            </p:nvSpPr>
            <p:spPr>
              <a:xfrm>
                <a:off x="7271627" y="3554542"/>
                <a:ext cx="58722" cy="65198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225" extrusionOk="0">
                    <a:moveTo>
                      <a:pt x="1319" y="1419"/>
                    </a:moveTo>
                    <a:cubicBezTo>
                      <a:pt x="1340" y="1440"/>
                      <a:pt x="1340" y="1461"/>
                      <a:pt x="1361" y="1482"/>
                    </a:cubicBezTo>
                    <a:cubicBezTo>
                      <a:pt x="1396" y="1587"/>
                      <a:pt x="1358" y="1634"/>
                      <a:pt x="1307" y="1634"/>
                    </a:cubicBezTo>
                    <a:cubicBezTo>
                      <a:pt x="1298" y="1634"/>
                      <a:pt x="1288" y="1632"/>
                      <a:pt x="1277" y="1629"/>
                    </a:cubicBezTo>
                    <a:lnTo>
                      <a:pt x="1256" y="1629"/>
                    </a:lnTo>
                    <a:cubicBezTo>
                      <a:pt x="1277" y="1566"/>
                      <a:pt x="1298" y="1482"/>
                      <a:pt x="1319" y="1419"/>
                    </a:cubicBezTo>
                    <a:close/>
                    <a:moveTo>
                      <a:pt x="1755" y="0"/>
                    </a:moveTo>
                    <a:cubicBezTo>
                      <a:pt x="1720" y="0"/>
                      <a:pt x="1685" y="12"/>
                      <a:pt x="1654" y="38"/>
                    </a:cubicBezTo>
                    <a:cubicBezTo>
                      <a:pt x="1235" y="415"/>
                      <a:pt x="1" y="2026"/>
                      <a:pt x="1173" y="2214"/>
                    </a:cubicBezTo>
                    <a:cubicBezTo>
                      <a:pt x="1212" y="2221"/>
                      <a:pt x="1251" y="2225"/>
                      <a:pt x="1290" y="2225"/>
                    </a:cubicBezTo>
                    <a:cubicBezTo>
                      <a:pt x="1599" y="2225"/>
                      <a:pt x="1870" y="2008"/>
                      <a:pt x="1926" y="1691"/>
                    </a:cubicBezTo>
                    <a:cubicBezTo>
                      <a:pt x="1987" y="1425"/>
                      <a:pt x="1829" y="979"/>
                      <a:pt x="1528" y="979"/>
                    </a:cubicBezTo>
                    <a:cubicBezTo>
                      <a:pt x="1521" y="979"/>
                      <a:pt x="1514" y="979"/>
                      <a:pt x="1507" y="980"/>
                    </a:cubicBezTo>
                    <a:cubicBezTo>
                      <a:pt x="1612" y="729"/>
                      <a:pt x="1759" y="499"/>
                      <a:pt x="1905" y="289"/>
                    </a:cubicBezTo>
                    <a:cubicBezTo>
                      <a:pt x="2004" y="158"/>
                      <a:pt x="1882" y="0"/>
                      <a:pt x="175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5"/>
              <p:cNvSpPr/>
              <p:nvPr/>
            </p:nvSpPr>
            <p:spPr>
              <a:xfrm>
                <a:off x="7388812" y="3588153"/>
                <a:ext cx="60656" cy="69007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55" extrusionOk="0">
                    <a:moveTo>
                      <a:pt x="1024" y="0"/>
                    </a:moveTo>
                    <a:cubicBezTo>
                      <a:pt x="856" y="0"/>
                      <a:pt x="814" y="210"/>
                      <a:pt x="961" y="272"/>
                    </a:cubicBezTo>
                    <a:cubicBezTo>
                      <a:pt x="1254" y="377"/>
                      <a:pt x="1212" y="795"/>
                      <a:pt x="1170" y="1046"/>
                    </a:cubicBezTo>
                    <a:cubicBezTo>
                      <a:pt x="1149" y="1151"/>
                      <a:pt x="1128" y="1256"/>
                      <a:pt x="1086" y="1360"/>
                    </a:cubicBezTo>
                    <a:cubicBezTo>
                      <a:pt x="997" y="1325"/>
                      <a:pt x="907" y="1308"/>
                      <a:pt x="818" y="1308"/>
                    </a:cubicBezTo>
                    <a:cubicBezTo>
                      <a:pt x="594" y="1308"/>
                      <a:pt x="384" y="1417"/>
                      <a:pt x="249" y="1611"/>
                    </a:cubicBezTo>
                    <a:cubicBezTo>
                      <a:pt x="0" y="2021"/>
                      <a:pt x="418" y="2355"/>
                      <a:pt x="806" y="2355"/>
                    </a:cubicBezTo>
                    <a:cubicBezTo>
                      <a:pt x="873" y="2355"/>
                      <a:pt x="940" y="2345"/>
                      <a:pt x="1003" y="2323"/>
                    </a:cubicBezTo>
                    <a:cubicBezTo>
                      <a:pt x="1798" y="2072"/>
                      <a:pt x="2070" y="63"/>
                      <a:pt x="10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7" name="Google Shape;797;p55"/>
            <p:cNvSpPr/>
            <p:nvPr/>
          </p:nvSpPr>
          <p:spPr>
            <a:xfrm>
              <a:off x="7707576" y="1707044"/>
              <a:ext cx="6769" cy="5538"/>
            </a:xfrm>
            <a:custGeom>
              <a:avLst/>
              <a:gdLst/>
              <a:ahLst/>
              <a:cxnLst/>
              <a:rect l="l" t="t" r="r" b="b"/>
              <a:pathLst>
                <a:path w="231" h="189" extrusionOk="0">
                  <a:moveTo>
                    <a:pt x="105" y="1"/>
                  </a:moveTo>
                  <a:cubicBezTo>
                    <a:pt x="1" y="1"/>
                    <a:pt x="1" y="168"/>
                    <a:pt x="105" y="189"/>
                  </a:cubicBezTo>
                  <a:cubicBezTo>
                    <a:pt x="231" y="168"/>
                    <a:pt x="231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5"/>
            <p:cNvSpPr/>
            <p:nvPr/>
          </p:nvSpPr>
          <p:spPr>
            <a:xfrm>
              <a:off x="7771982" y="1035719"/>
              <a:ext cx="247342" cy="400155"/>
            </a:xfrm>
            <a:custGeom>
              <a:avLst/>
              <a:gdLst/>
              <a:ahLst/>
              <a:cxnLst/>
              <a:rect l="l" t="t" r="r" b="b"/>
              <a:pathLst>
                <a:path w="8441" h="13656" extrusionOk="0">
                  <a:moveTo>
                    <a:pt x="3997" y="8491"/>
                  </a:moveTo>
                  <a:cubicBezTo>
                    <a:pt x="4520" y="8512"/>
                    <a:pt x="5002" y="8805"/>
                    <a:pt x="5253" y="9265"/>
                  </a:cubicBezTo>
                  <a:cubicBezTo>
                    <a:pt x="5495" y="9720"/>
                    <a:pt x="5340" y="10040"/>
                    <a:pt x="5051" y="10040"/>
                  </a:cubicBezTo>
                  <a:cubicBezTo>
                    <a:pt x="4916" y="10040"/>
                    <a:pt x="4750" y="9970"/>
                    <a:pt x="4583" y="9809"/>
                  </a:cubicBezTo>
                  <a:cubicBezTo>
                    <a:pt x="4290" y="9516"/>
                    <a:pt x="4144" y="8888"/>
                    <a:pt x="3997" y="8512"/>
                  </a:cubicBezTo>
                  <a:cubicBezTo>
                    <a:pt x="3997" y="8512"/>
                    <a:pt x="3997" y="8491"/>
                    <a:pt x="3997" y="8491"/>
                  </a:cubicBezTo>
                  <a:close/>
                  <a:moveTo>
                    <a:pt x="7858" y="1"/>
                  </a:moveTo>
                  <a:cubicBezTo>
                    <a:pt x="7821" y="1"/>
                    <a:pt x="7782" y="6"/>
                    <a:pt x="7743" y="17"/>
                  </a:cubicBezTo>
                  <a:cubicBezTo>
                    <a:pt x="6320" y="268"/>
                    <a:pt x="5315" y="1314"/>
                    <a:pt x="4458" y="2423"/>
                  </a:cubicBezTo>
                  <a:cubicBezTo>
                    <a:pt x="3537" y="3574"/>
                    <a:pt x="2574" y="4913"/>
                    <a:pt x="2491" y="6440"/>
                  </a:cubicBezTo>
                  <a:cubicBezTo>
                    <a:pt x="2491" y="6859"/>
                    <a:pt x="2554" y="7277"/>
                    <a:pt x="2658" y="7675"/>
                  </a:cubicBezTo>
                  <a:cubicBezTo>
                    <a:pt x="315" y="8491"/>
                    <a:pt x="1" y="11587"/>
                    <a:pt x="1173" y="13533"/>
                  </a:cubicBezTo>
                  <a:cubicBezTo>
                    <a:pt x="1230" y="13619"/>
                    <a:pt x="1316" y="13656"/>
                    <a:pt x="1401" y="13656"/>
                  </a:cubicBezTo>
                  <a:cubicBezTo>
                    <a:pt x="1567" y="13656"/>
                    <a:pt x="1730" y="13517"/>
                    <a:pt x="1675" y="13324"/>
                  </a:cubicBezTo>
                  <a:cubicBezTo>
                    <a:pt x="1131" y="11755"/>
                    <a:pt x="963" y="9495"/>
                    <a:pt x="2784" y="8658"/>
                  </a:cubicBezTo>
                  <a:cubicBezTo>
                    <a:pt x="2826" y="8637"/>
                    <a:pt x="2867" y="8637"/>
                    <a:pt x="2909" y="8616"/>
                  </a:cubicBezTo>
                  <a:cubicBezTo>
                    <a:pt x="3366" y="9986"/>
                    <a:pt x="4130" y="11450"/>
                    <a:pt x="5051" y="11450"/>
                  </a:cubicBezTo>
                  <a:cubicBezTo>
                    <a:pt x="5354" y="11450"/>
                    <a:pt x="5674" y="11291"/>
                    <a:pt x="6006" y="10918"/>
                  </a:cubicBezTo>
                  <a:cubicBezTo>
                    <a:pt x="7408" y="9349"/>
                    <a:pt x="5399" y="7696"/>
                    <a:pt x="3767" y="7528"/>
                  </a:cubicBezTo>
                  <a:cubicBezTo>
                    <a:pt x="3390" y="4704"/>
                    <a:pt x="5713" y="2214"/>
                    <a:pt x="8077" y="812"/>
                  </a:cubicBezTo>
                  <a:cubicBezTo>
                    <a:pt x="8440" y="563"/>
                    <a:pt x="8245" y="1"/>
                    <a:pt x="7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5"/>
            <p:cNvSpPr/>
            <p:nvPr/>
          </p:nvSpPr>
          <p:spPr>
            <a:xfrm>
              <a:off x="3611501" y="3641895"/>
              <a:ext cx="246668" cy="446453"/>
            </a:xfrm>
            <a:custGeom>
              <a:avLst/>
              <a:gdLst/>
              <a:ahLst/>
              <a:cxnLst/>
              <a:rect l="l" t="t" r="r" b="b"/>
              <a:pathLst>
                <a:path w="8418" h="15236" extrusionOk="0">
                  <a:moveTo>
                    <a:pt x="3301" y="7709"/>
                  </a:moveTo>
                  <a:cubicBezTo>
                    <a:pt x="3943" y="7709"/>
                    <a:pt x="4494" y="7937"/>
                    <a:pt x="4860" y="8403"/>
                  </a:cubicBezTo>
                  <a:cubicBezTo>
                    <a:pt x="4379" y="9072"/>
                    <a:pt x="3730" y="9575"/>
                    <a:pt x="2977" y="9868"/>
                  </a:cubicBezTo>
                  <a:cubicBezTo>
                    <a:pt x="2774" y="9969"/>
                    <a:pt x="2556" y="10024"/>
                    <a:pt x="2342" y="10024"/>
                  </a:cubicBezTo>
                  <a:cubicBezTo>
                    <a:pt x="2202" y="10024"/>
                    <a:pt x="2063" y="10001"/>
                    <a:pt x="1931" y="9951"/>
                  </a:cubicBezTo>
                  <a:cubicBezTo>
                    <a:pt x="1220" y="9763"/>
                    <a:pt x="1031" y="9407"/>
                    <a:pt x="1366" y="8863"/>
                  </a:cubicBezTo>
                  <a:cubicBezTo>
                    <a:pt x="1575" y="8068"/>
                    <a:pt x="2015" y="7880"/>
                    <a:pt x="2789" y="7754"/>
                  </a:cubicBezTo>
                  <a:cubicBezTo>
                    <a:pt x="2964" y="7724"/>
                    <a:pt x="3136" y="7709"/>
                    <a:pt x="3301" y="7709"/>
                  </a:cubicBezTo>
                  <a:close/>
                  <a:moveTo>
                    <a:pt x="6731" y="0"/>
                  </a:moveTo>
                  <a:cubicBezTo>
                    <a:pt x="6516" y="0"/>
                    <a:pt x="6299" y="154"/>
                    <a:pt x="6325" y="410"/>
                  </a:cubicBezTo>
                  <a:cubicBezTo>
                    <a:pt x="6471" y="2105"/>
                    <a:pt x="6764" y="3632"/>
                    <a:pt x="6325" y="5348"/>
                  </a:cubicBezTo>
                  <a:cubicBezTo>
                    <a:pt x="6116" y="6080"/>
                    <a:pt x="5823" y="6813"/>
                    <a:pt x="5446" y="7482"/>
                  </a:cubicBezTo>
                  <a:cubicBezTo>
                    <a:pt x="4882" y="6934"/>
                    <a:pt x="3991" y="6659"/>
                    <a:pt x="3092" y="6659"/>
                  </a:cubicBezTo>
                  <a:cubicBezTo>
                    <a:pt x="1557" y="6659"/>
                    <a:pt x="1" y="7462"/>
                    <a:pt x="27" y="9072"/>
                  </a:cubicBezTo>
                  <a:cubicBezTo>
                    <a:pt x="27" y="10181"/>
                    <a:pt x="1073" y="11018"/>
                    <a:pt x="2119" y="11102"/>
                  </a:cubicBezTo>
                  <a:cubicBezTo>
                    <a:pt x="2193" y="11108"/>
                    <a:pt x="2265" y="11111"/>
                    <a:pt x="2337" y="11111"/>
                  </a:cubicBezTo>
                  <a:cubicBezTo>
                    <a:pt x="3501" y="11111"/>
                    <a:pt x="4510" y="10338"/>
                    <a:pt x="5279" y="9491"/>
                  </a:cubicBezTo>
                  <a:lnTo>
                    <a:pt x="5279" y="9491"/>
                  </a:lnTo>
                  <a:cubicBezTo>
                    <a:pt x="5530" y="11332"/>
                    <a:pt x="4630" y="13445"/>
                    <a:pt x="3354" y="14701"/>
                  </a:cubicBezTo>
                  <a:cubicBezTo>
                    <a:pt x="3130" y="14890"/>
                    <a:pt x="3331" y="15235"/>
                    <a:pt x="3572" y="15235"/>
                  </a:cubicBezTo>
                  <a:cubicBezTo>
                    <a:pt x="3625" y="15235"/>
                    <a:pt x="3678" y="15219"/>
                    <a:pt x="3730" y="15182"/>
                  </a:cubicBezTo>
                  <a:cubicBezTo>
                    <a:pt x="5467" y="13906"/>
                    <a:pt x="6994" y="10684"/>
                    <a:pt x="6074" y="8466"/>
                  </a:cubicBezTo>
                  <a:cubicBezTo>
                    <a:pt x="7622" y="6143"/>
                    <a:pt x="8417" y="2670"/>
                    <a:pt x="7078" y="201"/>
                  </a:cubicBezTo>
                  <a:cubicBezTo>
                    <a:pt x="7005" y="63"/>
                    <a:pt x="6868" y="0"/>
                    <a:pt x="6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8424956" y="2565051"/>
              <a:ext cx="303515" cy="309259"/>
            </a:xfrm>
            <a:custGeom>
              <a:avLst/>
              <a:gdLst/>
              <a:ahLst/>
              <a:cxnLst/>
              <a:rect l="l" t="t" r="r" b="b"/>
              <a:pathLst>
                <a:path w="10358" h="10554" extrusionOk="0">
                  <a:moveTo>
                    <a:pt x="4628" y="6894"/>
                  </a:moveTo>
                  <a:cubicBezTo>
                    <a:pt x="5149" y="6894"/>
                    <a:pt x="5853" y="6991"/>
                    <a:pt x="5984" y="7442"/>
                  </a:cubicBezTo>
                  <a:cubicBezTo>
                    <a:pt x="6047" y="7630"/>
                    <a:pt x="5671" y="9095"/>
                    <a:pt x="5273" y="9136"/>
                  </a:cubicBezTo>
                  <a:cubicBezTo>
                    <a:pt x="5252" y="9139"/>
                    <a:pt x="5231" y="9140"/>
                    <a:pt x="5211" y="9140"/>
                  </a:cubicBezTo>
                  <a:cubicBezTo>
                    <a:pt x="4610" y="9140"/>
                    <a:pt x="4394" y="7973"/>
                    <a:pt x="4394" y="7609"/>
                  </a:cubicBezTo>
                  <a:cubicBezTo>
                    <a:pt x="4394" y="7379"/>
                    <a:pt x="4415" y="7128"/>
                    <a:pt x="4457" y="6898"/>
                  </a:cubicBezTo>
                  <a:cubicBezTo>
                    <a:pt x="4511" y="6895"/>
                    <a:pt x="4568" y="6894"/>
                    <a:pt x="4628" y="6894"/>
                  </a:cubicBezTo>
                  <a:close/>
                  <a:moveTo>
                    <a:pt x="9468" y="0"/>
                  </a:moveTo>
                  <a:cubicBezTo>
                    <a:pt x="6646" y="0"/>
                    <a:pt x="4755" y="2685"/>
                    <a:pt x="3829" y="5119"/>
                  </a:cubicBezTo>
                  <a:cubicBezTo>
                    <a:pt x="3704" y="5433"/>
                    <a:pt x="3599" y="5768"/>
                    <a:pt x="3515" y="6102"/>
                  </a:cubicBezTo>
                  <a:cubicBezTo>
                    <a:pt x="1632" y="6688"/>
                    <a:pt x="0" y="8341"/>
                    <a:pt x="21" y="10350"/>
                  </a:cubicBezTo>
                  <a:cubicBezTo>
                    <a:pt x="42" y="10486"/>
                    <a:pt x="147" y="10554"/>
                    <a:pt x="251" y="10554"/>
                  </a:cubicBezTo>
                  <a:cubicBezTo>
                    <a:pt x="356" y="10554"/>
                    <a:pt x="461" y="10486"/>
                    <a:pt x="482" y="10350"/>
                  </a:cubicBezTo>
                  <a:cubicBezTo>
                    <a:pt x="649" y="8885"/>
                    <a:pt x="1758" y="7860"/>
                    <a:pt x="3055" y="7274"/>
                  </a:cubicBezTo>
                  <a:lnTo>
                    <a:pt x="3348" y="7149"/>
                  </a:lnTo>
                  <a:lnTo>
                    <a:pt x="3348" y="7149"/>
                  </a:lnTo>
                  <a:cubicBezTo>
                    <a:pt x="3264" y="7902"/>
                    <a:pt x="3390" y="8676"/>
                    <a:pt x="3704" y="9367"/>
                  </a:cubicBezTo>
                  <a:cubicBezTo>
                    <a:pt x="3984" y="9941"/>
                    <a:pt x="4461" y="10361"/>
                    <a:pt x="5011" y="10361"/>
                  </a:cubicBezTo>
                  <a:cubicBezTo>
                    <a:pt x="5242" y="10361"/>
                    <a:pt x="5486" y="10287"/>
                    <a:pt x="5733" y="10120"/>
                  </a:cubicBezTo>
                  <a:cubicBezTo>
                    <a:pt x="7707" y="8804"/>
                    <a:pt x="7418" y="5911"/>
                    <a:pt x="4865" y="5911"/>
                  </a:cubicBezTo>
                  <a:cubicBezTo>
                    <a:pt x="4821" y="5911"/>
                    <a:pt x="4775" y="5912"/>
                    <a:pt x="4729" y="5914"/>
                  </a:cubicBezTo>
                  <a:lnTo>
                    <a:pt x="4645" y="5914"/>
                  </a:lnTo>
                  <a:cubicBezTo>
                    <a:pt x="5294" y="3466"/>
                    <a:pt x="7303" y="1144"/>
                    <a:pt x="9813" y="913"/>
                  </a:cubicBezTo>
                  <a:cubicBezTo>
                    <a:pt x="10357" y="851"/>
                    <a:pt x="10357" y="56"/>
                    <a:pt x="9813" y="14"/>
                  </a:cubicBezTo>
                  <a:cubicBezTo>
                    <a:pt x="9697" y="5"/>
                    <a:pt x="9581" y="0"/>
                    <a:pt x="9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5"/>
            <p:cNvSpPr/>
            <p:nvPr/>
          </p:nvSpPr>
          <p:spPr>
            <a:xfrm>
              <a:off x="6130542" y="1251838"/>
              <a:ext cx="152813" cy="74780"/>
            </a:xfrm>
            <a:custGeom>
              <a:avLst/>
              <a:gdLst/>
              <a:ahLst/>
              <a:cxnLst/>
              <a:rect l="l" t="t" r="r" b="b"/>
              <a:pathLst>
                <a:path w="5215" h="2552" extrusionOk="0">
                  <a:moveTo>
                    <a:pt x="3706" y="1"/>
                  </a:moveTo>
                  <a:cubicBezTo>
                    <a:pt x="2288" y="1"/>
                    <a:pt x="770" y="1005"/>
                    <a:pt x="110" y="2133"/>
                  </a:cubicBezTo>
                  <a:cubicBezTo>
                    <a:pt x="0" y="2336"/>
                    <a:pt x="182" y="2551"/>
                    <a:pt x="369" y="2551"/>
                  </a:cubicBezTo>
                  <a:cubicBezTo>
                    <a:pt x="432" y="2551"/>
                    <a:pt x="496" y="2526"/>
                    <a:pt x="549" y="2468"/>
                  </a:cubicBezTo>
                  <a:cubicBezTo>
                    <a:pt x="1072" y="1861"/>
                    <a:pt x="1763" y="1380"/>
                    <a:pt x="2516" y="1129"/>
                  </a:cubicBezTo>
                  <a:cubicBezTo>
                    <a:pt x="2937" y="989"/>
                    <a:pt x="3345" y="966"/>
                    <a:pt x="3755" y="966"/>
                  </a:cubicBezTo>
                  <a:cubicBezTo>
                    <a:pt x="3950" y="966"/>
                    <a:pt x="4145" y="971"/>
                    <a:pt x="4343" y="971"/>
                  </a:cubicBezTo>
                  <a:cubicBezTo>
                    <a:pt x="4472" y="971"/>
                    <a:pt x="4602" y="969"/>
                    <a:pt x="4734" y="962"/>
                  </a:cubicBezTo>
                  <a:cubicBezTo>
                    <a:pt x="5089" y="941"/>
                    <a:pt x="5215" y="480"/>
                    <a:pt x="4922" y="292"/>
                  </a:cubicBezTo>
                  <a:cubicBezTo>
                    <a:pt x="4542" y="90"/>
                    <a:pt x="4129" y="1"/>
                    <a:pt x="3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5"/>
            <p:cNvSpPr/>
            <p:nvPr/>
          </p:nvSpPr>
          <p:spPr>
            <a:xfrm>
              <a:off x="8848421" y="2112751"/>
              <a:ext cx="122865" cy="119730"/>
            </a:xfrm>
            <a:custGeom>
              <a:avLst/>
              <a:gdLst/>
              <a:ahLst/>
              <a:cxnLst/>
              <a:rect l="l" t="t" r="r" b="b"/>
              <a:pathLst>
                <a:path w="4193" h="4086" extrusionOk="0">
                  <a:moveTo>
                    <a:pt x="3462" y="1"/>
                  </a:moveTo>
                  <a:cubicBezTo>
                    <a:pt x="3243" y="1"/>
                    <a:pt x="3028" y="207"/>
                    <a:pt x="3083" y="467"/>
                  </a:cubicBezTo>
                  <a:cubicBezTo>
                    <a:pt x="3439" y="2183"/>
                    <a:pt x="1472" y="2811"/>
                    <a:pt x="321" y="3480"/>
                  </a:cubicBezTo>
                  <a:cubicBezTo>
                    <a:pt x="0" y="3677"/>
                    <a:pt x="196" y="4085"/>
                    <a:pt x="481" y="4085"/>
                  </a:cubicBezTo>
                  <a:cubicBezTo>
                    <a:pt x="531" y="4085"/>
                    <a:pt x="583" y="4073"/>
                    <a:pt x="635" y="4045"/>
                  </a:cubicBezTo>
                  <a:cubicBezTo>
                    <a:pt x="1598" y="3585"/>
                    <a:pt x="2686" y="3292"/>
                    <a:pt x="3397" y="2455"/>
                  </a:cubicBezTo>
                  <a:cubicBezTo>
                    <a:pt x="3941" y="1807"/>
                    <a:pt x="4192" y="949"/>
                    <a:pt x="3774" y="195"/>
                  </a:cubicBezTo>
                  <a:cubicBezTo>
                    <a:pt x="3694" y="58"/>
                    <a:pt x="3577" y="1"/>
                    <a:pt x="3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>
              <a:off x="4005592" y="4303511"/>
              <a:ext cx="374046" cy="301962"/>
            </a:xfrm>
            <a:custGeom>
              <a:avLst/>
              <a:gdLst/>
              <a:ahLst/>
              <a:cxnLst/>
              <a:rect l="l" t="t" r="r" b="b"/>
              <a:pathLst>
                <a:path w="12765" h="10305" extrusionOk="0">
                  <a:moveTo>
                    <a:pt x="6194" y="5169"/>
                  </a:moveTo>
                  <a:cubicBezTo>
                    <a:pt x="6215" y="5295"/>
                    <a:pt x="6215" y="5420"/>
                    <a:pt x="6215" y="5546"/>
                  </a:cubicBezTo>
                  <a:cubicBezTo>
                    <a:pt x="6194" y="5734"/>
                    <a:pt x="6152" y="5922"/>
                    <a:pt x="6132" y="6132"/>
                  </a:cubicBezTo>
                  <a:cubicBezTo>
                    <a:pt x="5620" y="6509"/>
                    <a:pt x="5286" y="6698"/>
                    <a:pt x="5129" y="6698"/>
                  </a:cubicBezTo>
                  <a:cubicBezTo>
                    <a:pt x="4990" y="6698"/>
                    <a:pt x="4990" y="6551"/>
                    <a:pt x="5127" y="6257"/>
                  </a:cubicBezTo>
                  <a:cubicBezTo>
                    <a:pt x="5295" y="5734"/>
                    <a:pt x="5692" y="5336"/>
                    <a:pt x="6194" y="5169"/>
                  </a:cubicBezTo>
                  <a:close/>
                  <a:moveTo>
                    <a:pt x="1084" y="1"/>
                  </a:moveTo>
                  <a:cubicBezTo>
                    <a:pt x="924" y="1"/>
                    <a:pt x="765" y="8"/>
                    <a:pt x="608" y="22"/>
                  </a:cubicBezTo>
                  <a:cubicBezTo>
                    <a:pt x="106" y="43"/>
                    <a:pt x="1" y="775"/>
                    <a:pt x="482" y="922"/>
                  </a:cubicBezTo>
                  <a:cubicBezTo>
                    <a:pt x="1947" y="1507"/>
                    <a:pt x="3516" y="1528"/>
                    <a:pt x="4792" y="2595"/>
                  </a:cubicBezTo>
                  <a:cubicBezTo>
                    <a:pt x="5295" y="3014"/>
                    <a:pt x="5692" y="3558"/>
                    <a:pt x="5943" y="4165"/>
                  </a:cubicBezTo>
                  <a:cubicBezTo>
                    <a:pt x="4458" y="4646"/>
                    <a:pt x="3223" y="5755"/>
                    <a:pt x="4060" y="7387"/>
                  </a:cubicBezTo>
                  <a:cubicBezTo>
                    <a:pt x="4343" y="7906"/>
                    <a:pt x="4819" y="8152"/>
                    <a:pt x="5315" y="8152"/>
                  </a:cubicBezTo>
                  <a:cubicBezTo>
                    <a:pt x="5699" y="8152"/>
                    <a:pt x="6096" y="8005"/>
                    <a:pt x="6424" y="7722"/>
                  </a:cubicBezTo>
                  <a:cubicBezTo>
                    <a:pt x="7178" y="7073"/>
                    <a:pt x="7408" y="5985"/>
                    <a:pt x="7324" y="5002"/>
                  </a:cubicBezTo>
                  <a:lnTo>
                    <a:pt x="7324" y="5002"/>
                  </a:lnTo>
                  <a:cubicBezTo>
                    <a:pt x="8077" y="5023"/>
                    <a:pt x="8810" y="5211"/>
                    <a:pt x="9458" y="5567"/>
                  </a:cubicBezTo>
                  <a:cubicBezTo>
                    <a:pt x="11049" y="6508"/>
                    <a:pt x="11697" y="8266"/>
                    <a:pt x="11551" y="10044"/>
                  </a:cubicBezTo>
                  <a:cubicBezTo>
                    <a:pt x="11539" y="10215"/>
                    <a:pt x="11676" y="10305"/>
                    <a:pt x="11813" y="10305"/>
                  </a:cubicBezTo>
                  <a:cubicBezTo>
                    <a:pt x="11929" y="10305"/>
                    <a:pt x="12045" y="10241"/>
                    <a:pt x="12074" y="10107"/>
                  </a:cubicBezTo>
                  <a:cubicBezTo>
                    <a:pt x="12764" y="7387"/>
                    <a:pt x="11090" y="4646"/>
                    <a:pt x="8370" y="3997"/>
                  </a:cubicBezTo>
                  <a:cubicBezTo>
                    <a:pt x="8091" y="3942"/>
                    <a:pt x="7803" y="3914"/>
                    <a:pt x="7512" y="3914"/>
                  </a:cubicBezTo>
                  <a:cubicBezTo>
                    <a:pt x="7366" y="3914"/>
                    <a:pt x="7220" y="3921"/>
                    <a:pt x="7073" y="3935"/>
                  </a:cubicBezTo>
                  <a:cubicBezTo>
                    <a:pt x="6248" y="1617"/>
                    <a:pt x="3526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5"/>
            <p:cNvSpPr/>
            <p:nvPr/>
          </p:nvSpPr>
          <p:spPr>
            <a:xfrm>
              <a:off x="8775661" y="3863372"/>
              <a:ext cx="78501" cy="152578"/>
            </a:xfrm>
            <a:custGeom>
              <a:avLst/>
              <a:gdLst/>
              <a:ahLst/>
              <a:cxnLst/>
              <a:rect l="l" t="t" r="r" b="b"/>
              <a:pathLst>
                <a:path w="2679" h="5207" extrusionOk="0">
                  <a:moveTo>
                    <a:pt x="1883" y="0"/>
                  </a:moveTo>
                  <a:cubicBezTo>
                    <a:pt x="1667" y="0"/>
                    <a:pt x="1438" y="169"/>
                    <a:pt x="1402" y="421"/>
                  </a:cubicBezTo>
                  <a:cubicBezTo>
                    <a:pt x="1298" y="1175"/>
                    <a:pt x="1340" y="1886"/>
                    <a:pt x="1130" y="2618"/>
                  </a:cubicBezTo>
                  <a:cubicBezTo>
                    <a:pt x="942" y="3330"/>
                    <a:pt x="607" y="4020"/>
                    <a:pt x="189" y="4627"/>
                  </a:cubicBezTo>
                  <a:cubicBezTo>
                    <a:pt x="1" y="4893"/>
                    <a:pt x="270" y="5207"/>
                    <a:pt x="532" y="5207"/>
                  </a:cubicBezTo>
                  <a:cubicBezTo>
                    <a:pt x="620" y="5207"/>
                    <a:pt x="706" y="5172"/>
                    <a:pt x="775" y="5087"/>
                  </a:cubicBezTo>
                  <a:cubicBezTo>
                    <a:pt x="1779" y="3832"/>
                    <a:pt x="2679" y="1949"/>
                    <a:pt x="2260" y="317"/>
                  </a:cubicBezTo>
                  <a:cubicBezTo>
                    <a:pt x="2198" y="94"/>
                    <a:pt x="2044" y="0"/>
                    <a:pt x="1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5"/>
            <p:cNvSpPr/>
            <p:nvPr/>
          </p:nvSpPr>
          <p:spPr>
            <a:xfrm>
              <a:off x="3673730" y="2315062"/>
              <a:ext cx="160519" cy="91658"/>
            </a:xfrm>
            <a:custGeom>
              <a:avLst/>
              <a:gdLst/>
              <a:ahLst/>
              <a:cxnLst/>
              <a:rect l="l" t="t" r="r" b="b"/>
              <a:pathLst>
                <a:path w="5478" h="3128" extrusionOk="0">
                  <a:moveTo>
                    <a:pt x="4501" y="1"/>
                  </a:moveTo>
                  <a:cubicBezTo>
                    <a:pt x="2737" y="1"/>
                    <a:pt x="1095" y="941"/>
                    <a:pt x="204" y="2489"/>
                  </a:cubicBezTo>
                  <a:cubicBezTo>
                    <a:pt x="1" y="2823"/>
                    <a:pt x="292" y="3127"/>
                    <a:pt x="588" y="3127"/>
                  </a:cubicBezTo>
                  <a:cubicBezTo>
                    <a:pt x="717" y="3127"/>
                    <a:pt x="847" y="3069"/>
                    <a:pt x="937" y="2928"/>
                  </a:cubicBezTo>
                  <a:cubicBezTo>
                    <a:pt x="1825" y="1627"/>
                    <a:pt x="3303" y="856"/>
                    <a:pt x="4870" y="856"/>
                  </a:cubicBezTo>
                  <a:cubicBezTo>
                    <a:pt x="4891" y="856"/>
                    <a:pt x="4912" y="856"/>
                    <a:pt x="4933" y="857"/>
                  </a:cubicBezTo>
                  <a:cubicBezTo>
                    <a:pt x="5477" y="857"/>
                    <a:pt x="5456" y="62"/>
                    <a:pt x="4933" y="20"/>
                  </a:cubicBezTo>
                  <a:cubicBezTo>
                    <a:pt x="4789" y="7"/>
                    <a:pt x="4644" y="1"/>
                    <a:pt x="4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5"/>
            <p:cNvSpPr/>
            <p:nvPr/>
          </p:nvSpPr>
          <p:spPr>
            <a:xfrm>
              <a:off x="8819499" y="4553704"/>
              <a:ext cx="187331" cy="94120"/>
            </a:xfrm>
            <a:custGeom>
              <a:avLst/>
              <a:gdLst/>
              <a:ahLst/>
              <a:cxnLst/>
              <a:rect l="l" t="t" r="r" b="b"/>
              <a:pathLst>
                <a:path w="6393" h="3212" extrusionOk="0">
                  <a:moveTo>
                    <a:pt x="4953" y="1"/>
                  </a:moveTo>
                  <a:cubicBezTo>
                    <a:pt x="3070" y="1"/>
                    <a:pt x="1178" y="1325"/>
                    <a:pt x="158" y="2767"/>
                  </a:cubicBezTo>
                  <a:cubicBezTo>
                    <a:pt x="0" y="2971"/>
                    <a:pt x="209" y="3211"/>
                    <a:pt x="412" y="3211"/>
                  </a:cubicBezTo>
                  <a:cubicBezTo>
                    <a:pt x="479" y="3211"/>
                    <a:pt x="545" y="3185"/>
                    <a:pt x="597" y="3123"/>
                  </a:cubicBezTo>
                  <a:cubicBezTo>
                    <a:pt x="1246" y="2286"/>
                    <a:pt x="2103" y="1637"/>
                    <a:pt x="3087" y="1240"/>
                  </a:cubicBezTo>
                  <a:cubicBezTo>
                    <a:pt x="4028" y="884"/>
                    <a:pt x="4949" y="905"/>
                    <a:pt x="5932" y="821"/>
                  </a:cubicBezTo>
                  <a:cubicBezTo>
                    <a:pt x="6309" y="800"/>
                    <a:pt x="6393" y="256"/>
                    <a:pt x="6016" y="151"/>
                  </a:cubicBezTo>
                  <a:cubicBezTo>
                    <a:pt x="5666" y="48"/>
                    <a:pt x="5310" y="1"/>
                    <a:pt x="4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5"/>
            <p:cNvSpPr/>
            <p:nvPr/>
          </p:nvSpPr>
          <p:spPr>
            <a:xfrm>
              <a:off x="3265150" y="3792958"/>
              <a:ext cx="40496" cy="144344"/>
            </a:xfrm>
            <a:custGeom>
              <a:avLst/>
              <a:gdLst/>
              <a:ahLst/>
              <a:cxnLst/>
              <a:rect l="l" t="t" r="r" b="b"/>
              <a:pathLst>
                <a:path w="1382" h="4926" extrusionOk="0">
                  <a:moveTo>
                    <a:pt x="825" y="0"/>
                  </a:moveTo>
                  <a:cubicBezTo>
                    <a:pt x="650" y="0"/>
                    <a:pt x="461" y="126"/>
                    <a:pt x="461" y="340"/>
                  </a:cubicBezTo>
                  <a:cubicBezTo>
                    <a:pt x="440" y="1763"/>
                    <a:pt x="314" y="3207"/>
                    <a:pt x="42" y="4609"/>
                  </a:cubicBezTo>
                  <a:cubicBezTo>
                    <a:pt x="1" y="4776"/>
                    <a:pt x="154" y="4925"/>
                    <a:pt x="298" y="4925"/>
                  </a:cubicBezTo>
                  <a:cubicBezTo>
                    <a:pt x="370" y="4925"/>
                    <a:pt x="440" y="4888"/>
                    <a:pt x="482" y="4797"/>
                  </a:cubicBezTo>
                  <a:cubicBezTo>
                    <a:pt x="1068" y="3416"/>
                    <a:pt x="1382" y="1721"/>
                    <a:pt x="1110" y="236"/>
                  </a:cubicBezTo>
                  <a:cubicBezTo>
                    <a:pt x="1082" y="73"/>
                    <a:pt x="958" y="0"/>
                    <a:pt x="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5"/>
            <p:cNvSpPr/>
            <p:nvPr/>
          </p:nvSpPr>
          <p:spPr>
            <a:xfrm>
              <a:off x="8372998" y="1271651"/>
              <a:ext cx="115540" cy="95321"/>
            </a:xfrm>
            <a:custGeom>
              <a:avLst/>
              <a:gdLst/>
              <a:ahLst/>
              <a:cxnLst/>
              <a:rect l="l" t="t" r="r" b="b"/>
              <a:pathLst>
                <a:path w="3943" h="3253" extrusionOk="0">
                  <a:moveTo>
                    <a:pt x="3509" y="0"/>
                  </a:moveTo>
                  <a:cubicBezTo>
                    <a:pt x="3497" y="0"/>
                    <a:pt x="3485" y="1"/>
                    <a:pt x="3473" y="2"/>
                  </a:cubicBezTo>
                  <a:cubicBezTo>
                    <a:pt x="1841" y="191"/>
                    <a:pt x="502" y="1342"/>
                    <a:pt x="62" y="2911"/>
                  </a:cubicBezTo>
                  <a:cubicBezTo>
                    <a:pt x="0" y="3123"/>
                    <a:pt x="160" y="3253"/>
                    <a:pt x="327" y="3253"/>
                  </a:cubicBezTo>
                  <a:cubicBezTo>
                    <a:pt x="440" y="3253"/>
                    <a:pt x="556" y="3193"/>
                    <a:pt x="606" y="3057"/>
                  </a:cubicBezTo>
                  <a:cubicBezTo>
                    <a:pt x="1129" y="1739"/>
                    <a:pt x="2238" y="986"/>
                    <a:pt x="3578" y="693"/>
                  </a:cubicBezTo>
                  <a:cubicBezTo>
                    <a:pt x="3942" y="612"/>
                    <a:pt x="3875" y="0"/>
                    <a:pt x="3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5"/>
            <p:cNvSpPr/>
            <p:nvPr/>
          </p:nvSpPr>
          <p:spPr>
            <a:xfrm>
              <a:off x="5543187" y="2123359"/>
              <a:ext cx="185221" cy="363292"/>
            </a:xfrm>
            <a:custGeom>
              <a:avLst/>
              <a:gdLst/>
              <a:ahLst/>
              <a:cxnLst/>
              <a:rect l="l" t="t" r="r" b="b"/>
              <a:pathLst>
                <a:path w="6321" h="12398" extrusionOk="0">
                  <a:moveTo>
                    <a:pt x="3516" y="5504"/>
                  </a:moveTo>
                  <a:cubicBezTo>
                    <a:pt x="3747" y="5587"/>
                    <a:pt x="3956" y="5755"/>
                    <a:pt x="4123" y="5964"/>
                  </a:cubicBezTo>
                  <a:cubicBezTo>
                    <a:pt x="4060" y="6550"/>
                    <a:pt x="3809" y="7073"/>
                    <a:pt x="3391" y="7491"/>
                  </a:cubicBezTo>
                  <a:lnTo>
                    <a:pt x="2449" y="7910"/>
                  </a:lnTo>
                  <a:lnTo>
                    <a:pt x="1550" y="6738"/>
                  </a:lnTo>
                  <a:lnTo>
                    <a:pt x="1780" y="5880"/>
                  </a:lnTo>
                  <a:lnTo>
                    <a:pt x="3516" y="5504"/>
                  </a:lnTo>
                  <a:close/>
                  <a:moveTo>
                    <a:pt x="2095" y="0"/>
                  </a:moveTo>
                  <a:cubicBezTo>
                    <a:pt x="1800" y="0"/>
                    <a:pt x="1660" y="388"/>
                    <a:pt x="1864" y="629"/>
                  </a:cubicBezTo>
                  <a:cubicBezTo>
                    <a:pt x="2638" y="1570"/>
                    <a:pt x="3496" y="2240"/>
                    <a:pt x="3914" y="3474"/>
                  </a:cubicBezTo>
                  <a:cubicBezTo>
                    <a:pt x="4040" y="3914"/>
                    <a:pt x="4144" y="4353"/>
                    <a:pt x="4165" y="4834"/>
                  </a:cubicBezTo>
                  <a:cubicBezTo>
                    <a:pt x="3737" y="4541"/>
                    <a:pt x="3290" y="4412"/>
                    <a:pt x="2862" y="4412"/>
                  </a:cubicBezTo>
                  <a:cubicBezTo>
                    <a:pt x="1302" y="4412"/>
                    <a:pt x="1" y="6123"/>
                    <a:pt x="838" y="7847"/>
                  </a:cubicBezTo>
                  <a:cubicBezTo>
                    <a:pt x="1172" y="8484"/>
                    <a:pt x="1813" y="8846"/>
                    <a:pt x="2491" y="8846"/>
                  </a:cubicBezTo>
                  <a:cubicBezTo>
                    <a:pt x="2749" y="8846"/>
                    <a:pt x="3012" y="8794"/>
                    <a:pt x="3265" y="8684"/>
                  </a:cubicBezTo>
                  <a:cubicBezTo>
                    <a:pt x="3935" y="8391"/>
                    <a:pt x="4458" y="7847"/>
                    <a:pt x="4709" y="7178"/>
                  </a:cubicBezTo>
                  <a:cubicBezTo>
                    <a:pt x="4751" y="7261"/>
                    <a:pt x="4772" y="7366"/>
                    <a:pt x="4793" y="7450"/>
                  </a:cubicBezTo>
                  <a:cubicBezTo>
                    <a:pt x="5232" y="8998"/>
                    <a:pt x="5023" y="10609"/>
                    <a:pt x="4479" y="12116"/>
                  </a:cubicBezTo>
                  <a:cubicBezTo>
                    <a:pt x="4425" y="12279"/>
                    <a:pt x="4574" y="12398"/>
                    <a:pt x="4719" y="12398"/>
                  </a:cubicBezTo>
                  <a:cubicBezTo>
                    <a:pt x="4797" y="12398"/>
                    <a:pt x="4874" y="12363"/>
                    <a:pt x="4918" y="12283"/>
                  </a:cubicBezTo>
                  <a:cubicBezTo>
                    <a:pt x="5881" y="10525"/>
                    <a:pt x="6320" y="7617"/>
                    <a:pt x="5086" y="5776"/>
                  </a:cubicBezTo>
                  <a:cubicBezTo>
                    <a:pt x="5337" y="3704"/>
                    <a:pt x="4374" y="691"/>
                    <a:pt x="2219" y="22"/>
                  </a:cubicBezTo>
                  <a:cubicBezTo>
                    <a:pt x="2176" y="7"/>
                    <a:pt x="2134" y="0"/>
                    <a:pt x="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5"/>
            <p:cNvSpPr/>
            <p:nvPr/>
          </p:nvSpPr>
          <p:spPr>
            <a:xfrm>
              <a:off x="8354715" y="4829128"/>
              <a:ext cx="135876" cy="59601"/>
            </a:xfrm>
            <a:custGeom>
              <a:avLst/>
              <a:gdLst/>
              <a:ahLst/>
              <a:cxnLst/>
              <a:rect l="l" t="t" r="r" b="b"/>
              <a:pathLst>
                <a:path w="4637" h="2034" extrusionOk="0">
                  <a:moveTo>
                    <a:pt x="4364" y="1"/>
                  </a:moveTo>
                  <a:cubicBezTo>
                    <a:pt x="2816" y="1"/>
                    <a:pt x="1309" y="587"/>
                    <a:pt x="179" y="1654"/>
                  </a:cubicBezTo>
                  <a:cubicBezTo>
                    <a:pt x="1" y="1800"/>
                    <a:pt x="162" y="2034"/>
                    <a:pt x="341" y="2034"/>
                  </a:cubicBezTo>
                  <a:cubicBezTo>
                    <a:pt x="393" y="2034"/>
                    <a:pt x="446" y="2014"/>
                    <a:pt x="493" y="1968"/>
                  </a:cubicBezTo>
                  <a:cubicBezTo>
                    <a:pt x="1602" y="1089"/>
                    <a:pt x="2941" y="566"/>
                    <a:pt x="4343" y="503"/>
                  </a:cubicBezTo>
                  <a:cubicBezTo>
                    <a:pt x="4615" y="440"/>
                    <a:pt x="4636" y="63"/>
                    <a:pt x="4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5"/>
            <p:cNvSpPr/>
            <p:nvPr/>
          </p:nvSpPr>
          <p:spPr>
            <a:xfrm>
              <a:off x="8958984" y="1039247"/>
              <a:ext cx="46855" cy="99423"/>
            </a:xfrm>
            <a:custGeom>
              <a:avLst/>
              <a:gdLst/>
              <a:ahLst/>
              <a:cxnLst/>
              <a:rect l="l" t="t" r="r" b="b"/>
              <a:pathLst>
                <a:path w="1599" h="3393" extrusionOk="0">
                  <a:moveTo>
                    <a:pt x="1368" y="0"/>
                  </a:moveTo>
                  <a:cubicBezTo>
                    <a:pt x="1284" y="0"/>
                    <a:pt x="1195" y="47"/>
                    <a:pt x="1152" y="150"/>
                  </a:cubicBezTo>
                  <a:cubicBezTo>
                    <a:pt x="754" y="1113"/>
                    <a:pt x="419" y="2117"/>
                    <a:pt x="64" y="3101"/>
                  </a:cubicBezTo>
                  <a:cubicBezTo>
                    <a:pt x="0" y="3277"/>
                    <a:pt x="150" y="3393"/>
                    <a:pt x="297" y="3393"/>
                  </a:cubicBezTo>
                  <a:cubicBezTo>
                    <a:pt x="395" y="3393"/>
                    <a:pt x="491" y="3342"/>
                    <a:pt x="524" y="3226"/>
                  </a:cubicBezTo>
                  <a:cubicBezTo>
                    <a:pt x="880" y="2243"/>
                    <a:pt x="1256" y="1259"/>
                    <a:pt x="1549" y="255"/>
                  </a:cubicBezTo>
                  <a:cubicBezTo>
                    <a:pt x="1598" y="95"/>
                    <a:pt x="1488" y="0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5"/>
            <p:cNvSpPr/>
            <p:nvPr/>
          </p:nvSpPr>
          <p:spPr>
            <a:xfrm>
              <a:off x="4494406" y="1491991"/>
              <a:ext cx="107159" cy="80172"/>
            </a:xfrm>
            <a:custGeom>
              <a:avLst/>
              <a:gdLst/>
              <a:ahLst/>
              <a:cxnLst/>
              <a:rect l="l" t="t" r="r" b="b"/>
              <a:pathLst>
                <a:path w="3657" h="2736" extrusionOk="0">
                  <a:moveTo>
                    <a:pt x="313" y="1"/>
                  </a:moveTo>
                  <a:cubicBezTo>
                    <a:pt x="118" y="1"/>
                    <a:pt x="0" y="336"/>
                    <a:pt x="209" y="431"/>
                  </a:cubicBezTo>
                  <a:cubicBezTo>
                    <a:pt x="1318" y="996"/>
                    <a:pt x="2301" y="1749"/>
                    <a:pt x="3138" y="2669"/>
                  </a:cubicBezTo>
                  <a:cubicBezTo>
                    <a:pt x="3184" y="2716"/>
                    <a:pt x="3242" y="2735"/>
                    <a:pt x="3300" y="2735"/>
                  </a:cubicBezTo>
                  <a:cubicBezTo>
                    <a:pt x="3477" y="2735"/>
                    <a:pt x="3657" y="2550"/>
                    <a:pt x="3515" y="2376"/>
                  </a:cubicBezTo>
                  <a:cubicBezTo>
                    <a:pt x="2719" y="1309"/>
                    <a:pt x="1631" y="493"/>
                    <a:pt x="376" y="12"/>
                  </a:cubicBezTo>
                  <a:cubicBezTo>
                    <a:pt x="354" y="4"/>
                    <a:pt x="333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5"/>
            <p:cNvSpPr/>
            <p:nvPr/>
          </p:nvSpPr>
          <p:spPr>
            <a:xfrm>
              <a:off x="6429063" y="2209160"/>
              <a:ext cx="53975" cy="85329"/>
            </a:xfrm>
            <a:custGeom>
              <a:avLst/>
              <a:gdLst/>
              <a:ahLst/>
              <a:cxnLst/>
              <a:rect l="l" t="t" r="r" b="b"/>
              <a:pathLst>
                <a:path w="1842" h="2912" extrusionOk="0">
                  <a:moveTo>
                    <a:pt x="1527" y="1"/>
                  </a:moveTo>
                  <a:cubicBezTo>
                    <a:pt x="1481" y="1"/>
                    <a:pt x="1433" y="14"/>
                    <a:pt x="1386" y="44"/>
                  </a:cubicBezTo>
                  <a:cubicBezTo>
                    <a:pt x="633" y="693"/>
                    <a:pt x="172" y="1592"/>
                    <a:pt x="26" y="2576"/>
                  </a:cubicBezTo>
                  <a:cubicBezTo>
                    <a:pt x="1" y="2778"/>
                    <a:pt x="174" y="2912"/>
                    <a:pt x="329" y="2912"/>
                  </a:cubicBezTo>
                  <a:cubicBezTo>
                    <a:pt x="431" y="2912"/>
                    <a:pt x="524" y="2855"/>
                    <a:pt x="549" y="2722"/>
                  </a:cubicBezTo>
                  <a:cubicBezTo>
                    <a:pt x="737" y="1843"/>
                    <a:pt x="1135" y="1048"/>
                    <a:pt x="1742" y="400"/>
                  </a:cubicBezTo>
                  <a:cubicBezTo>
                    <a:pt x="1841" y="200"/>
                    <a:pt x="1703" y="1"/>
                    <a:pt x="1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5"/>
            <p:cNvSpPr/>
            <p:nvPr/>
          </p:nvSpPr>
          <p:spPr>
            <a:xfrm>
              <a:off x="7521821" y="2294257"/>
              <a:ext cx="44774" cy="133268"/>
            </a:xfrm>
            <a:custGeom>
              <a:avLst/>
              <a:gdLst/>
              <a:ahLst/>
              <a:cxnLst/>
              <a:rect l="l" t="t" r="r" b="b"/>
              <a:pathLst>
                <a:path w="1528" h="4548" extrusionOk="0">
                  <a:moveTo>
                    <a:pt x="366" y="0"/>
                  </a:moveTo>
                  <a:cubicBezTo>
                    <a:pt x="191" y="0"/>
                    <a:pt x="1" y="148"/>
                    <a:pt x="84" y="341"/>
                  </a:cubicBezTo>
                  <a:cubicBezTo>
                    <a:pt x="628" y="1576"/>
                    <a:pt x="858" y="2936"/>
                    <a:pt x="753" y="4275"/>
                  </a:cubicBezTo>
                  <a:cubicBezTo>
                    <a:pt x="741" y="4451"/>
                    <a:pt x="900" y="4548"/>
                    <a:pt x="1049" y="4548"/>
                  </a:cubicBezTo>
                  <a:cubicBezTo>
                    <a:pt x="1167" y="4548"/>
                    <a:pt x="1279" y="4488"/>
                    <a:pt x="1297" y="4359"/>
                  </a:cubicBezTo>
                  <a:cubicBezTo>
                    <a:pt x="1527" y="2894"/>
                    <a:pt x="1297" y="1408"/>
                    <a:pt x="586" y="132"/>
                  </a:cubicBezTo>
                  <a:cubicBezTo>
                    <a:pt x="543" y="40"/>
                    <a:pt x="457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5"/>
            <p:cNvSpPr/>
            <p:nvPr/>
          </p:nvSpPr>
          <p:spPr>
            <a:xfrm>
              <a:off x="6675066" y="1441104"/>
              <a:ext cx="22123" cy="181969"/>
            </a:xfrm>
            <a:custGeom>
              <a:avLst/>
              <a:gdLst/>
              <a:ahLst/>
              <a:cxnLst/>
              <a:rect l="l" t="t" r="r" b="b"/>
              <a:pathLst>
                <a:path w="755" h="6210" extrusionOk="0">
                  <a:moveTo>
                    <a:pt x="401" y="0"/>
                  </a:moveTo>
                  <a:cubicBezTo>
                    <a:pt x="289" y="0"/>
                    <a:pt x="179" y="68"/>
                    <a:pt x="147" y="204"/>
                  </a:cubicBezTo>
                  <a:cubicBezTo>
                    <a:pt x="1" y="2109"/>
                    <a:pt x="43" y="4033"/>
                    <a:pt x="64" y="5958"/>
                  </a:cubicBezTo>
                  <a:cubicBezTo>
                    <a:pt x="64" y="6126"/>
                    <a:pt x="194" y="6210"/>
                    <a:pt x="325" y="6210"/>
                  </a:cubicBezTo>
                  <a:cubicBezTo>
                    <a:pt x="456" y="6210"/>
                    <a:pt x="587" y="6126"/>
                    <a:pt x="587" y="5958"/>
                  </a:cubicBezTo>
                  <a:cubicBezTo>
                    <a:pt x="671" y="4033"/>
                    <a:pt x="754" y="2109"/>
                    <a:pt x="671" y="204"/>
                  </a:cubicBezTo>
                  <a:cubicBezTo>
                    <a:pt x="629" y="68"/>
                    <a:pt x="514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55"/>
          <p:cNvSpPr txBox="1"/>
          <p:nvPr/>
        </p:nvSpPr>
        <p:spPr>
          <a:xfrm>
            <a:off x="2129925" y="3597200"/>
            <a:ext cx="28569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Find Out What Can Happen When You Step Out of the Box Using DE Resources</a:t>
            </a:r>
            <a:endParaRPr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2"/>
              </a:solidFill>
            </a:endParaRPr>
          </a:p>
        </p:txBody>
      </p:sp>
      <p:grpSp>
        <p:nvGrpSpPr>
          <p:cNvPr id="817" name="Google Shape;817;p55"/>
          <p:cNvGrpSpPr/>
          <p:nvPr/>
        </p:nvGrpSpPr>
        <p:grpSpPr>
          <a:xfrm>
            <a:off x="1074831" y="485196"/>
            <a:ext cx="1554486" cy="1074939"/>
            <a:chOff x="9549375" y="-3698487"/>
            <a:chExt cx="2337925" cy="1751000"/>
          </a:xfrm>
        </p:grpSpPr>
        <p:sp>
          <p:nvSpPr>
            <p:cNvPr id="818" name="Google Shape;818;p55"/>
            <p:cNvSpPr/>
            <p:nvPr/>
          </p:nvSpPr>
          <p:spPr>
            <a:xfrm>
              <a:off x="9549375" y="-3620612"/>
              <a:ext cx="2337925" cy="1341800"/>
            </a:xfrm>
            <a:custGeom>
              <a:avLst/>
              <a:gdLst/>
              <a:ahLst/>
              <a:cxnLst/>
              <a:rect l="l" t="t" r="r" b="b"/>
              <a:pathLst>
                <a:path w="93517" h="53672" extrusionOk="0">
                  <a:moveTo>
                    <a:pt x="46378" y="0"/>
                  </a:moveTo>
                  <a:cubicBezTo>
                    <a:pt x="43965" y="0"/>
                    <a:pt x="33448" y="537"/>
                    <a:pt x="24139" y="9388"/>
                  </a:cubicBezTo>
                  <a:cubicBezTo>
                    <a:pt x="13546" y="19461"/>
                    <a:pt x="1" y="53671"/>
                    <a:pt x="46890" y="53671"/>
                  </a:cubicBezTo>
                  <a:cubicBezTo>
                    <a:pt x="93516" y="53671"/>
                    <a:pt x="80231" y="19461"/>
                    <a:pt x="69638" y="9388"/>
                  </a:cubicBezTo>
                  <a:cubicBezTo>
                    <a:pt x="60330" y="537"/>
                    <a:pt x="49814" y="0"/>
                    <a:pt x="47401" y="0"/>
                  </a:cubicBezTo>
                  <a:cubicBezTo>
                    <a:pt x="47068" y="0"/>
                    <a:pt x="46890" y="10"/>
                    <a:pt x="46890" y="10"/>
                  </a:cubicBezTo>
                  <a:cubicBezTo>
                    <a:pt x="46890" y="10"/>
                    <a:pt x="46711" y="0"/>
                    <a:pt x="46378" y="0"/>
                  </a:cubicBezTo>
                  <a:close/>
                </a:path>
              </a:pathLst>
            </a:custGeom>
            <a:solidFill>
              <a:srgbClr val="15C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5"/>
            <p:cNvSpPr/>
            <p:nvPr/>
          </p:nvSpPr>
          <p:spPr>
            <a:xfrm>
              <a:off x="11537425" y="-3115287"/>
              <a:ext cx="344525" cy="351850"/>
            </a:xfrm>
            <a:custGeom>
              <a:avLst/>
              <a:gdLst/>
              <a:ahLst/>
              <a:cxnLst/>
              <a:rect l="l" t="t" r="r" b="b"/>
              <a:pathLst>
                <a:path w="13781" h="14074" extrusionOk="0">
                  <a:moveTo>
                    <a:pt x="8176" y="1"/>
                  </a:moveTo>
                  <a:cubicBezTo>
                    <a:pt x="4893" y="1"/>
                    <a:pt x="6093" y="3473"/>
                    <a:pt x="4703" y="6020"/>
                  </a:cubicBezTo>
                  <a:cubicBezTo>
                    <a:pt x="3504" y="8220"/>
                    <a:pt x="869" y="8370"/>
                    <a:pt x="172" y="8370"/>
                  </a:cubicBezTo>
                  <a:cubicBezTo>
                    <a:pt x="62" y="8370"/>
                    <a:pt x="0" y="8366"/>
                    <a:pt x="0" y="8366"/>
                  </a:cubicBezTo>
                  <a:lnTo>
                    <a:pt x="0" y="8366"/>
                  </a:lnTo>
                  <a:cubicBezTo>
                    <a:pt x="337" y="9992"/>
                    <a:pt x="371" y="14011"/>
                    <a:pt x="371" y="14011"/>
                  </a:cubicBezTo>
                  <a:cubicBezTo>
                    <a:pt x="867" y="14053"/>
                    <a:pt x="1344" y="14074"/>
                    <a:pt x="1801" y="14074"/>
                  </a:cubicBezTo>
                  <a:cubicBezTo>
                    <a:pt x="13780" y="14074"/>
                    <a:pt x="12566" y="1"/>
                    <a:pt x="8176" y="1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5"/>
            <p:cNvSpPr/>
            <p:nvPr/>
          </p:nvSpPr>
          <p:spPr>
            <a:xfrm>
              <a:off x="9561075" y="-3115287"/>
              <a:ext cx="342900" cy="351850"/>
            </a:xfrm>
            <a:custGeom>
              <a:avLst/>
              <a:gdLst/>
              <a:ahLst/>
              <a:cxnLst/>
              <a:rect l="l" t="t" r="r" b="b"/>
              <a:pathLst>
                <a:path w="13716" h="14074" extrusionOk="0">
                  <a:moveTo>
                    <a:pt x="5604" y="1"/>
                  </a:moveTo>
                  <a:cubicBezTo>
                    <a:pt x="1215" y="1"/>
                    <a:pt x="0" y="14074"/>
                    <a:pt x="11980" y="14074"/>
                  </a:cubicBezTo>
                  <a:cubicBezTo>
                    <a:pt x="12437" y="14074"/>
                    <a:pt x="12914" y="14053"/>
                    <a:pt x="13410" y="14011"/>
                  </a:cubicBezTo>
                  <a:cubicBezTo>
                    <a:pt x="13410" y="14011"/>
                    <a:pt x="13378" y="9992"/>
                    <a:pt x="13715" y="8366"/>
                  </a:cubicBezTo>
                  <a:lnTo>
                    <a:pt x="13715" y="8366"/>
                  </a:lnTo>
                  <a:cubicBezTo>
                    <a:pt x="13715" y="8366"/>
                    <a:pt x="13655" y="8370"/>
                    <a:pt x="13547" y="8370"/>
                  </a:cubicBezTo>
                  <a:cubicBezTo>
                    <a:pt x="12864" y="8370"/>
                    <a:pt x="10277" y="8220"/>
                    <a:pt x="9077" y="6020"/>
                  </a:cubicBezTo>
                  <a:cubicBezTo>
                    <a:pt x="7687" y="3473"/>
                    <a:pt x="8889" y="1"/>
                    <a:pt x="5604" y="1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5"/>
            <p:cNvSpPr/>
            <p:nvPr/>
          </p:nvSpPr>
          <p:spPr>
            <a:xfrm>
              <a:off x="10123325" y="-2312687"/>
              <a:ext cx="435475" cy="365200"/>
            </a:xfrm>
            <a:custGeom>
              <a:avLst/>
              <a:gdLst/>
              <a:ahLst/>
              <a:cxnLst/>
              <a:rect l="l" t="t" r="r" b="b"/>
              <a:pathLst>
                <a:path w="17419" h="14608" extrusionOk="0">
                  <a:moveTo>
                    <a:pt x="9664" y="1"/>
                  </a:moveTo>
                  <a:cubicBezTo>
                    <a:pt x="11547" y="2729"/>
                    <a:pt x="12827" y="10124"/>
                    <a:pt x="12827" y="10124"/>
                  </a:cubicBezTo>
                  <a:cubicBezTo>
                    <a:pt x="11394" y="9335"/>
                    <a:pt x="9647" y="9000"/>
                    <a:pt x="7930" y="9000"/>
                  </a:cubicBezTo>
                  <a:cubicBezTo>
                    <a:pt x="4698" y="9000"/>
                    <a:pt x="1571" y="10187"/>
                    <a:pt x="835" y="11774"/>
                  </a:cubicBezTo>
                  <a:cubicBezTo>
                    <a:pt x="1" y="13569"/>
                    <a:pt x="8498" y="14607"/>
                    <a:pt x="13347" y="14607"/>
                  </a:cubicBezTo>
                  <a:cubicBezTo>
                    <a:pt x="15064" y="14607"/>
                    <a:pt x="16323" y="14477"/>
                    <a:pt x="16550" y="14205"/>
                  </a:cubicBezTo>
                  <a:cubicBezTo>
                    <a:pt x="17419" y="13164"/>
                    <a:pt x="17231" y="1095"/>
                    <a:pt x="17231" y="1095"/>
                  </a:cubicBezTo>
                  <a:cubicBezTo>
                    <a:pt x="13929" y="900"/>
                    <a:pt x="9664" y="1"/>
                    <a:pt x="9664" y="1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5"/>
            <p:cNvSpPr/>
            <p:nvPr/>
          </p:nvSpPr>
          <p:spPr>
            <a:xfrm>
              <a:off x="10874625" y="-2312687"/>
              <a:ext cx="435475" cy="365200"/>
            </a:xfrm>
            <a:custGeom>
              <a:avLst/>
              <a:gdLst/>
              <a:ahLst/>
              <a:cxnLst/>
              <a:rect l="l" t="t" r="r" b="b"/>
              <a:pathLst>
                <a:path w="17419" h="14608" extrusionOk="0">
                  <a:moveTo>
                    <a:pt x="7755" y="1"/>
                  </a:moveTo>
                  <a:cubicBezTo>
                    <a:pt x="7755" y="1"/>
                    <a:pt x="3490" y="900"/>
                    <a:pt x="187" y="1095"/>
                  </a:cubicBezTo>
                  <a:cubicBezTo>
                    <a:pt x="187" y="1095"/>
                    <a:pt x="0" y="13164"/>
                    <a:pt x="869" y="14205"/>
                  </a:cubicBezTo>
                  <a:cubicBezTo>
                    <a:pt x="1095" y="14477"/>
                    <a:pt x="2355" y="14607"/>
                    <a:pt x="4071" y="14607"/>
                  </a:cubicBezTo>
                  <a:cubicBezTo>
                    <a:pt x="8920" y="14607"/>
                    <a:pt x="17418" y="13569"/>
                    <a:pt x="16584" y="11774"/>
                  </a:cubicBezTo>
                  <a:cubicBezTo>
                    <a:pt x="15847" y="10187"/>
                    <a:pt x="12720" y="9000"/>
                    <a:pt x="9489" y="9000"/>
                  </a:cubicBezTo>
                  <a:cubicBezTo>
                    <a:pt x="7771" y="9000"/>
                    <a:pt x="6024" y="9335"/>
                    <a:pt x="4591" y="10124"/>
                  </a:cubicBezTo>
                  <a:cubicBezTo>
                    <a:pt x="4591" y="10124"/>
                    <a:pt x="5872" y="2729"/>
                    <a:pt x="7755" y="1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5"/>
            <p:cNvSpPr/>
            <p:nvPr/>
          </p:nvSpPr>
          <p:spPr>
            <a:xfrm>
              <a:off x="11135075" y="-3698487"/>
              <a:ext cx="697375" cy="546200"/>
            </a:xfrm>
            <a:custGeom>
              <a:avLst/>
              <a:gdLst/>
              <a:ahLst/>
              <a:cxnLst/>
              <a:rect l="l" t="t" r="r" b="b"/>
              <a:pathLst>
                <a:path w="27895" h="21848" extrusionOk="0">
                  <a:moveTo>
                    <a:pt x="21666" y="0"/>
                  </a:moveTo>
                  <a:cubicBezTo>
                    <a:pt x="14964" y="6945"/>
                    <a:pt x="7002" y="7981"/>
                    <a:pt x="2846" y="7981"/>
                  </a:cubicBezTo>
                  <a:cubicBezTo>
                    <a:pt x="1079" y="7981"/>
                    <a:pt x="1" y="7794"/>
                    <a:pt x="1" y="7794"/>
                  </a:cubicBezTo>
                  <a:lnTo>
                    <a:pt x="1" y="7794"/>
                  </a:lnTo>
                  <a:cubicBezTo>
                    <a:pt x="736" y="11768"/>
                    <a:pt x="12711" y="21848"/>
                    <a:pt x="12711" y="21848"/>
                  </a:cubicBezTo>
                  <a:cubicBezTo>
                    <a:pt x="27895" y="14000"/>
                    <a:pt x="21666" y="0"/>
                    <a:pt x="21666" y="0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5"/>
            <p:cNvSpPr/>
            <p:nvPr/>
          </p:nvSpPr>
          <p:spPr>
            <a:xfrm>
              <a:off x="9610125" y="-3698487"/>
              <a:ext cx="697375" cy="546200"/>
            </a:xfrm>
            <a:custGeom>
              <a:avLst/>
              <a:gdLst/>
              <a:ahLst/>
              <a:cxnLst/>
              <a:rect l="l" t="t" r="r" b="b"/>
              <a:pathLst>
                <a:path w="27895" h="21848" extrusionOk="0">
                  <a:moveTo>
                    <a:pt x="6229" y="0"/>
                  </a:moveTo>
                  <a:cubicBezTo>
                    <a:pt x="6229" y="0"/>
                    <a:pt x="0" y="14000"/>
                    <a:pt x="15183" y="21848"/>
                  </a:cubicBezTo>
                  <a:cubicBezTo>
                    <a:pt x="15183" y="21848"/>
                    <a:pt x="27159" y="11768"/>
                    <a:pt x="27894" y="7794"/>
                  </a:cubicBezTo>
                  <a:lnTo>
                    <a:pt x="27894" y="7794"/>
                  </a:lnTo>
                  <a:cubicBezTo>
                    <a:pt x="27894" y="7794"/>
                    <a:pt x="26816" y="7981"/>
                    <a:pt x="25049" y="7981"/>
                  </a:cubicBezTo>
                  <a:cubicBezTo>
                    <a:pt x="20894" y="7981"/>
                    <a:pt x="12931" y="6945"/>
                    <a:pt x="6229" y="0"/>
                  </a:cubicBezTo>
                  <a:close/>
                </a:path>
              </a:pathLst>
            </a:custGeom>
            <a:solidFill>
              <a:srgbClr val="FFD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5"/>
            <p:cNvSpPr/>
            <p:nvPr/>
          </p:nvSpPr>
          <p:spPr>
            <a:xfrm>
              <a:off x="10443975" y="-2783187"/>
              <a:ext cx="555225" cy="307550"/>
            </a:xfrm>
            <a:custGeom>
              <a:avLst/>
              <a:gdLst/>
              <a:ahLst/>
              <a:cxnLst/>
              <a:rect l="l" t="t" r="r" b="b"/>
              <a:pathLst>
                <a:path w="22209" h="12302" extrusionOk="0">
                  <a:moveTo>
                    <a:pt x="10808" y="0"/>
                  </a:moveTo>
                  <a:cubicBezTo>
                    <a:pt x="9341" y="0"/>
                    <a:pt x="2827" y="160"/>
                    <a:pt x="1" y="2924"/>
                  </a:cubicBezTo>
                  <a:cubicBezTo>
                    <a:pt x="1" y="2924"/>
                    <a:pt x="280" y="12302"/>
                    <a:pt x="11106" y="12302"/>
                  </a:cubicBezTo>
                  <a:cubicBezTo>
                    <a:pt x="21930" y="12302"/>
                    <a:pt x="22209" y="2924"/>
                    <a:pt x="22209" y="2924"/>
                  </a:cubicBezTo>
                  <a:cubicBezTo>
                    <a:pt x="19383" y="160"/>
                    <a:pt x="12870" y="0"/>
                    <a:pt x="11403" y="0"/>
                  </a:cubicBezTo>
                  <a:cubicBezTo>
                    <a:pt x="11211" y="0"/>
                    <a:pt x="11106" y="3"/>
                    <a:pt x="11106" y="3"/>
                  </a:cubicBezTo>
                  <a:cubicBezTo>
                    <a:pt x="11106" y="3"/>
                    <a:pt x="11000" y="0"/>
                    <a:pt x="10808" y="0"/>
                  </a:cubicBezTo>
                  <a:close/>
                </a:path>
              </a:pathLst>
            </a:custGeom>
            <a:solidFill>
              <a:srgbClr val="4D0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5"/>
            <p:cNvSpPr/>
            <p:nvPr/>
          </p:nvSpPr>
          <p:spPr>
            <a:xfrm>
              <a:off x="10191925" y="-3115287"/>
              <a:ext cx="301050" cy="301025"/>
            </a:xfrm>
            <a:custGeom>
              <a:avLst/>
              <a:gdLst/>
              <a:ahLst/>
              <a:cxnLst/>
              <a:rect l="l" t="t" r="r" b="b"/>
              <a:pathLst>
                <a:path w="12042" h="12041" extrusionOk="0">
                  <a:moveTo>
                    <a:pt x="6021" y="1"/>
                  </a:moveTo>
                  <a:cubicBezTo>
                    <a:pt x="2697" y="1"/>
                    <a:pt x="0" y="2696"/>
                    <a:pt x="0" y="6020"/>
                  </a:cubicBezTo>
                  <a:cubicBezTo>
                    <a:pt x="0" y="9345"/>
                    <a:pt x="2697" y="12040"/>
                    <a:pt x="6021" y="12040"/>
                  </a:cubicBezTo>
                  <a:cubicBezTo>
                    <a:pt x="9345" y="12040"/>
                    <a:pt x="12041" y="9345"/>
                    <a:pt x="12041" y="6020"/>
                  </a:cubicBezTo>
                  <a:cubicBezTo>
                    <a:pt x="12041" y="2696"/>
                    <a:pt x="9345" y="1"/>
                    <a:pt x="6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5"/>
            <p:cNvSpPr/>
            <p:nvPr/>
          </p:nvSpPr>
          <p:spPr>
            <a:xfrm>
              <a:off x="10240850" y="-3066362"/>
              <a:ext cx="203150" cy="203175"/>
            </a:xfrm>
            <a:custGeom>
              <a:avLst/>
              <a:gdLst/>
              <a:ahLst/>
              <a:cxnLst/>
              <a:rect l="l" t="t" r="r" b="b"/>
              <a:pathLst>
                <a:path w="8126" h="8127" extrusionOk="0">
                  <a:moveTo>
                    <a:pt x="4064" y="1"/>
                  </a:moveTo>
                  <a:cubicBezTo>
                    <a:pt x="1820" y="1"/>
                    <a:pt x="0" y="1819"/>
                    <a:pt x="0" y="4063"/>
                  </a:cubicBezTo>
                  <a:cubicBezTo>
                    <a:pt x="0" y="6307"/>
                    <a:pt x="1820" y="8126"/>
                    <a:pt x="4064" y="8126"/>
                  </a:cubicBezTo>
                  <a:cubicBezTo>
                    <a:pt x="6308" y="8126"/>
                    <a:pt x="8126" y="6307"/>
                    <a:pt x="8126" y="4063"/>
                  </a:cubicBezTo>
                  <a:cubicBezTo>
                    <a:pt x="8126" y="1819"/>
                    <a:pt x="6308" y="1"/>
                    <a:pt x="4064" y="1"/>
                  </a:cubicBezTo>
                  <a:close/>
                </a:path>
              </a:pathLst>
            </a:custGeom>
            <a:solidFill>
              <a:srgbClr val="6EED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5"/>
            <p:cNvSpPr/>
            <p:nvPr/>
          </p:nvSpPr>
          <p:spPr>
            <a:xfrm>
              <a:off x="10279175" y="-3023437"/>
              <a:ext cx="121900" cy="117300"/>
            </a:xfrm>
            <a:custGeom>
              <a:avLst/>
              <a:gdLst/>
              <a:ahLst/>
              <a:cxnLst/>
              <a:rect l="l" t="t" r="r" b="b"/>
              <a:pathLst>
                <a:path w="4876" h="4692" extrusionOk="0">
                  <a:moveTo>
                    <a:pt x="2531" y="1"/>
                  </a:moveTo>
                  <a:cubicBezTo>
                    <a:pt x="1581" y="1"/>
                    <a:pt x="726" y="572"/>
                    <a:pt x="364" y="1450"/>
                  </a:cubicBezTo>
                  <a:cubicBezTo>
                    <a:pt x="0" y="2326"/>
                    <a:pt x="202" y="3335"/>
                    <a:pt x="872" y="4005"/>
                  </a:cubicBezTo>
                  <a:cubicBezTo>
                    <a:pt x="1321" y="4454"/>
                    <a:pt x="1921" y="4692"/>
                    <a:pt x="2531" y="4692"/>
                  </a:cubicBezTo>
                  <a:cubicBezTo>
                    <a:pt x="2833" y="4692"/>
                    <a:pt x="3138" y="4633"/>
                    <a:pt x="3428" y="4513"/>
                  </a:cubicBezTo>
                  <a:cubicBezTo>
                    <a:pt x="4306" y="4150"/>
                    <a:pt x="4876" y="3295"/>
                    <a:pt x="4876" y="2346"/>
                  </a:cubicBezTo>
                  <a:cubicBezTo>
                    <a:pt x="4876" y="1050"/>
                    <a:pt x="3825" y="1"/>
                    <a:pt x="2531" y="1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5"/>
            <p:cNvSpPr/>
            <p:nvPr/>
          </p:nvSpPr>
          <p:spPr>
            <a:xfrm>
              <a:off x="10355775" y="-3047687"/>
              <a:ext cx="78400" cy="75425"/>
            </a:xfrm>
            <a:custGeom>
              <a:avLst/>
              <a:gdLst/>
              <a:ahLst/>
              <a:cxnLst/>
              <a:rect l="l" t="t" r="r" b="b"/>
              <a:pathLst>
                <a:path w="3136" h="3017" extrusionOk="0">
                  <a:moveTo>
                    <a:pt x="1628" y="1"/>
                  </a:moveTo>
                  <a:cubicBezTo>
                    <a:pt x="1019" y="1"/>
                    <a:pt x="469" y="368"/>
                    <a:pt x="236" y="932"/>
                  </a:cubicBezTo>
                  <a:cubicBezTo>
                    <a:pt x="1" y="1495"/>
                    <a:pt x="131" y="2143"/>
                    <a:pt x="561" y="2575"/>
                  </a:cubicBezTo>
                  <a:cubicBezTo>
                    <a:pt x="850" y="2863"/>
                    <a:pt x="1236" y="3016"/>
                    <a:pt x="1629" y="3016"/>
                  </a:cubicBezTo>
                  <a:cubicBezTo>
                    <a:pt x="1823" y="3016"/>
                    <a:pt x="2018" y="2979"/>
                    <a:pt x="2204" y="2902"/>
                  </a:cubicBezTo>
                  <a:cubicBezTo>
                    <a:pt x="2767" y="2667"/>
                    <a:pt x="3135" y="2119"/>
                    <a:pt x="3135" y="1509"/>
                  </a:cubicBezTo>
                  <a:cubicBezTo>
                    <a:pt x="3135" y="677"/>
                    <a:pt x="2461" y="1"/>
                    <a:pt x="1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10950225" y="-3115287"/>
              <a:ext cx="301050" cy="301025"/>
            </a:xfrm>
            <a:custGeom>
              <a:avLst/>
              <a:gdLst/>
              <a:ahLst/>
              <a:cxnLst/>
              <a:rect l="l" t="t" r="r" b="b"/>
              <a:pathLst>
                <a:path w="12042" h="12041" extrusionOk="0">
                  <a:moveTo>
                    <a:pt x="6021" y="1"/>
                  </a:moveTo>
                  <a:cubicBezTo>
                    <a:pt x="2697" y="1"/>
                    <a:pt x="0" y="2696"/>
                    <a:pt x="0" y="6020"/>
                  </a:cubicBezTo>
                  <a:cubicBezTo>
                    <a:pt x="0" y="9345"/>
                    <a:pt x="2696" y="12040"/>
                    <a:pt x="6021" y="12040"/>
                  </a:cubicBezTo>
                  <a:cubicBezTo>
                    <a:pt x="9346" y="12040"/>
                    <a:pt x="12042" y="9345"/>
                    <a:pt x="12042" y="6020"/>
                  </a:cubicBezTo>
                  <a:cubicBezTo>
                    <a:pt x="12042" y="2696"/>
                    <a:pt x="9345" y="1"/>
                    <a:pt x="6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5"/>
            <p:cNvSpPr/>
            <p:nvPr/>
          </p:nvSpPr>
          <p:spPr>
            <a:xfrm>
              <a:off x="10999175" y="-3066362"/>
              <a:ext cx="203175" cy="203175"/>
            </a:xfrm>
            <a:custGeom>
              <a:avLst/>
              <a:gdLst/>
              <a:ahLst/>
              <a:cxnLst/>
              <a:rect l="l" t="t" r="r" b="b"/>
              <a:pathLst>
                <a:path w="8127" h="8127" extrusionOk="0">
                  <a:moveTo>
                    <a:pt x="4063" y="1"/>
                  </a:moveTo>
                  <a:cubicBezTo>
                    <a:pt x="1819" y="1"/>
                    <a:pt x="1" y="1819"/>
                    <a:pt x="1" y="4063"/>
                  </a:cubicBezTo>
                  <a:cubicBezTo>
                    <a:pt x="1" y="6307"/>
                    <a:pt x="1819" y="8126"/>
                    <a:pt x="4063" y="8126"/>
                  </a:cubicBezTo>
                  <a:cubicBezTo>
                    <a:pt x="6307" y="8126"/>
                    <a:pt x="8126" y="6307"/>
                    <a:pt x="8126" y="4063"/>
                  </a:cubicBezTo>
                  <a:cubicBezTo>
                    <a:pt x="8126" y="1819"/>
                    <a:pt x="6307" y="1"/>
                    <a:pt x="4063" y="1"/>
                  </a:cubicBezTo>
                  <a:close/>
                </a:path>
              </a:pathLst>
            </a:custGeom>
            <a:solidFill>
              <a:srgbClr val="6EED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5"/>
            <p:cNvSpPr/>
            <p:nvPr/>
          </p:nvSpPr>
          <p:spPr>
            <a:xfrm>
              <a:off x="11037475" y="-3023437"/>
              <a:ext cx="121925" cy="117300"/>
            </a:xfrm>
            <a:custGeom>
              <a:avLst/>
              <a:gdLst/>
              <a:ahLst/>
              <a:cxnLst/>
              <a:rect l="l" t="t" r="r" b="b"/>
              <a:pathLst>
                <a:path w="4877" h="4692" extrusionOk="0">
                  <a:moveTo>
                    <a:pt x="2531" y="1"/>
                  </a:moveTo>
                  <a:cubicBezTo>
                    <a:pt x="1583" y="1"/>
                    <a:pt x="727" y="572"/>
                    <a:pt x="364" y="1448"/>
                  </a:cubicBezTo>
                  <a:cubicBezTo>
                    <a:pt x="1" y="2326"/>
                    <a:pt x="202" y="3335"/>
                    <a:pt x="872" y="4005"/>
                  </a:cubicBezTo>
                  <a:cubicBezTo>
                    <a:pt x="1321" y="4453"/>
                    <a:pt x="1922" y="4692"/>
                    <a:pt x="2532" y="4692"/>
                  </a:cubicBezTo>
                  <a:cubicBezTo>
                    <a:pt x="2834" y="4692"/>
                    <a:pt x="3139" y="4633"/>
                    <a:pt x="3428" y="4513"/>
                  </a:cubicBezTo>
                  <a:cubicBezTo>
                    <a:pt x="4306" y="4150"/>
                    <a:pt x="4876" y="3295"/>
                    <a:pt x="4876" y="2346"/>
                  </a:cubicBezTo>
                  <a:cubicBezTo>
                    <a:pt x="4876" y="1050"/>
                    <a:pt x="3827" y="1"/>
                    <a:pt x="2531" y="1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5"/>
            <p:cNvSpPr/>
            <p:nvPr/>
          </p:nvSpPr>
          <p:spPr>
            <a:xfrm>
              <a:off x="11118725" y="-3047687"/>
              <a:ext cx="78375" cy="75400"/>
            </a:xfrm>
            <a:custGeom>
              <a:avLst/>
              <a:gdLst/>
              <a:ahLst/>
              <a:cxnLst/>
              <a:rect l="l" t="t" r="r" b="b"/>
              <a:pathLst>
                <a:path w="3135" h="3016" extrusionOk="0">
                  <a:moveTo>
                    <a:pt x="1626" y="1"/>
                  </a:moveTo>
                  <a:cubicBezTo>
                    <a:pt x="1017" y="1"/>
                    <a:pt x="467" y="368"/>
                    <a:pt x="234" y="932"/>
                  </a:cubicBezTo>
                  <a:cubicBezTo>
                    <a:pt x="0" y="1495"/>
                    <a:pt x="129" y="2143"/>
                    <a:pt x="561" y="2575"/>
                  </a:cubicBezTo>
                  <a:cubicBezTo>
                    <a:pt x="849" y="2863"/>
                    <a:pt x="1234" y="3016"/>
                    <a:pt x="1626" y="3016"/>
                  </a:cubicBezTo>
                  <a:cubicBezTo>
                    <a:pt x="1820" y="3016"/>
                    <a:pt x="2017" y="2978"/>
                    <a:pt x="2204" y="2900"/>
                  </a:cubicBezTo>
                  <a:cubicBezTo>
                    <a:pt x="2767" y="2667"/>
                    <a:pt x="3135" y="2119"/>
                    <a:pt x="3135" y="1509"/>
                  </a:cubicBezTo>
                  <a:cubicBezTo>
                    <a:pt x="3135" y="675"/>
                    <a:pt x="2459" y="1"/>
                    <a:pt x="16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55"/>
          <p:cNvGrpSpPr/>
          <p:nvPr/>
        </p:nvGrpSpPr>
        <p:grpSpPr>
          <a:xfrm>
            <a:off x="2794683" y="389068"/>
            <a:ext cx="1230235" cy="1332354"/>
            <a:chOff x="12110175" y="-4167337"/>
            <a:chExt cx="1946575" cy="2219850"/>
          </a:xfrm>
        </p:grpSpPr>
        <p:sp>
          <p:nvSpPr>
            <p:cNvPr id="835" name="Google Shape;835;p55"/>
            <p:cNvSpPr/>
            <p:nvPr/>
          </p:nvSpPr>
          <p:spPr>
            <a:xfrm>
              <a:off x="12562650" y="-2489437"/>
              <a:ext cx="435475" cy="541950"/>
            </a:xfrm>
            <a:custGeom>
              <a:avLst/>
              <a:gdLst/>
              <a:ahLst/>
              <a:cxnLst/>
              <a:rect l="l" t="t" r="r" b="b"/>
              <a:pathLst>
                <a:path w="17419" h="21678" extrusionOk="0">
                  <a:moveTo>
                    <a:pt x="8734" y="0"/>
                  </a:moveTo>
                  <a:cubicBezTo>
                    <a:pt x="10618" y="2728"/>
                    <a:pt x="12828" y="17194"/>
                    <a:pt x="12828" y="17194"/>
                  </a:cubicBezTo>
                  <a:cubicBezTo>
                    <a:pt x="11395" y="16405"/>
                    <a:pt x="9648" y="16070"/>
                    <a:pt x="7930" y="16070"/>
                  </a:cubicBezTo>
                  <a:cubicBezTo>
                    <a:pt x="4699" y="16070"/>
                    <a:pt x="1572" y="17257"/>
                    <a:pt x="835" y="18844"/>
                  </a:cubicBezTo>
                  <a:cubicBezTo>
                    <a:pt x="1" y="20639"/>
                    <a:pt x="8499" y="21677"/>
                    <a:pt x="13348" y="21677"/>
                  </a:cubicBezTo>
                  <a:cubicBezTo>
                    <a:pt x="15065" y="21677"/>
                    <a:pt x="16325" y="21547"/>
                    <a:pt x="16552" y="21275"/>
                  </a:cubicBezTo>
                  <a:cubicBezTo>
                    <a:pt x="17419" y="20234"/>
                    <a:pt x="17248" y="1409"/>
                    <a:pt x="17248" y="1409"/>
                  </a:cubicBezTo>
                  <a:cubicBezTo>
                    <a:pt x="13946" y="1214"/>
                    <a:pt x="8735" y="0"/>
                    <a:pt x="8734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5"/>
            <p:cNvSpPr/>
            <p:nvPr/>
          </p:nvSpPr>
          <p:spPr>
            <a:xfrm>
              <a:off x="13166600" y="-2489437"/>
              <a:ext cx="435450" cy="541950"/>
            </a:xfrm>
            <a:custGeom>
              <a:avLst/>
              <a:gdLst/>
              <a:ahLst/>
              <a:cxnLst/>
              <a:rect l="l" t="t" r="r" b="b"/>
              <a:pathLst>
                <a:path w="17418" h="21678" extrusionOk="0">
                  <a:moveTo>
                    <a:pt x="8685" y="0"/>
                  </a:moveTo>
                  <a:cubicBezTo>
                    <a:pt x="8685" y="0"/>
                    <a:pt x="3474" y="1214"/>
                    <a:pt x="172" y="1409"/>
                  </a:cubicBezTo>
                  <a:cubicBezTo>
                    <a:pt x="172" y="1409"/>
                    <a:pt x="1" y="20234"/>
                    <a:pt x="868" y="21275"/>
                  </a:cubicBezTo>
                  <a:cubicBezTo>
                    <a:pt x="1095" y="21547"/>
                    <a:pt x="2355" y="21677"/>
                    <a:pt x="4071" y="21677"/>
                  </a:cubicBezTo>
                  <a:cubicBezTo>
                    <a:pt x="8921" y="21677"/>
                    <a:pt x="17418" y="20639"/>
                    <a:pt x="16585" y="18844"/>
                  </a:cubicBezTo>
                  <a:cubicBezTo>
                    <a:pt x="15849" y="17257"/>
                    <a:pt x="12722" y="16070"/>
                    <a:pt x="9490" y="16070"/>
                  </a:cubicBezTo>
                  <a:cubicBezTo>
                    <a:pt x="7772" y="16070"/>
                    <a:pt x="6025" y="16405"/>
                    <a:pt x="4591" y="17194"/>
                  </a:cubicBezTo>
                  <a:cubicBezTo>
                    <a:pt x="4591" y="17194"/>
                    <a:pt x="6802" y="2728"/>
                    <a:pt x="8685" y="0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5"/>
            <p:cNvSpPr/>
            <p:nvPr/>
          </p:nvSpPr>
          <p:spPr>
            <a:xfrm>
              <a:off x="121173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12599" y="1"/>
                  </a:moveTo>
                  <a:cubicBezTo>
                    <a:pt x="12599" y="1"/>
                    <a:pt x="5998" y="2501"/>
                    <a:pt x="3000" y="8798"/>
                  </a:cubicBezTo>
                  <a:cubicBezTo>
                    <a:pt x="0" y="15097"/>
                    <a:pt x="691" y="19091"/>
                    <a:pt x="3000" y="19095"/>
                  </a:cubicBezTo>
                  <a:cubicBezTo>
                    <a:pt x="3001" y="19095"/>
                    <a:pt x="3003" y="19095"/>
                    <a:pt x="3004" y="19095"/>
                  </a:cubicBezTo>
                  <a:cubicBezTo>
                    <a:pt x="7222" y="19095"/>
                    <a:pt x="6108" y="9099"/>
                    <a:pt x="10901" y="7899"/>
                  </a:cubicBezTo>
                  <a:cubicBezTo>
                    <a:pt x="10901" y="7899"/>
                    <a:pt x="11699" y="2927"/>
                    <a:pt x="12599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5"/>
            <p:cNvSpPr/>
            <p:nvPr/>
          </p:nvSpPr>
          <p:spPr>
            <a:xfrm>
              <a:off x="13735575" y="-3296212"/>
              <a:ext cx="314975" cy="477400"/>
            </a:xfrm>
            <a:custGeom>
              <a:avLst/>
              <a:gdLst/>
              <a:ahLst/>
              <a:cxnLst/>
              <a:rect l="l" t="t" r="r" b="b"/>
              <a:pathLst>
                <a:path w="12599" h="19096" extrusionOk="0">
                  <a:moveTo>
                    <a:pt x="0" y="1"/>
                  </a:moveTo>
                  <a:lnTo>
                    <a:pt x="0" y="1"/>
                  </a:lnTo>
                  <a:cubicBezTo>
                    <a:pt x="901" y="2927"/>
                    <a:pt x="1700" y="7899"/>
                    <a:pt x="1700" y="7899"/>
                  </a:cubicBezTo>
                  <a:cubicBezTo>
                    <a:pt x="6491" y="9099"/>
                    <a:pt x="5377" y="19095"/>
                    <a:pt x="9595" y="19095"/>
                  </a:cubicBezTo>
                  <a:cubicBezTo>
                    <a:pt x="9596" y="19095"/>
                    <a:pt x="9598" y="19095"/>
                    <a:pt x="9599" y="19095"/>
                  </a:cubicBezTo>
                  <a:cubicBezTo>
                    <a:pt x="11908" y="19091"/>
                    <a:pt x="12599" y="15097"/>
                    <a:pt x="9599" y="8798"/>
                  </a:cubicBezTo>
                  <a:cubicBezTo>
                    <a:pt x="6601" y="250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71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5"/>
            <p:cNvSpPr/>
            <p:nvPr/>
          </p:nvSpPr>
          <p:spPr>
            <a:xfrm>
              <a:off x="12913575" y="-4167337"/>
              <a:ext cx="312275" cy="246625"/>
            </a:xfrm>
            <a:custGeom>
              <a:avLst/>
              <a:gdLst/>
              <a:ahLst/>
              <a:cxnLst/>
              <a:rect l="l" t="t" r="r" b="b"/>
              <a:pathLst>
                <a:path w="12491" h="9865" extrusionOk="0">
                  <a:moveTo>
                    <a:pt x="7893" y="0"/>
                  </a:moveTo>
                  <a:cubicBezTo>
                    <a:pt x="4499" y="1420"/>
                    <a:pt x="4342" y="5445"/>
                    <a:pt x="4342" y="5445"/>
                  </a:cubicBezTo>
                  <a:cubicBezTo>
                    <a:pt x="3383" y="3381"/>
                    <a:pt x="428" y="3313"/>
                    <a:pt x="42" y="3313"/>
                  </a:cubicBezTo>
                  <a:cubicBezTo>
                    <a:pt x="15" y="3313"/>
                    <a:pt x="0" y="3314"/>
                    <a:pt x="0" y="3314"/>
                  </a:cubicBezTo>
                  <a:cubicBezTo>
                    <a:pt x="2764" y="5366"/>
                    <a:pt x="1106" y="8208"/>
                    <a:pt x="1106" y="8208"/>
                  </a:cubicBezTo>
                  <a:lnTo>
                    <a:pt x="5919" y="9864"/>
                  </a:lnTo>
                  <a:lnTo>
                    <a:pt x="12490" y="8208"/>
                  </a:lnTo>
                  <a:cubicBezTo>
                    <a:pt x="9986" y="5843"/>
                    <a:pt x="11523" y="2447"/>
                    <a:pt x="11523" y="2446"/>
                  </a:cubicBezTo>
                  <a:lnTo>
                    <a:pt x="11523" y="2446"/>
                  </a:lnTo>
                  <a:cubicBezTo>
                    <a:pt x="9470" y="2762"/>
                    <a:pt x="7893" y="5129"/>
                    <a:pt x="7893" y="5129"/>
                  </a:cubicBezTo>
                  <a:cubicBezTo>
                    <a:pt x="6596" y="2861"/>
                    <a:pt x="7893" y="0"/>
                    <a:pt x="7893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5"/>
            <p:cNvSpPr/>
            <p:nvPr/>
          </p:nvSpPr>
          <p:spPr>
            <a:xfrm>
              <a:off x="12110175" y="-3986212"/>
              <a:ext cx="1946575" cy="1578725"/>
            </a:xfrm>
            <a:custGeom>
              <a:avLst/>
              <a:gdLst/>
              <a:ahLst/>
              <a:cxnLst/>
              <a:rect l="l" t="t" r="r" b="b"/>
              <a:pathLst>
                <a:path w="77863" h="63149" extrusionOk="0">
                  <a:moveTo>
                    <a:pt x="38467" y="0"/>
                  </a:moveTo>
                  <a:cubicBezTo>
                    <a:pt x="36247" y="0"/>
                    <a:pt x="26509" y="787"/>
                    <a:pt x="18728" y="13924"/>
                  </a:cubicBezTo>
                  <a:cubicBezTo>
                    <a:pt x="9889" y="28846"/>
                    <a:pt x="0" y="63149"/>
                    <a:pt x="38931" y="63149"/>
                  </a:cubicBezTo>
                  <a:cubicBezTo>
                    <a:pt x="77862" y="63149"/>
                    <a:pt x="67974" y="28846"/>
                    <a:pt x="59134" y="13924"/>
                  </a:cubicBezTo>
                  <a:cubicBezTo>
                    <a:pt x="51353" y="787"/>
                    <a:pt x="41616" y="0"/>
                    <a:pt x="39396" y="0"/>
                  </a:cubicBezTo>
                  <a:cubicBezTo>
                    <a:pt x="39094" y="0"/>
                    <a:pt x="38931" y="15"/>
                    <a:pt x="38931" y="15"/>
                  </a:cubicBezTo>
                  <a:cubicBezTo>
                    <a:pt x="38931" y="15"/>
                    <a:pt x="38768" y="0"/>
                    <a:pt x="38467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5"/>
            <p:cNvSpPr/>
            <p:nvPr/>
          </p:nvSpPr>
          <p:spPr>
            <a:xfrm>
              <a:off x="12791100" y="-3867462"/>
              <a:ext cx="205225" cy="205225"/>
            </a:xfrm>
            <a:custGeom>
              <a:avLst/>
              <a:gdLst/>
              <a:ahLst/>
              <a:cxnLst/>
              <a:rect l="l" t="t" r="r" b="b"/>
              <a:pathLst>
                <a:path w="8209" h="8209" extrusionOk="0">
                  <a:moveTo>
                    <a:pt x="4104" y="0"/>
                  </a:moveTo>
                  <a:cubicBezTo>
                    <a:pt x="1837" y="0"/>
                    <a:pt x="0" y="1837"/>
                    <a:pt x="0" y="4104"/>
                  </a:cubicBezTo>
                  <a:cubicBezTo>
                    <a:pt x="0" y="6371"/>
                    <a:pt x="1837" y="8208"/>
                    <a:pt x="4104" y="8208"/>
                  </a:cubicBezTo>
                  <a:cubicBezTo>
                    <a:pt x="6370" y="8208"/>
                    <a:pt x="8208" y="6371"/>
                    <a:pt x="8208" y="4104"/>
                  </a:cubicBezTo>
                  <a:cubicBezTo>
                    <a:pt x="8208" y="1837"/>
                    <a:pt x="6370" y="0"/>
                    <a:pt x="4104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5"/>
            <p:cNvSpPr/>
            <p:nvPr/>
          </p:nvSpPr>
          <p:spPr>
            <a:xfrm>
              <a:off x="12962925" y="-3574862"/>
              <a:ext cx="102675" cy="98775"/>
            </a:xfrm>
            <a:custGeom>
              <a:avLst/>
              <a:gdLst/>
              <a:ahLst/>
              <a:cxnLst/>
              <a:rect l="l" t="t" r="r" b="b"/>
              <a:pathLst>
                <a:path w="4107" h="3951" extrusionOk="0">
                  <a:moveTo>
                    <a:pt x="2132" y="0"/>
                  </a:moveTo>
                  <a:cubicBezTo>
                    <a:pt x="1332" y="0"/>
                    <a:pt x="612" y="482"/>
                    <a:pt x="306" y="1220"/>
                  </a:cubicBezTo>
                  <a:cubicBezTo>
                    <a:pt x="1" y="1959"/>
                    <a:pt x="170" y="2807"/>
                    <a:pt x="735" y="3372"/>
                  </a:cubicBezTo>
                  <a:cubicBezTo>
                    <a:pt x="1113" y="3750"/>
                    <a:pt x="1618" y="3951"/>
                    <a:pt x="2131" y="3951"/>
                  </a:cubicBezTo>
                  <a:cubicBezTo>
                    <a:pt x="2386" y="3951"/>
                    <a:pt x="2643" y="3901"/>
                    <a:pt x="2887" y="3800"/>
                  </a:cubicBezTo>
                  <a:cubicBezTo>
                    <a:pt x="3626" y="3495"/>
                    <a:pt x="4106" y="2774"/>
                    <a:pt x="4106" y="1975"/>
                  </a:cubicBezTo>
                  <a:cubicBezTo>
                    <a:pt x="4106" y="885"/>
                    <a:pt x="3222" y="0"/>
                    <a:pt x="2132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5"/>
            <p:cNvSpPr/>
            <p:nvPr/>
          </p:nvSpPr>
          <p:spPr>
            <a:xfrm>
              <a:off x="13478475" y="-3588037"/>
              <a:ext cx="102650" cy="98800"/>
            </a:xfrm>
            <a:custGeom>
              <a:avLst/>
              <a:gdLst/>
              <a:ahLst/>
              <a:cxnLst/>
              <a:rect l="l" t="t" r="r" b="b"/>
              <a:pathLst>
                <a:path w="4106" h="3952" extrusionOk="0">
                  <a:moveTo>
                    <a:pt x="2131" y="0"/>
                  </a:moveTo>
                  <a:cubicBezTo>
                    <a:pt x="1332" y="2"/>
                    <a:pt x="611" y="482"/>
                    <a:pt x="306" y="1221"/>
                  </a:cubicBezTo>
                  <a:cubicBezTo>
                    <a:pt x="0" y="1959"/>
                    <a:pt x="170" y="2809"/>
                    <a:pt x="734" y="3373"/>
                  </a:cubicBezTo>
                  <a:cubicBezTo>
                    <a:pt x="1112" y="3751"/>
                    <a:pt x="1617" y="3951"/>
                    <a:pt x="2130" y="3951"/>
                  </a:cubicBezTo>
                  <a:cubicBezTo>
                    <a:pt x="2385" y="3951"/>
                    <a:pt x="2642" y="3902"/>
                    <a:pt x="2887" y="3800"/>
                  </a:cubicBezTo>
                  <a:cubicBezTo>
                    <a:pt x="3625" y="3495"/>
                    <a:pt x="4106" y="2775"/>
                    <a:pt x="4106" y="1976"/>
                  </a:cubicBezTo>
                  <a:cubicBezTo>
                    <a:pt x="4106" y="885"/>
                    <a:pt x="3221" y="0"/>
                    <a:pt x="2131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5"/>
            <p:cNvSpPr/>
            <p:nvPr/>
          </p:nvSpPr>
          <p:spPr>
            <a:xfrm>
              <a:off x="13003075" y="-3382837"/>
              <a:ext cx="172325" cy="172350"/>
            </a:xfrm>
            <a:custGeom>
              <a:avLst/>
              <a:gdLst/>
              <a:ahLst/>
              <a:cxnLst/>
              <a:rect l="l" t="t" r="r" b="b"/>
              <a:pathLst>
                <a:path w="6893" h="6894" extrusionOk="0">
                  <a:moveTo>
                    <a:pt x="3445" y="0"/>
                  </a:moveTo>
                  <a:cubicBezTo>
                    <a:pt x="1542" y="0"/>
                    <a:pt x="0" y="1543"/>
                    <a:pt x="0" y="3447"/>
                  </a:cubicBezTo>
                  <a:cubicBezTo>
                    <a:pt x="0" y="5351"/>
                    <a:pt x="1543" y="6894"/>
                    <a:pt x="3445" y="6894"/>
                  </a:cubicBezTo>
                  <a:cubicBezTo>
                    <a:pt x="5349" y="6894"/>
                    <a:pt x="6892" y="5351"/>
                    <a:pt x="6892" y="3447"/>
                  </a:cubicBezTo>
                  <a:cubicBezTo>
                    <a:pt x="6892" y="1543"/>
                    <a:pt x="5349" y="0"/>
                    <a:pt x="3445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5"/>
            <p:cNvSpPr/>
            <p:nvPr/>
          </p:nvSpPr>
          <p:spPr>
            <a:xfrm>
              <a:off x="12454050" y="-3225887"/>
              <a:ext cx="133600" cy="128550"/>
            </a:xfrm>
            <a:custGeom>
              <a:avLst/>
              <a:gdLst/>
              <a:ahLst/>
              <a:cxnLst/>
              <a:rect l="l" t="t" r="r" b="b"/>
              <a:pathLst>
                <a:path w="5344" h="5142" extrusionOk="0">
                  <a:moveTo>
                    <a:pt x="2773" y="1"/>
                  </a:moveTo>
                  <a:cubicBezTo>
                    <a:pt x="1733" y="1"/>
                    <a:pt x="795" y="627"/>
                    <a:pt x="399" y="1587"/>
                  </a:cubicBezTo>
                  <a:cubicBezTo>
                    <a:pt x="1" y="2548"/>
                    <a:pt x="221" y="3654"/>
                    <a:pt x="956" y="4390"/>
                  </a:cubicBezTo>
                  <a:cubicBezTo>
                    <a:pt x="1448" y="4881"/>
                    <a:pt x="2105" y="5142"/>
                    <a:pt x="2774" y="5142"/>
                  </a:cubicBezTo>
                  <a:cubicBezTo>
                    <a:pt x="3105" y="5142"/>
                    <a:pt x="3439" y="5078"/>
                    <a:pt x="3757" y="4946"/>
                  </a:cubicBezTo>
                  <a:cubicBezTo>
                    <a:pt x="4718" y="4548"/>
                    <a:pt x="5344" y="3611"/>
                    <a:pt x="5344" y="2570"/>
                  </a:cubicBezTo>
                  <a:cubicBezTo>
                    <a:pt x="5344" y="1151"/>
                    <a:pt x="4193" y="1"/>
                    <a:pt x="2773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5"/>
            <p:cNvSpPr/>
            <p:nvPr/>
          </p:nvSpPr>
          <p:spPr>
            <a:xfrm>
              <a:off x="13197600" y="-3748437"/>
              <a:ext cx="172325" cy="172325"/>
            </a:xfrm>
            <a:custGeom>
              <a:avLst/>
              <a:gdLst/>
              <a:ahLst/>
              <a:cxnLst/>
              <a:rect l="l" t="t" r="r" b="b"/>
              <a:pathLst>
                <a:path w="6893" h="6893" extrusionOk="0">
                  <a:moveTo>
                    <a:pt x="3447" y="0"/>
                  </a:moveTo>
                  <a:cubicBezTo>
                    <a:pt x="1543" y="0"/>
                    <a:pt x="0" y="1543"/>
                    <a:pt x="0" y="3447"/>
                  </a:cubicBezTo>
                  <a:cubicBezTo>
                    <a:pt x="0" y="5349"/>
                    <a:pt x="1543" y="6892"/>
                    <a:pt x="3447" y="6892"/>
                  </a:cubicBezTo>
                  <a:cubicBezTo>
                    <a:pt x="5349" y="6892"/>
                    <a:pt x="6892" y="5349"/>
                    <a:pt x="6892" y="3447"/>
                  </a:cubicBezTo>
                  <a:cubicBezTo>
                    <a:pt x="6892" y="1543"/>
                    <a:pt x="5351" y="0"/>
                    <a:pt x="3447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5"/>
            <p:cNvSpPr/>
            <p:nvPr/>
          </p:nvSpPr>
          <p:spPr>
            <a:xfrm>
              <a:off x="12606225" y="-2728412"/>
              <a:ext cx="133650" cy="128550"/>
            </a:xfrm>
            <a:custGeom>
              <a:avLst/>
              <a:gdLst/>
              <a:ahLst/>
              <a:cxnLst/>
              <a:rect l="l" t="t" r="r" b="b"/>
              <a:pathLst>
                <a:path w="5346" h="5142" extrusionOk="0">
                  <a:moveTo>
                    <a:pt x="2775" y="1"/>
                  </a:moveTo>
                  <a:cubicBezTo>
                    <a:pt x="1734" y="1"/>
                    <a:pt x="797" y="626"/>
                    <a:pt x="399" y="1587"/>
                  </a:cubicBezTo>
                  <a:cubicBezTo>
                    <a:pt x="1" y="2549"/>
                    <a:pt x="221" y="3655"/>
                    <a:pt x="958" y="4388"/>
                  </a:cubicBezTo>
                  <a:cubicBezTo>
                    <a:pt x="1450" y="4880"/>
                    <a:pt x="2107" y="5142"/>
                    <a:pt x="2776" y="5142"/>
                  </a:cubicBezTo>
                  <a:cubicBezTo>
                    <a:pt x="3107" y="5142"/>
                    <a:pt x="3441" y="5078"/>
                    <a:pt x="3759" y="4946"/>
                  </a:cubicBezTo>
                  <a:cubicBezTo>
                    <a:pt x="4720" y="4548"/>
                    <a:pt x="5345" y="3610"/>
                    <a:pt x="5345" y="2570"/>
                  </a:cubicBezTo>
                  <a:cubicBezTo>
                    <a:pt x="5344" y="1150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5"/>
            <p:cNvSpPr/>
            <p:nvPr/>
          </p:nvSpPr>
          <p:spPr>
            <a:xfrm>
              <a:off x="12996250" y="-2728412"/>
              <a:ext cx="133625" cy="128550"/>
            </a:xfrm>
            <a:custGeom>
              <a:avLst/>
              <a:gdLst/>
              <a:ahLst/>
              <a:cxnLst/>
              <a:rect l="l" t="t" r="r" b="b"/>
              <a:pathLst>
                <a:path w="5345" h="5142" extrusionOk="0">
                  <a:moveTo>
                    <a:pt x="2770" y="1"/>
                  </a:moveTo>
                  <a:cubicBezTo>
                    <a:pt x="1732" y="1"/>
                    <a:pt x="795" y="627"/>
                    <a:pt x="398" y="1587"/>
                  </a:cubicBezTo>
                  <a:cubicBezTo>
                    <a:pt x="1" y="2549"/>
                    <a:pt x="221" y="3653"/>
                    <a:pt x="956" y="4388"/>
                  </a:cubicBezTo>
                  <a:cubicBezTo>
                    <a:pt x="1448" y="4880"/>
                    <a:pt x="2106" y="5142"/>
                    <a:pt x="2775" y="5142"/>
                  </a:cubicBezTo>
                  <a:cubicBezTo>
                    <a:pt x="3106" y="5142"/>
                    <a:pt x="3440" y="5078"/>
                    <a:pt x="3758" y="4946"/>
                  </a:cubicBezTo>
                  <a:cubicBezTo>
                    <a:pt x="4719" y="4548"/>
                    <a:pt x="5344" y="3610"/>
                    <a:pt x="5344" y="2570"/>
                  </a:cubicBezTo>
                  <a:cubicBezTo>
                    <a:pt x="5344" y="1150"/>
                    <a:pt x="4193" y="1"/>
                    <a:pt x="2773" y="1"/>
                  </a:cubicBezTo>
                  <a:cubicBezTo>
                    <a:pt x="2772" y="1"/>
                    <a:pt x="2771" y="1"/>
                    <a:pt x="2770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5"/>
            <p:cNvSpPr/>
            <p:nvPr/>
          </p:nvSpPr>
          <p:spPr>
            <a:xfrm>
              <a:off x="13276100" y="-2757712"/>
              <a:ext cx="231875" cy="231850"/>
            </a:xfrm>
            <a:custGeom>
              <a:avLst/>
              <a:gdLst/>
              <a:ahLst/>
              <a:cxnLst/>
              <a:rect l="l" t="t" r="r" b="b"/>
              <a:pathLst>
                <a:path w="9275" h="9274" extrusionOk="0">
                  <a:moveTo>
                    <a:pt x="4638" y="0"/>
                  </a:moveTo>
                  <a:cubicBezTo>
                    <a:pt x="2077" y="0"/>
                    <a:pt x="0" y="2075"/>
                    <a:pt x="0" y="4637"/>
                  </a:cubicBezTo>
                  <a:cubicBezTo>
                    <a:pt x="0" y="7198"/>
                    <a:pt x="2077" y="9274"/>
                    <a:pt x="4638" y="9274"/>
                  </a:cubicBezTo>
                  <a:cubicBezTo>
                    <a:pt x="7199" y="9274"/>
                    <a:pt x="9275" y="7198"/>
                    <a:pt x="9275" y="4637"/>
                  </a:cubicBezTo>
                  <a:cubicBezTo>
                    <a:pt x="9275" y="2076"/>
                    <a:pt x="7198" y="0"/>
                    <a:pt x="4638" y="0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5"/>
            <p:cNvSpPr/>
            <p:nvPr/>
          </p:nvSpPr>
          <p:spPr>
            <a:xfrm>
              <a:off x="13576025" y="-3109687"/>
              <a:ext cx="133650" cy="128575"/>
            </a:xfrm>
            <a:custGeom>
              <a:avLst/>
              <a:gdLst/>
              <a:ahLst/>
              <a:cxnLst/>
              <a:rect l="l" t="t" r="r" b="b"/>
              <a:pathLst>
                <a:path w="5346" h="5143" extrusionOk="0">
                  <a:moveTo>
                    <a:pt x="2775" y="1"/>
                  </a:moveTo>
                  <a:cubicBezTo>
                    <a:pt x="1735" y="1"/>
                    <a:pt x="797" y="628"/>
                    <a:pt x="399" y="1588"/>
                  </a:cubicBezTo>
                  <a:cubicBezTo>
                    <a:pt x="1" y="2549"/>
                    <a:pt x="222" y="3655"/>
                    <a:pt x="958" y="4390"/>
                  </a:cubicBezTo>
                  <a:cubicBezTo>
                    <a:pt x="1449" y="4882"/>
                    <a:pt x="2106" y="5142"/>
                    <a:pt x="2775" y="5142"/>
                  </a:cubicBezTo>
                  <a:cubicBezTo>
                    <a:pt x="3106" y="5142"/>
                    <a:pt x="3441" y="5078"/>
                    <a:pt x="3759" y="4946"/>
                  </a:cubicBezTo>
                  <a:cubicBezTo>
                    <a:pt x="4720" y="4548"/>
                    <a:pt x="5346" y="3610"/>
                    <a:pt x="5346" y="2570"/>
                  </a:cubicBezTo>
                  <a:cubicBezTo>
                    <a:pt x="5344" y="1152"/>
                    <a:pt x="4193" y="1"/>
                    <a:pt x="2775" y="1"/>
                  </a:cubicBezTo>
                  <a:close/>
                </a:path>
              </a:pathLst>
            </a:custGeom>
            <a:solidFill>
              <a:srgbClr val="ED6B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5"/>
            <p:cNvSpPr/>
            <p:nvPr/>
          </p:nvSpPr>
          <p:spPr>
            <a:xfrm>
              <a:off x="13272550" y="-3389362"/>
              <a:ext cx="243875" cy="140450"/>
            </a:xfrm>
            <a:custGeom>
              <a:avLst/>
              <a:gdLst/>
              <a:ahLst/>
              <a:cxnLst/>
              <a:rect l="l" t="t" r="r" b="b"/>
              <a:pathLst>
                <a:path w="9755" h="5618" extrusionOk="0">
                  <a:moveTo>
                    <a:pt x="4644" y="0"/>
                  </a:moveTo>
                  <a:cubicBezTo>
                    <a:pt x="2027" y="0"/>
                    <a:pt x="158" y="2405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69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79" y="2113"/>
                    <a:pt x="7622" y="154"/>
                    <a:pt x="4877" y="6"/>
                  </a:cubicBezTo>
                  <a:cubicBezTo>
                    <a:pt x="4799" y="2"/>
                    <a:pt x="4721" y="0"/>
                    <a:pt x="4644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5"/>
            <p:cNvSpPr/>
            <p:nvPr/>
          </p:nvSpPr>
          <p:spPr>
            <a:xfrm>
              <a:off x="12650500" y="-3389362"/>
              <a:ext cx="243850" cy="140450"/>
            </a:xfrm>
            <a:custGeom>
              <a:avLst/>
              <a:gdLst/>
              <a:ahLst/>
              <a:cxnLst/>
              <a:rect l="l" t="t" r="r" b="b"/>
              <a:pathLst>
                <a:path w="9754" h="5618" extrusionOk="0">
                  <a:moveTo>
                    <a:pt x="5110" y="0"/>
                  </a:moveTo>
                  <a:cubicBezTo>
                    <a:pt x="5033" y="0"/>
                    <a:pt x="4956" y="2"/>
                    <a:pt x="4877" y="6"/>
                  </a:cubicBezTo>
                  <a:cubicBezTo>
                    <a:pt x="2133" y="154"/>
                    <a:pt x="175" y="2113"/>
                    <a:pt x="28" y="4856"/>
                  </a:cubicBezTo>
                  <a:cubicBezTo>
                    <a:pt x="0" y="5364"/>
                    <a:pt x="380" y="5617"/>
                    <a:pt x="774" y="5617"/>
                  </a:cubicBezTo>
                  <a:cubicBezTo>
                    <a:pt x="1170" y="5617"/>
                    <a:pt x="1579" y="5363"/>
                    <a:pt x="1606" y="4856"/>
                  </a:cubicBezTo>
                  <a:cubicBezTo>
                    <a:pt x="1719" y="2748"/>
                    <a:pt x="3298" y="1693"/>
                    <a:pt x="4877" y="1693"/>
                  </a:cubicBezTo>
                  <a:cubicBezTo>
                    <a:pt x="6456" y="1693"/>
                    <a:pt x="8035" y="2748"/>
                    <a:pt x="8149" y="4856"/>
                  </a:cubicBezTo>
                  <a:cubicBezTo>
                    <a:pt x="8176" y="5363"/>
                    <a:pt x="8585" y="5617"/>
                    <a:pt x="8980" y="5617"/>
                  </a:cubicBezTo>
                  <a:cubicBezTo>
                    <a:pt x="9374" y="5617"/>
                    <a:pt x="9754" y="5364"/>
                    <a:pt x="9727" y="4856"/>
                  </a:cubicBezTo>
                  <a:cubicBezTo>
                    <a:pt x="9595" y="2405"/>
                    <a:pt x="7726" y="0"/>
                    <a:pt x="5110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5"/>
            <p:cNvSpPr/>
            <p:nvPr/>
          </p:nvSpPr>
          <p:spPr>
            <a:xfrm>
              <a:off x="12676850" y="-3123762"/>
              <a:ext cx="813225" cy="290125"/>
            </a:xfrm>
            <a:custGeom>
              <a:avLst/>
              <a:gdLst/>
              <a:ahLst/>
              <a:cxnLst/>
              <a:rect l="l" t="t" r="r" b="b"/>
              <a:pathLst>
                <a:path w="32529" h="11605" extrusionOk="0">
                  <a:moveTo>
                    <a:pt x="5161" y="1"/>
                  </a:moveTo>
                  <a:cubicBezTo>
                    <a:pt x="2670" y="1"/>
                    <a:pt x="532" y="1210"/>
                    <a:pt x="316" y="4344"/>
                  </a:cubicBezTo>
                  <a:cubicBezTo>
                    <a:pt x="0" y="8921"/>
                    <a:pt x="8854" y="11605"/>
                    <a:pt x="16264" y="11605"/>
                  </a:cubicBezTo>
                  <a:cubicBezTo>
                    <a:pt x="23675" y="11605"/>
                    <a:pt x="32528" y="8921"/>
                    <a:pt x="32213" y="4344"/>
                  </a:cubicBezTo>
                  <a:cubicBezTo>
                    <a:pt x="31997" y="1210"/>
                    <a:pt x="29858" y="1"/>
                    <a:pt x="27367" y="1"/>
                  </a:cubicBezTo>
                  <a:cubicBezTo>
                    <a:pt x="26220" y="1"/>
                    <a:pt x="24997" y="258"/>
                    <a:pt x="23854" y="701"/>
                  </a:cubicBezTo>
                  <a:cubicBezTo>
                    <a:pt x="21068" y="1784"/>
                    <a:pt x="18079" y="1908"/>
                    <a:pt x="16846" y="1908"/>
                  </a:cubicBezTo>
                  <a:cubicBezTo>
                    <a:pt x="16476" y="1908"/>
                    <a:pt x="16264" y="1897"/>
                    <a:pt x="16264" y="1897"/>
                  </a:cubicBezTo>
                  <a:cubicBezTo>
                    <a:pt x="16264" y="1897"/>
                    <a:pt x="16053" y="1908"/>
                    <a:pt x="15682" y="1908"/>
                  </a:cubicBezTo>
                  <a:cubicBezTo>
                    <a:pt x="14450" y="1908"/>
                    <a:pt x="11461" y="1784"/>
                    <a:pt x="8674" y="701"/>
                  </a:cubicBezTo>
                  <a:cubicBezTo>
                    <a:pt x="7531" y="258"/>
                    <a:pt x="6308" y="1"/>
                    <a:pt x="5161" y="1"/>
                  </a:cubicBezTo>
                  <a:close/>
                </a:path>
              </a:pathLst>
            </a:custGeom>
            <a:solidFill>
              <a:srgbClr val="4D0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55"/>
          <p:cNvGrpSpPr/>
          <p:nvPr/>
        </p:nvGrpSpPr>
        <p:grpSpPr>
          <a:xfrm>
            <a:off x="4134035" y="527794"/>
            <a:ext cx="1136956" cy="1236012"/>
            <a:chOff x="9703100" y="-1267987"/>
            <a:chExt cx="2036825" cy="2338275"/>
          </a:xfrm>
        </p:grpSpPr>
        <p:sp>
          <p:nvSpPr>
            <p:cNvPr id="855" name="Google Shape;855;p55"/>
            <p:cNvSpPr/>
            <p:nvPr/>
          </p:nvSpPr>
          <p:spPr>
            <a:xfrm>
              <a:off x="10201800" y="78513"/>
              <a:ext cx="435475" cy="991775"/>
            </a:xfrm>
            <a:custGeom>
              <a:avLst/>
              <a:gdLst/>
              <a:ahLst/>
              <a:cxnLst/>
              <a:rect l="l" t="t" r="r" b="b"/>
              <a:pathLst>
                <a:path w="17419" h="39671" extrusionOk="0">
                  <a:moveTo>
                    <a:pt x="8734" y="0"/>
                  </a:moveTo>
                  <a:lnTo>
                    <a:pt x="8734" y="0"/>
                  </a:lnTo>
                  <a:cubicBezTo>
                    <a:pt x="10617" y="2728"/>
                    <a:pt x="12828" y="35188"/>
                    <a:pt x="12828" y="35188"/>
                  </a:cubicBezTo>
                  <a:cubicBezTo>
                    <a:pt x="11394" y="34399"/>
                    <a:pt x="9647" y="34063"/>
                    <a:pt x="7930" y="34063"/>
                  </a:cubicBezTo>
                  <a:cubicBezTo>
                    <a:pt x="4698" y="34063"/>
                    <a:pt x="1571" y="35251"/>
                    <a:pt x="834" y="36838"/>
                  </a:cubicBezTo>
                  <a:cubicBezTo>
                    <a:pt x="0" y="38633"/>
                    <a:pt x="8499" y="39671"/>
                    <a:pt x="13349" y="39671"/>
                  </a:cubicBezTo>
                  <a:cubicBezTo>
                    <a:pt x="15065" y="39671"/>
                    <a:pt x="16324" y="39541"/>
                    <a:pt x="16551" y="39269"/>
                  </a:cubicBezTo>
                  <a:cubicBezTo>
                    <a:pt x="17418" y="38228"/>
                    <a:pt x="17247" y="1409"/>
                    <a:pt x="17247" y="1409"/>
                  </a:cubicBezTo>
                  <a:cubicBezTo>
                    <a:pt x="13945" y="1213"/>
                    <a:pt x="8734" y="0"/>
                    <a:pt x="8734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5"/>
            <p:cNvSpPr/>
            <p:nvPr/>
          </p:nvSpPr>
          <p:spPr>
            <a:xfrm>
              <a:off x="10805750" y="78513"/>
              <a:ext cx="435475" cy="991775"/>
            </a:xfrm>
            <a:custGeom>
              <a:avLst/>
              <a:gdLst/>
              <a:ahLst/>
              <a:cxnLst/>
              <a:rect l="l" t="t" r="r" b="b"/>
              <a:pathLst>
                <a:path w="17419" h="39671" extrusionOk="0">
                  <a:moveTo>
                    <a:pt x="8685" y="0"/>
                  </a:moveTo>
                  <a:cubicBezTo>
                    <a:pt x="8684" y="0"/>
                    <a:pt x="3473" y="1213"/>
                    <a:pt x="171" y="1409"/>
                  </a:cubicBezTo>
                  <a:cubicBezTo>
                    <a:pt x="171" y="1409"/>
                    <a:pt x="0" y="38228"/>
                    <a:pt x="867" y="39269"/>
                  </a:cubicBezTo>
                  <a:cubicBezTo>
                    <a:pt x="1094" y="39541"/>
                    <a:pt x="2354" y="39671"/>
                    <a:pt x="4069" y="39671"/>
                  </a:cubicBezTo>
                  <a:cubicBezTo>
                    <a:pt x="8919" y="39671"/>
                    <a:pt x="17418" y="38633"/>
                    <a:pt x="16584" y="36838"/>
                  </a:cubicBezTo>
                  <a:cubicBezTo>
                    <a:pt x="15848" y="35251"/>
                    <a:pt x="12721" y="34063"/>
                    <a:pt x="9489" y="34063"/>
                  </a:cubicBezTo>
                  <a:cubicBezTo>
                    <a:pt x="7772" y="34063"/>
                    <a:pt x="6024" y="34399"/>
                    <a:pt x="4591" y="35188"/>
                  </a:cubicBezTo>
                  <a:cubicBezTo>
                    <a:pt x="4591" y="35188"/>
                    <a:pt x="6803" y="2728"/>
                    <a:pt x="8685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5"/>
            <p:cNvSpPr/>
            <p:nvPr/>
          </p:nvSpPr>
          <p:spPr>
            <a:xfrm>
              <a:off x="10969425" y="-1267987"/>
              <a:ext cx="604350" cy="422325"/>
            </a:xfrm>
            <a:custGeom>
              <a:avLst/>
              <a:gdLst/>
              <a:ahLst/>
              <a:cxnLst/>
              <a:rect l="l" t="t" r="r" b="b"/>
              <a:pathLst>
                <a:path w="24174" h="16893" extrusionOk="0">
                  <a:moveTo>
                    <a:pt x="20556" y="0"/>
                  </a:moveTo>
                  <a:cubicBezTo>
                    <a:pt x="19269" y="0"/>
                    <a:pt x="17394" y="1741"/>
                    <a:pt x="14036" y="3590"/>
                  </a:cubicBezTo>
                  <a:cubicBezTo>
                    <a:pt x="9689" y="5983"/>
                    <a:pt x="4423" y="6328"/>
                    <a:pt x="1746" y="6328"/>
                  </a:cubicBezTo>
                  <a:cubicBezTo>
                    <a:pt x="661" y="6328"/>
                    <a:pt x="1" y="6271"/>
                    <a:pt x="1" y="6271"/>
                  </a:cubicBezTo>
                  <a:lnTo>
                    <a:pt x="1" y="6271"/>
                  </a:lnTo>
                  <a:lnTo>
                    <a:pt x="12692" y="16892"/>
                  </a:lnTo>
                  <a:cubicBezTo>
                    <a:pt x="24173" y="13600"/>
                    <a:pt x="23254" y="3390"/>
                    <a:pt x="21905" y="990"/>
                  </a:cubicBezTo>
                  <a:cubicBezTo>
                    <a:pt x="21513" y="293"/>
                    <a:pt x="21084" y="0"/>
                    <a:pt x="20556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5"/>
            <p:cNvSpPr/>
            <p:nvPr/>
          </p:nvSpPr>
          <p:spPr>
            <a:xfrm>
              <a:off x="9875725" y="-1267987"/>
              <a:ext cx="604325" cy="422325"/>
            </a:xfrm>
            <a:custGeom>
              <a:avLst/>
              <a:gdLst/>
              <a:ahLst/>
              <a:cxnLst/>
              <a:rect l="l" t="t" r="r" b="b"/>
              <a:pathLst>
                <a:path w="24173" h="16893" extrusionOk="0">
                  <a:moveTo>
                    <a:pt x="3617" y="0"/>
                  </a:moveTo>
                  <a:cubicBezTo>
                    <a:pt x="3090" y="0"/>
                    <a:pt x="2661" y="293"/>
                    <a:pt x="2269" y="990"/>
                  </a:cubicBezTo>
                  <a:cubicBezTo>
                    <a:pt x="919" y="3390"/>
                    <a:pt x="0" y="13600"/>
                    <a:pt x="11481" y="16892"/>
                  </a:cubicBezTo>
                  <a:lnTo>
                    <a:pt x="24173" y="6271"/>
                  </a:lnTo>
                  <a:lnTo>
                    <a:pt x="24173" y="6271"/>
                  </a:lnTo>
                  <a:cubicBezTo>
                    <a:pt x="24173" y="6271"/>
                    <a:pt x="23513" y="6328"/>
                    <a:pt x="22427" y="6328"/>
                  </a:cubicBezTo>
                  <a:cubicBezTo>
                    <a:pt x="19751" y="6328"/>
                    <a:pt x="14484" y="5983"/>
                    <a:pt x="10138" y="3590"/>
                  </a:cubicBezTo>
                  <a:cubicBezTo>
                    <a:pt x="6778" y="1741"/>
                    <a:pt x="4905" y="0"/>
                    <a:pt x="3617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5"/>
            <p:cNvSpPr/>
            <p:nvPr/>
          </p:nvSpPr>
          <p:spPr>
            <a:xfrm>
              <a:off x="9724125" y="-827737"/>
              <a:ext cx="154125" cy="107675"/>
            </a:xfrm>
            <a:custGeom>
              <a:avLst/>
              <a:gdLst/>
              <a:ahLst/>
              <a:cxnLst/>
              <a:rect l="l" t="t" r="r" b="b"/>
              <a:pathLst>
                <a:path w="6165" h="4307" extrusionOk="0">
                  <a:moveTo>
                    <a:pt x="2890" y="1"/>
                  </a:moveTo>
                  <a:cubicBezTo>
                    <a:pt x="2883" y="1"/>
                    <a:pt x="2876" y="1"/>
                    <a:pt x="2869" y="2"/>
                  </a:cubicBezTo>
                  <a:cubicBezTo>
                    <a:pt x="2260" y="63"/>
                    <a:pt x="1924" y="2473"/>
                    <a:pt x="1924" y="2473"/>
                  </a:cubicBezTo>
                  <a:cubicBezTo>
                    <a:pt x="1924" y="2473"/>
                    <a:pt x="1173" y="972"/>
                    <a:pt x="650" y="972"/>
                  </a:cubicBezTo>
                  <a:cubicBezTo>
                    <a:pt x="604" y="972"/>
                    <a:pt x="561" y="984"/>
                    <a:pt x="520" y="1008"/>
                  </a:cubicBezTo>
                  <a:cubicBezTo>
                    <a:pt x="0" y="1313"/>
                    <a:pt x="1566" y="4307"/>
                    <a:pt x="1566" y="4307"/>
                  </a:cubicBezTo>
                  <a:lnTo>
                    <a:pt x="4226" y="4307"/>
                  </a:lnTo>
                  <a:cubicBezTo>
                    <a:pt x="4226" y="4307"/>
                    <a:pt x="6164" y="1251"/>
                    <a:pt x="5342" y="915"/>
                  </a:cubicBezTo>
                  <a:cubicBezTo>
                    <a:pt x="5280" y="890"/>
                    <a:pt x="5216" y="878"/>
                    <a:pt x="5153" y="878"/>
                  </a:cubicBezTo>
                  <a:cubicBezTo>
                    <a:pt x="4376" y="878"/>
                    <a:pt x="3541" y="2625"/>
                    <a:pt x="3541" y="2625"/>
                  </a:cubicBezTo>
                  <a:cubicBezTo>
                    <a:pt x="3541" y="2625"/>
                    <a:pt x="3482" y="1"/>
                    <a:pt x="2890" y="1"/>
                  </a:cubicBezTo>
                  <a:close/>
                </a:path>
              </a:pathLst>
            </a:custGeom>
            <a:solidFill>
              <a:srgbClr val="F27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5"/>
            <p:cNvSpPr/>
            <p:nvPr/>
          </p:nvSpPr>
          <p:spPr>
            <a:xfrm>
              <a:off x="9703100" y="-733387"/>
              <a:ext cx="413200" cy="446675"/>
            </a:xfrm>
            <a:custGeom>
              <a:avLst/>
              <a:gdLst/>
              <a:ahLst/>
              <a:cxnLst/>
              <a:rect l="l" t="t" r="r" b="b"/>
              <a:pathLst>
                <a:path w="16528" h="17867" extrusionOk="0">
                  <a:moveTo>
                    <a:pt x="3801" y="0"/>
                  </a:moveTo>
                  <a:cubicBezTo>
                    <a:pt x="2013" y="0"/>
                    <a:pt x="0" y="2745"/>
                    <a:pt x="0" y="7114"/>
                  </a:cubicBezTo>
                  <a:cubicBezTo>
                    <a:pt x="0" y="12004"/>
                    <a:pt x="6639" y="17867"/>
                    <a:pt x="14644" y="17867"/>
                  </a:cubicBezTo>
                  <a:cubicBezTo>
                    <a:pt x="15049" y="17867"/>
                    <a:pt x="15458" y="17852"/>
                    <a:pt x="15870" y="17821"/>
                  </a:cubicBezTo>
                  <a:cubicBezTo>
                    <a:pt x="15869" y="17821"/>
                    <a:pt x="15912" y="12071"/>
                    <a:pt x="16528" y="8256"/>
                  </a:cubicBezTo>
                  <a:lnTo>
                    <a:pt x="16528" y="8256"/>
                  </a:lnTo>
                  <a:cubicBezTo>
                    <a:pt x="16527" y="8256"/>
                    <a:pt x="15140" y="8625"/>
                    <a:pt x="13404" y="8625"/>
                  </a:cubicBezTo>
                  <a:cubicBezTo>
                    <a:pt x="11858" y="8625"/>
                    <a:pt x="10035" y="8332"/>
                    <a:pt x="8673" y="7222"/>
                  </a:cubicBezTo>
                  <a:cubicBezTo>
                    <a:pt x="5782" y="4867"/>
                    <a:pt x="6637" y="1438"/>
                    <a:pt x="4711" y="261"/>
                  </a:cubicBezTo>
                  <a:cubicBezTo>
                    <a:pt x="4422" y="85"/>
                    <a:pt x="4115" y="0"/>
                    <a:pt x="3801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5"/>
            <p:cNvSpPr/>
            <p:nvPr/>
          </p:nvSpPr>
          <p:spPr>
            <a:xfrm>
              <a:off x="11564775" y="-827737"/>
              <a:ext cx="154125" cy="107675"/>
            </a:xfrm>
            <a:custGeom>
              <a:avLst/>
              <a:gdLst/>
              <a:ahLst/>
              <a:cxnLst/>
              <a:rect l="l" t="t" r="r" b="b"/>
              <a:pathLst>
                <a:path w="6165" h="4307" extrusionOk="0">
                  <a:moveTo>
                    <a:pt x="3274" y="1"/>
                  </a:moveTo>
                  <a:cubicBezTo>
                    <a:pt x="2683" y="1"/>
                    <a:pt x="2624" y="2625"/>
                    <a:pt x="2624" y="2625"/>
                  </a:cubicBezTo>
                  <a:cubicBezTo>
                    <a:pt x="2624" y="2625"/>
                    <a:pt x="1789" y="878"/>
                    <a:pt x="1012" y="878"/>
                  </a:cubicBezTo>
                  <a:cubicBezTo>
                    <a:pt x="948" y="878"/>
                    <a:pt x="885" y="890"/>
                    <a:pt x="823" y="915"/>
                  </a:cubicBezTo>
                  <a:cubicBezTo>
                    <a:pt x="0" y="1251"/>
                    <a:pt x="1939" y="4307"/>
                    <a:pt x="1939" y="4307"/>
                  </a:cubicBezTo>
                  <a:lnTo>
                    <a:pt x="4598" y="4307"/>
                  </a:lnTo>
                  <a:cubicBezTo>
                    <a:pt x="4598" y="4307"/>
                    <a:pt x="6164" y="1313"/>
                    <a:pt x="5645" y="1008"/>
                  </a:cubicBezTo>
                  <a:cubicBezTo>
                    <a:pt x="5604" y="984"/>
                    <a:pt x="5560" y="972"/>
                    <a:pt x="5515" y="972"/>
                  </a:cubicBezTo>
                  <a:cubicBezTo>
                    <a:pt x="4991" y="972"/>
                    <a:pt x="4241" y="2473"/>
                    <a:pt x="4241" y="2473"/>
                  </a:cubicBezTo>
                  <a:cubicBezTo>
                    <a:pt x="4241" y="2473"/>
                    <a:pt x="3906" y="63"/>
                    <a:pt x="3295" y="2"/>
                  </a:cubicBezTo>
                  <a:cubicBezTo>
                    <a:pt x="3288" y="1"/>
                    <a:pt x="3281" y="1"/>
                    <a:pt x="3274" y="1"/>
                  </a:cubicBezTo>
                  <a:close/>
                </a:path>
              </a:pathLst>
            </a:custGeom>
            <a:solidFill>
              <a:srgbClr val="F27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5"/>
            <p:cNvSpPr/>
            <p:nvPr/>
          </p:nvSpPr>
          <p:spPr>
            <a:xfrm>
              <a:off x="11326700" y="-733387"/>
              <a:ext cx="413225" cy="446675"/>
            </a:xfrm>
            <a:custGeom>
              <a:avLst/>
              <a:gdLst/>
              <a:ahLst/>
              <a:cxnLst/>
              <a:rect l="l" t="t" r="r" b="b"/>
              <a:pathLst>
                <a:path w="16529" h="17867" extrusionOk="0">
                  <a:moveTo>
                    <a:pt x="12728" y="0"/>
                  </a:moveTo>
                  <a:cubicBezTo>
                    <a:pt x="12413" y="0"/>
                    <a:pt x="12106" y="85"/>
                    <a:pt x="11818" y="261"/>
                  </a:cubicBezTo>
                  <a:cubicBezTo>
                    <a:pt x="9891" y="1438"/>
                    <a:pt x="10747" y="4867"/>
                    <a:pt x="7857" y="7222"/>
                  </a:cubicBezTo>
                  <a:cubicBezTo>
                    <a:pt x="6495" y="8332"/>
                    <a:pt x="4672" y="8626"/>
                    <a:pt x="3126" y="8626"/>
                  </a:cubicBezTo>
                  <a:cubicBezTo>
                    <a:pt x="1390" y="8626"/>
                    <a:pt x="1" y="8256"/>
                    <a:pt x="1" y="8256"/>
                  </a:cubicBezTo>
                  <a:lnTo>
                    <a:pt x="1" y="8256"/>
                  </a:lnTo>
                  <a:cubicBezTo>
                    <a:pt x="618" y="12071"/>
                    <a:pt x="660" y="17821"/>
                    <a:pt x="658" y="17821"/>
                  </a:cubicBezTo>
                  <a:cubicBezTo>
                    <a:pt x="1070" y="17852"/>
                    <a:pt x="1479" y="17867"/>
                    <a:pt x="1885" y="17867"/>
                  </a:cubicBezTo>
                  <a:cubicBezTo>
                    <a:pt x="9889" y="17867"/>
                    <a:pt x="16529" y="12004"/>
                    <a:pt x="16529" y="7114"/>
                  </a:cubicBezTo>
                  <a:cubicBezTo>
                    <a:pt x="16529" y="2745"/>
                    <a:pt x="14515" y="0"/>
                    <a:pt x="12728" y="0"/>
                  </a:cubicBezTo>
                  <a:close/>
                </a:path>
              </a:pathLst>
            </a:custGeom>
            <a:solidFill>
              <a:srgbClr val="E05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5"/>
            <p:cNvSpPr/>
            <p:nvPr/>
          </p:nvSpPr>
          <p:spPr>
            <a:xfrm>
              <a:off x="9986275" y="-1152012"/>
              <a:ext cx="1475375" cy="1425650"/>
            </a:xfrm>
            <a:custGeom>
              <a:avLst/>
              <a:gdLst/>
              <a:ahLst/>
              <a:cxnLst/>
              <a:rect l="l" t="t" r="r" b="b"/>
              <a:pathLst>
                <a:path w="59015" h="57026" extrusionOk="0">
                  <a:moveTo>
                    <a:pt x="29467" y="1"/>
                  </a:moveTo>
                  <a:cubicBezTo>
                    <a:pt x="14072" y="1"/>
                    <a:pt x="6474" y="9996"/>
                    <a:pt x="3077" y="20793"/>
                  </a:cubicBezTo>
                  <a:cubicBezTo>
                    <a:pt x="1" y="30564"/>
                    <a:pt x="1018" y="46393"/>
                    <a:pt x="1240" y="49310"/>
                  </a:cubicBezTo>
                  <a:cubicBezTo>
                    <a:pt x="1230" y="49467"/>
                    <a:pt x="1215" y="49622"/>
                    <a:pt x="1215" y="49782"/>
                  </a:cubicBezTo>
                  <a:cubicBezTo>
                    <a:pt x="1215" y="53783"/>
                    <a:pt x="4459" y="57025"/>
                    <a:pt x="8459" y="57025"/>
                  </a:cubicBezTo>
                  <a:cubicBezTo>
                    <a:pt x="11822" y="57025"/>
                    <a:pt x="14641" y="54731"/>
                    <a:pt x="15457" y="51624"/>
                  </a:cubicBezTo>
                  <a:cubicBezTo>
                    <a:pt x="16273" y="54731"/>
                    <a:pt x="19093" y="57025"/>
                    <a:pt x="22456" y="57025"/>
                  </a:cubicBezTo>
                  <a:cubicBezTo>
                    <a:pt x="25818" y="57025"/>
                    <a:pt x="28638" y="54731"/>
                    <a:pt x="29454" y="51624"/>
                  </a:cubicBezTo>
                  <a:cubicBezTo>
                    <a:pt x="30271" y="54731"/>
                    <a:pt x="33091" y="57025"/>
                    <a:pt x="36452" y="57025"/>
                  </a:cubicBezTo>
                  <a:cubicBezTo>
                    <a:pt x="39815" y="57025"/>
                    <a:pt x="42635" y="54731"/>
                    <a:pt x="43451" y="51624"/>
                  </a:cubicBezTo>
                  <a:cubicBezTo>
                    <a:pt x="44268" y="54731"/>
                    <a:pt x="47086" y="57025"/>
                    <a:pt x="50449" y="57025"/>
                  </a:cubicBezTo>
                  <a:cubicBezTo>
                    <a:pt x="54449" y="57025"/>
                    <a:pt x="57693" y="53783"/>
                    <a:pt x="57693" y="49782"/>
                  </a:cubicBezTo>
                  <a:cubicBezTo>
                    <a:pt x="57693" y="49687"/>
                    <a:pt x="57683" y="49598"/>
                    <a:pt x="57679" y="49505"/>
                  </a:cubicBezTo>
                  <a:cubicBezTo>
                    <a:pt x="57860" y="47218"/>
                    <a:pt x="59015" y="30821"/>
                    <a:pt x="55857" y="20793"/>
                  </a:cubicBezTo>
                  <a:cubicBezTo>
                    <a:pt x="52458" y="9996"/>
                    <a:pt x="44861" y="1"/>
                    <a:pt x="29467" y="1"/>
                  </a:cubicBezTo>
                  <a:close/>
                </a:path>
              </a:pathLst>
            </a:custGeom>
            <a:solidFill>
              <a:srgbClr val="FFD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5"/>
            <p:cNvSpPr/>
            <p:nvPr/>
          </p:nvSpPr>
          <p:spPr>
            <a:xfrm>
              <a:off x="10072350" y="-340362"/>
              <a:ext cx="122150" cy="117550"/>
            </a:xfrm>
            <a:custGeom>
              <a:avLst/>
              <a:gdLst/>
              <a:ahLst/>
              <a:cxnLst/>
              <a:rect l="l" t="t" r="r" b="b"/>
              <a:pathLst>
                <a:path w="4886" h="4702" extrusionOk="0">
                  <a:moveTo>
                    <a:pt x="2535" y="0"/>
                  </a:moveTo>
                  <a:cubicBezTo>
                    <a:pt x="1585" y="0"/>
                    <a:pt x="728" y="574"/>
                    <a:pt x="364" y="1452"/>
                  </a:cubicBezTo>
                  <a:cubicBezTo>
                    <a:pt x="0" y="2330"/>
                    <a:pt x="201" y="3342"/>
                    <a:pt x="873" y="4013"/>
                  </a:cubicBezTo>
                  <a:cubicBezTo>
                    <a:pt x="1323" y="4463"/>
                    <a:pt x="1925" y="4702"/>
                    <a:pt x="2537" y="4702"/>
                  </a:cubicBezTo>
                  <a:cubicBezTo>
                    <a:pt x="2839" y="4702"/>
                    <a:pt x="3145" y="4643"/>
                    <a:pt x="3435" y="4523"/>
                  </a:cubicBezTo>
                  <a:cubicBezTo>
                    <a:pt x="4314" y="4160"/>
                    <a:pt x="4886" y="3301"/>
                    <a:pt x="4886" y="2351"/>
                  </a:cubicBezTo>
                  <a:cubicBezTo>
                    <a:pt x="4886" y="1053"/>
                    <a:pt x="3833" y="2"/>
                    <a:pt x="2535" y="0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5"/>
            <p:cNvSpPr/>
            <p:nvPr/>
          </p:nvSpPr>
          <p:spPr>
            <a:xfrm>
              <a:off x="10188875" y="-216087"/>
              <a:ext cx="147725" cy="142125"/>
            </a:xfrm>
            <a:custGeom>
              <a:avLst/>
              <a:gdLst/>
              <a:ahLst/>
              <a:cxnLst/>
              <a:rect l="l" t="t" r="r" b="b"/>
              <a:pathLst>
                <a:path w="5909" h="5685" extrusionOk="0">
                  <a:moveTo>
                    <a:pt x="3067" y="1"/>
                  </a:moveTo>
                  <a:cubicBezTo>
                    <a:pt x="1917" y="1"/>
                    <a:pt x="881" y="693"/>
                    <a:pt x="441" y="1754"/>
                  </a:cubicBezTo>
                  <a:cubicBezTo>
                    <a:pt x="1" y="2816"/>
                    <a:pt x="244" y="4038"/>
                    <a:pt x="1056" y="4852"/>
                  </a:cubicBezTo>
                  <a:cubicBezTo>
                    <a:pt x="1600" y="5395"/>
                    <a:pt x="2328" y="5685"/>
                    <a:pt x="3068" y="5685"/>
                  </a:cubicBezTo>
                  <a:cubicBezTo>
                    <a:pt x="3434" y="5685"/>
                    <a:pt x="3802" y="5614"/>
                    <a:pt x="4154" y="5468"/>
                  </a:cubicBezTo>
                  <a:cubicBezTo>
                    <a:pt x="5215" y="5028"/>
                    <a:pt x="5908" y="3992"/>
                    <a:pt x="5908" y="2842"/>
                  </a:cubicBezTo>
                  <a:cubicBezTo>
                    <a:pt x="5908" y="1273"/>
                    <a:pt x="4636" y="1"/>
                    <a:pt x="3067" y="1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5"/>
            <p:cNvSpPr/>
            <p:nvPr/>
          </p:nvSpPr>
          <p:spPr>
            <a:xfrm>
              <a:off x="10148450" y="34613"/>
              <a:ext cx="77950" cy="75025"/>
            </a:xfrm>
            <a:custGeom>
              <a:avLst/>
              <a:gdLst/>
              <a:ahLst/>
              <a:cxnLst/>
              <a:rect l="l" t="t" r="r" b="b"/>
              <a:pathLst>
                <a:path w="3118" h="3001" extrusionOk="0">
                  <a:moveTo>
                    <a:pt x="1618" y="0"/>
                  </a:moveTo>
                  <a:cubicBezTo>
                    <a:pt x="1011" y="0"/>
                    <a:pt x="464" y="365"/>
                    <a:pt x="232" y="925"/>
                  </a:cubicBezTo>
                  <a:cubicBezTo>
                    <a:pt x="1" y="1487"/>
                    <a:pt x="128" y="2131"/>
                    <a:pt x="558" y="2561"/>
                  </a:cubicBezTo>
                  <a:cubicBezTo>
                    <a:pt x="844" y="2848"/>
                    <a:pt x="1227" y="3000"/>
                    <a:pt x="1617" y="3000"/>
                  </a:cubicBezTo>
                  <a:cubicBezTo>
                    <a:pt x="1811" y="3000"/>
                    <a:pt x="2006" y="2963"/>
                    <a:pt x="2192" y="2885"/>
                  </a:cubicBezTo>
                  <a:cubicBezTo>
                    <a:pt x="2752" y="2654"/>
                    <a:pt x="3117" y="2107"/>
                    <a:pt x="3117" y="1500"/>
                  </a:cubicBezTo>
                  <a:cubicBezTo>
                    <a:pt x="3117" y="672"/>
                    <a:pt x="2446" y="0"/>
                    <a:pt x="1618" y="0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5"/>
            <p:cNvSpPr/>
            <p:nvPr/>
          </p:nvSpPr>
          <p:spPr>
            <a:xfrm>
              <a:off x="11273550" y="-340362"/>
              <a:ext cx="122175" cy="117550"/>
            </a:xfrm>
            <a:custGeom>
              <a:avLst/>
              <a:gdLst/>
              <a:ahLst/>
              <a:cxnLst/>
              <a:rect l="l" t="t" r="r" b="b"/>
              <a:pathLst>
                <a:path w="4887" h="4702" extrusionOk="0">
                  <a:moveTo>
                    <a:pt x="2351" y="0"/>
                  </a:moveTo>
                  <a:cubicBezTo>
                    <a:pt x="1053" y="2"/>
                    <a:pt x="0" y="1053"/>
                    <a:pt x="0" y="2351"/>
                  </a:cubicBezTo>
                  <a:cubicBezTo>
                    <a:pt x="0" y="3301"/>
                    <a:pt x="572" y="4160"/>
                    <a:pt x="1451" y="4523"/>
                  </a:cubicBezTo>
                  <a:cubicBezTo>
                    <a:pt x="1742" y="4643"/>
                    <a:pt x="2047" y="4702"/>
                    <a:pt x="2350" y="4702"/>
                  </a:cubicBezTo>
                  <a:cubicBezTo>
                    <a:pt x="2961" y="4702"/>
                    <a:pt x="3563" y="4463"/>
                    <a:pt x="4013" y="4013"/>
                  </a:cubicBezTo>
                  <a:cubicBezTo>
                    <a:pt x="4685" y="3342"/>
                    <a:pt x="4886" y="2330"/>
                    <a:pt x="4523" y="1452"/>
                  </a:cubicBezTo>
                  <a:cubicBezTo>
                    <a:pt x="4158" y="574"/>
                    <a:pt x="3301" y="0"/>
                    <a:pt x="2351" y="0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5"/>
            <p:cNvSpPr/>
            <p:nvPr/>
          </p:nvSpPr>
          <p:spPr>
            <a:xfrm>
              <a:off x="11131475" y="-216087"/>
              <a:ext cx="142100" cy="142125"/>
            </a:xfrm>
            <a:custGeom>
              <a:avLst/>
              <a:gdLst/>
              <a:ahLst/>
              <a:cxnLst/>
              <a:rect l="l" t="t" r="r" b="b"/>
              <a:pathLst>
                <a:path w="5684" h="5685" extrusionOk="0">
                  <a:moveTo>
                    <a:pt x="2842" y="1"/>
                  </a:moveTo>
                  <a:cubicBezTo>
                    <a:pt x="1272" y="1"/>
                    <a:pt x="0" y="1273"/>
                    <a:pt x="0" y="2842"/>
                  </a:cubicBezTo>
                  <a:cubicBezTo>
                    <a:pt x="0" y="4412"/>
                    <a:pt x="1272" y="5684"/>
                    <a:pt x="2842" y="5684"/>
                  </a:cubicBezTo>
                  <a:cubicBezTo>
                    <a:pt x="4411" y="5684"/>
                    <a:pt x="5683" y="4412"/>
                    <a:pt x="5683" y="2842"/>
                  </a:cubicBezTo>
                  <a:cubicBezTo>
                    <a:pt x="5683" y="1273"/>
                    <a:pt x="4411" y="1"/>
                    <a:pt x="2842" y="1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5"/>
            <p:cNvSpPr/>
            <p:nvPr/>
          </p:nvSpPr>
          <p:spPr>
            <a:xfrm>
              <a:off x="11241625" y="34613"/>
              <a:ext cx="77975" cy="75025"/>
            </a:xfrm>
            <a:custGeom>
              <a:avLst/>
              <a:gdLst/>
              <a:ahLst/>
              <a:cxnLst/>
              <a:rect l="l" t="t" r="r" b="b"/>
              <a:pathLst>
                <a:path w="3119" h="3001" extrusionOk="0">
                  <a:moveTo>
                    <a:pt x="1500" y="0"/>
                  </a:moveTo>
                  <a:cubicBezTo>
                    <a:pt x="672" y="0"/>
                    <a:pt x="1" y="672"/>
                    <a:pt x="1" y="1500"/>
                  </a:cubicBezTo>
                  <a:cubicBezTo>
                    <a:pt x="1" y="2107"/>
                    <a:pt x="367" y="2654"/>
                    <a:pt x="927" y="2885"/>
                  </a:cubicBezTo>
                  <a:cubicBezTo>
                    <a:pt x="1113" y="2963"/>
                    <a:pt x="1308" y="3000"/>
                    <a:pt x="1501" y="3000"/>
                  </a:cubicBezTo>
                  <a:cubicBezTo>
                    <a:pt x="1891" y="3000"/>
                    <a:pt x="2275" y="2848"/>
                    <a:pt x="2561" y="2561"/>
                  </a:cubicBezTo>
                  <a:cubicBezTo>
                    <a:pt x="2990" y="2131"/>
                    <a:pt x="3119" y="1487"/>
                    <a:pt x="2887" y="925"/>
                  </a:cubicBezTo>
                  <a:cubicBezTo>
                    <a:pt x="2654" y="365"/>
                    <a:pt x="2107" y="0"/>
                    <a:pt x="1500" y="0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5"/>
            <p:cNvSpPr/>
            <p:nvPr/>
          </p:nvSpPr>
          <p:spPr>
            <a:xfrm>
              <a:off x="10608350" y="-1259962"/>
              <a:ext cx="229150" cy="215925"/>
            </a:xfrm>
            <a:custGeom>
              <a:avLst/>
              <a:gdLst/>
              <a:ahLst/>
              <a:cxnLst/>
              <a:rect l="l" t="t" r="r" b="b"/>
              <a:pathLst>
                <a:path w="9166" h="8637" extrusionOk="0">
                  <a:moveTo>
                    <a:pt x="4590" y="0"/>
                  </a:moveTo>
                  <a:cubicBezTo>
                    <a:pt x="4409" y="0"/>
                    <a:pt x="4226" y="12"/>
                    <a:pt x="4041" y="35"/>
                  </a:cubicBezTo>
                  <a:cubicBezTo>
                    <a:pt x="1676" y="335"/>
                    <a:pt x="1" y="2496"/>
                    <a:pt x="301" y="4861"/>
                  </a:cubicBezTo>
                  <a:cubicBezTo>
                    <a:pt x="577" y="7043"/>
                    <a:pt x="2435" y="8637"/>
                    <a:pt x="4578" y="8637"/>
                  </a:cubicBezTo>
                  <a:cubicBezTo>
                    <a:pt x="4759" y="8637"/>
                    <a:pt x="4941" y="8625"/>
                    <a:pt x="5126" y="8602"/>
                  </a:cubicBezTo>
                  <a:cubicBezTo>
                    <a:pt x="7492" y="8302"/>
                    <a:pt x="9166" y="6143"/>
                    <a:pt x="8868" y="3776"/>
                  </a:cubicBezTo>
                  <a:cubicBezTo>
                    <a:pt x="8591" y="1593"/>
                    <a:pt x="6732" y="0"/>
                    <a:pt x="4590" y="0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5"/>
            <p:cNvSpPr/>
            <p:nvPr/>
          </p:nvSpPr>
          <p:spPr>
            <a:xfrm>
              <a:off x="10520100" y="-1087062"/>
              <a:ext cx="105000" cy="99350"/>
            </a:xfrm>
            <a:custGeom>
              <a:avLst/>
              <a:gdLst/>
              <a:ahLst/>
              <a:cxnLst/>
              <a:rect l="l" t="t" r="r" b="b"/>
              <a:pathLst>
                <a:path w="4200" h="3974" extrusionOk="0">
                  <a:moveTo>
                    <a:pt x="2072" y="0"/>
                  </a:moveTo>
                  <a:cubicBezTo>
                    <a:pt x="1734" y="0"/>
                    <a:pt x="1394" y="87"/>
                    <a:pt x="1087" y="262"/>
                  </a:cubicBezTo>
                  <a:cubicBezTo>
                    <a:pt x="390" y="660"/>
                    <a:pt x="0" y="1438"/>
                    <a:pt x="102" y="2236"/>
                  </a:cubicBezTo>
                  <a:cubicBezTo>
                    <a:pt x="228" y="3240"/>
                    <a:pt x="1083" y="3974"/>
                    <a:pt x="2069" y="3974"/>
                  </a:cubicBezTo>
                  <a:cubicBezTo>
                    <a:pt x="2152" y="3974"/>
                    <a:pt x="2237" y="3968"/>
                    <a:pt x="2322" y="3957"/>
                  </a:cubicBezTo>
                  <a:cubicBezTo>
                    <a:pt x="3120" y="3856"/>
                    <a:pt x="3777" y="3286"/>
                    <a:pt x="3988" y="2510"/>
                  </a:cubicBezTo>
                  <a:cubicBezTo>
                    <a:pt x="4200" y="1735"/>
                    <a:pt x="3925" y="909"/>
                    <a:pt x="3289" y="416"/>
                  </a:cubicBezTo>
                  <a:cubicBezTo>
                    <a:pt x="2933" y="141"/>
                    <a:pt x="2504" y="0"/>
                    <a:pt x="2072" y="0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5"/>
            <p:cNvSpPr/>
            <p:nvPr/>
          </p:nvSpPr>
          <p:spPr>
            <a:xfrm>
              <a:off x="10637575" y="-1003137"/>
              <a:ext cx="127000" cy="120175"/>
            </a:xfrm>
            <a:custGeom>
              <a:avLst/>
              <a:gdLst/>
              <a:ahLst/>
              <a:cxnLst/>
              <a:rect l="l" t="t" r="r" b="b"/>
              <a:pathLst>
                <a:path w="5080" h="4807" extrusionOk="0">
                  <a:moveTo>
                    <a:pt x="2506" y="0"/>
                  </a:moveTo>
                  <a:cubicBezTo>
                    <a:pt x="2096" y="0"/>
                    <a:pt x="1685" y="105"/>
                    <a:pt x="1315" y="317"/>
                  </a:cubicBezTo>
                  <a:cubicBezTo>
                    <a:pt x="471" y="799"/>
                    <a:pt x="0" y="1743"/>
                    <a:pt x="123" y="2707"/>
                  </a:cubicBezTo>
                  <a:cubicBezTo>
                    <a:pt x="277" y="3920"/>
                    <a:pt x="1311" y="4806"/>
                    <a:pt x="2504" y="4806"/>
                  </a:cubicBezTo>
                  <a:cubicBezTo>
                    <a:pt x="2604" y="4806"/>
                    <a:pt x="2706" y="4800"/>
                    <a:pt x="2809" y="4787"/>
                  </a:cubicBezTo>
                  <a:cubicBezTo>
                    <a:pt x="3773" y="4665"/>
                    <a:pt x="4567" y="3973"/>
                    <a:pt x="4824" y="3037"/>
                  </a:cubicBezTo>
                  <a:cubicBezTo>
                    <a:pt x="5080" y="2099"/>
                    <a:pt x="4746" y="1100"/>
                    <a:pt x="3978" y="505"/>
                  </a:cubicBezTo>
                  <a:cubicBezTo>
                    <a:pt x="3547" y="170"/>
                    <a:pt x="3028" y="0"/>
                    <a:pt x="2506" y="0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5"/>
            <p:cNvSpPr/>
            <p:nvPr/>
          </p:nvSpPr>
          <p:spPr>
            <a:xfrm>
              <a:off x="10841150" y="-1062087"/>
              <a:ext cx="67050" cy="63400"/>
            </a:xfrm>
            <a:custGeom>
              <a:avLst/>
              <a:gdLst/>
              <a:ahLst/>
              <a:cxnLst/>
              <a:rect l="l" t="t" r="r" b="b"/>
              <a:pathLst>
                <a:path w="2682" h="2536" extrusionOk="0">
                  <a:moveTo>
                    <a:pt x="1322" y="0"/>
                  </a:moveTo>
                  <a:cubicBezTo>
                    <a:pt x="1106" y="0"/>
                    <a:pt x="889" y="55"/>
                    <a:pt x="694" y="167"/>
                  </a:cubicBezTo>
                  <a:cubicBezTo>
                    <a:pt x="248" y="421"/>
                    <a:pt x="0" y="919"/>
                    <a:pt x="65" y="1428"/>
                  </a:cubicBezTo>
                  <a:cubicBezTo>
                    <a:pt x="147" y="2068"/>
                    <a:pt x="692" y="2536"/>
                    <a:pt x="1320" y="2536"/>
                  </a:cubicBezTo>
                  <a:cubicBezTo>
                    <a:pt x="1373" y="2536"/>
                    <a:pt x="1427" y="2532"/>
                    <a:pt x="1481" y="2526"/>
                  </a:cubicBezTo>
                  <a:cubicBezTo>
                    <a:pt x="1991" y="2462"/>
                    <a:pt x="2410" y="2097"/>
                    <a:pt x="2545" y="1602"/>
                  </a:cubicBezTo>
                  <a:cubicBezTo>
                    <a:pt x="2681" y="1107"/>
                    <a:pt x="2505" y="580"/>
                    <a:pt x="2099" y="266"/>
                  </a:cubicBezTo>
                  <a:cubicBezTo>
                    <a:pt x="1872" y="90"/>
                    <a:pt x="1598" y="0"/>
                    <a:pt x="1322" y="0"/>
                  </a:cubicBezTo>
                  <a:close/>
                </a:path>
              </a:pathLst>
            </a:custGeom>
            <a:solidFill>
              <a:srgbClr val="FFE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5"/>
            <p:cNvSpPr/>
            <p:nvPr/>
          </p:nvSpPr>
          <p:spPr>
            <a:xfrm>
              <a:off x="10441850" y="-896362"/>
              <a:ext cx="562200" cy="562175"/>
            </a:xfrm>
            <a:custGeom>
              <a:avLst/>
              <a:gdLst/>
              <a:ahLst/>
              <a:cxnLst/>
              <a:rect l="l" t="t" r="r" b="b"/>
              <a:pathLst>
                <a:path w="22488" h="22487" extrusionOk="0">
                  <a:moveTo>
                    <a:pt x="11244" y="1"/>
                  </a:moveTo>
                  <a:cubicBezTo>
                    <a:pt x="5034" y="1"/>
                    <a:pt x="0" y="5034"/>
                    <a:pt x="0" y="11243"/>
                  </a:cubicBezTo>
                  <a:cubicBezTo>
                    <a:pt x="0" y="17453"/>
                    <a:pt x="5032" y="22487"/>
                    <a:pt x="11244" y="22487"/>
                  </a:cubicBezTo>
                  <a:cubicBezTo>
                    <a:pt x="17455" y="22487"/>
                    <a:pt x="22488" y="17453"/>
                    <a:pt x="22488" y="11244"/>
                  </a:cubicBezTo>
                  <a:cubicBezTo>
                    <a:pt x="22488" y="5034"/>
                    <a:pt x="17453" y="1"/>
                    <a:pt x="1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5"/>
            <p:cNvSpPr/>
            <p:nvPr/>
          </p:nvSpPr>
          <p:spPr>
            <a:xfrm>
              <a:off x="10533225" y="-804987"/>
              <a:ext cx="379450" cy="379450"/>
            </a:xfrm>
            <a:custGeom>
              <a:avLst/>
              <a:gdLst/>
              <a:ahLst/>
              <a:cxnLst/>
              <a:rect l="l" t="t" r="r" b="b"/>
              <a:pathLst>
                <a:path w="15178" h="15178" extrusionOk="0">
                  <a:moveTo>
                    <a:pt x="7589" y="1"/>
                  </a:moveTo>
                  <a:cubicBezTo>
                    <a:pt x="3398" y="1"/>
                    <a:pt x="1" y="3398"/>
                    <a:pt x="1" y="7589"/>
                  </a:cubicBezTo>
                  <a:cubicBezTo>
                    <a:pt x="1" y="11779"/>
                    <a:pt x="3398" y="15178"/>
                    <a:pt x="7589" y="15178"/>
                  </a:cubicBezTo>
                  <a:cubicBezTo>
                    <a:pt x="11779" y="15178"/>
                    <a:pt x="15178" y="11779"/>
                    <a:pt x="15178" y="7589"/>
                  </a:cubicBezTo>
                  <a:cubicBezTo>
                    <a:pt x="15178" y="3398"/>
                    <a:pt x="11779" y="1"/>
                    <a:pt x="7589" y="1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5"/>
            <p:cNvSpPr/>
            <p:nvPr/>
          </p:nvSpPr>
          <p:spPr>
            <a:xfrm>
              <a:off x="10613475" y="-724812"/>
              <a:ext cx="219000" cy="219075"/>
            </a:xfrm>
            <a:custGeom>
              <a:avLst/>
              <a:gdLst/>
              <a:ahLst/>
              <a:cxnLst/>
              <a:rect l="l" t="t" r="r" b="b"/>
              <a:pathLst>
                <a:path w="8760" h="8763" extrusionOk="0">
                  <a:moveTo>
                    <a:pt x="4379" y="0"/>
                  </a:moveTo>
                  <a:cubicBezTo>
                    <a:pt x="1962" y="0"/>
                    <a:pt x="0" y="1962"/>
                    <a:pt x="0" y="4382"/>
                  </a:cubicBezTo>
                  <a:cubicBezTo>
                    <a:pt x="0" y="6801"/>
                    <a:pt x="1957" y="8763"/>
                    <a:pt x="4379" y="8763"/>
                  </a:cubicBezTo>
                  <a:cubicBezTo>
                    <a:pt x="6800" y="8763"/>
                    <a:pt x="8760" y="6801"/>
                    <a:pt x="8760" y="4382"/>
                  </a:cubicBezTo>
                  <a:cubicBezTo>
                    <a:pt x="8760" y="1963"/>
                    <a:pt x="6795" y="0"/>
                    <a:pt x="4379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5"/>
            <p:cNvSpPr/>
            <p:nvPr/>
          </p:nvSpPr>
          <p:spPr>
            <a:xfrm>
              <a:off x="10762075" y="-769512"/>
              <a:ext cx="140800" cy="140225"/>
            </a:xfrm>
            <a:custGeom>
              <a:avLst/>
              <a:gdLst/>
              <a:ahLst/>
              <a:cxnLst/>
              <a:rect l="l" t="t" r="r" b="b"/>
              <a:pathLst>
                <a:path w="5632" h="5609" extrusionOk="0">
                  <a:moveTo>
                    <a:pt x="2816" y="0"/>
                  </a:moveTo>
                  <a:cubicBezTo>
                    <a:pt x="1270" y="0"/>
                    <a:pt x="12" y="1247"/>
                    <a:pt x="0" y="2793"/>
                  </a:cubicBezTo>
                  <a:cubicBezTo>
                    <a:pt x="0" y="4348"/>
                    <a:pt x="1261" y="5609"/>
                    <a:pt x="2816" y="5609"/>
                  </a:cubicBezTo>
                  <a:cubicBezTo>
                    <a:pt x="4370" y="5609"/>
                    <a:pt x="5631" y="4348"/>
                    <a:pt x="5631" y="2793"/>
                  </a:cubicBezTo>
                  <a:cubicBezTo>
                    <a:pt x="5618" y="1247"/>
                    <a:pt x="4362" y="0"/>
                    <a:pt x="2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5"/>
            <p:cNvSpPr/>
            <p:nvPr/>
          </p:nvSpPr>
          <p:spPr>
            <a:xfrm>
              <a:off x="10635500" y="-229112"/>
              <a:ext cx="175175" cy="73175"/>
            </a:xfrm>
            <a:custGeom>
              <a:avLst/>
              <a:gdLst/>
              <a:ahLst/>
              <a:cxnLst/>
              <a:rect l="l" t="t" r="r" b="b"/>
              <a:pathLst>
                <a:path w="7007" h="2927" extrusionOk="0">
                  <a:moveTo>
                    <a:pt x="516" y="0"/>
                  </a:moveTo>
                  <a:cubicBezTo>
                    <a:pt x="259" y="0"/>
                    <a:pt x="0" y="270"/>
                    <a:pt x="169" y="561"/>
                  </a:cubicBezTo>
                  <a:cubicBezTo>
                    <a:pt x="683" y="1441"/>
                    <a:pt x="1454" y="2230"/>
                    <a:pt x="2378" y="2667"/>
                  </a:cubicBezTo>
                  <a:cubicBezTo>
                    <a:pt x="2758" y="2847"/>
                    <a:pt x="3125" y="2926"/>
                    <a:pt x="3479" y="2926"/>
                  </a:cubicBezTo>
                  <a:cubicBezTo>
                    <a:pt x="4867" y="2926"/>
                    <a:pt x="6030" y="1702"/>
                    <a:pt x="6815" y="561"/>
                  </a:cubicBezTo>
                  <a:cubicBezTo>
                    <a:pt x="7006" y="281"/>
                    <a:pt x="6745" y="14"/>
                    <a:pt x="6479" y="14"/>
                  </a:cubicBezTo>
                  <a:cubicBezTo>
                    <a:pt x="6364" y="14"/>
                    <a:pt x="6249" y="63"/>
                    <a:pt x="6168" y="181"/>
                  </a:cubicBezTo>
                  <a:cubicBezTo>
                    <a:pt x="5463" y="1207"/>
                    <a:pt x="4559" y="2126"/>
                    <a:pt x="3474" y="2126"/>
                  </a:cubicBezTo>
                  <a:cubicBezTo>
                    <a:pt x="3080" y="2126"/>
                    <a:pt x="2663" y="2005"/>
                    <a:pt x="2223" y="1725"/>
                  </a:cubicBezTo>
                  <a:cubicBezTo>
                    <a:pt x="1650" y="1360"/>
                    <a:pt x="1157" y="765"/>
                    <a:pt x="817" y="181"/>
                  </a:cubicBezTo>
                  <a:cubicBezTo>
                    <a:pt x="742" y="53"/>
                    <a:pt x="629" y="0"/>
                    <a:pt x="516" y="0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9" name="Google Shape;879;p55"/>
          <p:cNvSpPr/>
          <p:nvPr/>
        </p:nvSpPr>
        <p:spPr>
          <a:xfrm>
            <a:off x="0" y="-14125"/>
            <a:ext cx="9151200" cy="40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" name="Google Shape;880;p55"/>
          <p:cNvGrpSpPr/>
          <p:nvPr/>
        </p:nvGrpSpPr>
        <p:grpSpPr>
          <a:xfrm>
            <a:off x="793550" y="3500781"/>
            <a:ext cx="1230250" cy="1332315"/>
            <a:chOff x="487500" y="3102500"/>
            <a:chExt cx="1482050" cy="1567798"/>
          </a:xfrm>
        </p:grpSpPr>
        <p:pic>
          <p:nvPicPr>
            <p:cNvPr id="881" name="Google Shape;881;p55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0" y="3102500"/>
              <a:ext cx="1482050" cy="15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2" name="Google Shape;882;p55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25" y="3948175"/>
              <a:ext cx="1422374" cy="38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3" name="Google Shape;883;p55"/>
          <p:cNvSpPr txBox="1"/>
          <p:nvPr/>
        </p:nvSpPr>
        <p:spPr>
          <a:xfrm>
            <a:off x="7010775" y="1763800"/>
            <a:ext cx="185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Created by:</a:t>
            </a:r>
            <a:endParaRPr sz="10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Rita Mortenson</a:t>
            </a:r>
            <a:endParaRPr sz="10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Lisette Venegas</a:t>
            </a:r>
            <a:endParaRPr sz="1000" i="1" dirty="0"/>
          </a:p>
        </p:txBody>
      </p:sp>
      <p:pic>
        <p:nvPicPr>
          <p:cNvPr id="884" name="Google Shape;884;p5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75" y="816325"/>
            <a:ext cx="1136975" cy="94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5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50" y="816325"/>
            <a:ext cx="782102" cy="9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64"/>
          <p:cNvSpPr txBox="1"/>
          <p:nvPr/>
        </p:nvSpPr>
        <p:spPr>
          <a:xfrm>
            <a:off x="618050" y="256650"/>
            <a:ext cx="80976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200" b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Planning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Things to keep in mind: 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Check what your district will require: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Field Trip forms, Media release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 forms</a:t>
            </a: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" sz="1800">
                <a:latin typeface="Avenir"/>
                <a:ea typeface="Avenir"/>
                <a:cs typeface="Avenir"/>
                <a:sym typeface="Avenir"/>
              </a:rPr>
              <a:t>etc.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Transportation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See if you have existing transportation you can leverage and try to plan around that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Schedules</a:t>
            </a:r>
            <a:endParaRPr sz="18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>
                <a:latin typeface="Avenir"/>
                <a:ea typeface="Avenir"/>
                <a:cs typeface="Avenir"/>
                <a:sym typeface="Avenir"/>
              </a:rPr>
              <a:t>Find common time in the two school schedules</a:t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79" name="Google Shape;1579;p64"/>
          <p:cNvGrpSpPr/>
          <p:nvPr/>
        </p:nvGrpSpPr>
        <p:grpSpPr>
          <a:xfrm>
            <a:off x="1399450" y="3349100"/>
            <a:ext cx="1482050" cy="1567798"/>
            <a:chOff x="487500" y="3102500"/>
            <a:chExt cx="1482050" cy="1567798"/>
          </a:xfrm>
        </p:grpSpPr>
        <p:pic>
          <p:nvPicPr>
            <p:cNvPr id="1580" name="Google Shape;1580;p64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0" y="3102500"/>
              <a:ext cx="1482050" cy="15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1" name="Google Shape;1581;p64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25" y="3948175"/>
              <a:ext cx="1422374" cy="383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2" name="Google Shape;1582;p64"/>
          <p:cNvGrpSpPr/>
          <p:nvPr/>
        </p:nvGrpSpPr>
        <p:grpSpPr>
          <a:xfrm>
            <a:off x="8091200" y="-2"/>
            <a:ext cx="970832" cy="796233"/>
            <a:chOff x="1207800" y="3716173"/>
            <a:chExt cx="970832" cy="796233"/>
          </a:xfrm>
        </p:grpSpPr>
        <p:sp>
          <p:nvSpPr>
            <p:cNvPr id="1583" name="Google Shape;1583;p64"/>
            <p:cNvSpPr/>
            <p:nvPr/>
          </p:nvSpPr>
          <p:spPr>
            <a:xfrm>
              <a:off x="1207800" y="3989372"/>
              <a:ext cx="321339" cy="305782"/>
            </a:xfrm>
            <a:custGeom>
              <a:avLst/>
              <a:gdLst/>
              <a:ahLst/>
              <a:cxnLst/>
              <a:rect l="l" t="t" r="r" b="b"/>
              <a:pathLst>
                <a:path w="17598" h="16746" extrusionOk="0">
                  <a:moveTo>
                    <a:pt x="10588" y="0"/>
                  </a:moveTo>
                  <a:lnTo>
                    <a:pt x="10588" y="0"/>
                  </a:lnTo>
                  <a:cubicBezTo>
                    <a:pt x="10588" y="0"/>
                    <a:pt x="1695" y="3976"/>
                    <a:pt x="858" y="6277"/>
                  </a:cubicBezTo>
                  <a:cubicBezTo>
                    <a:pt x="1" y="8558"/>
                    <a:pt x="5106" y="11445"/>
                    <a:pt x="10274" y="11969"/>
                  </a:cubicBezTo>
                  <a:cubicBezTo>
                    <a:pt x="10274" y="11969"/>
                    <a:pt x="7659" y="13914"/>
                    <a:pt x="7972" y="15170"/>
                  </a:cubicBezTo>
                  <a:cubicBezTo>
                    <a:pt x="8059" y="15491"/>
                    <a:pt x="8327" y="15609"/>
                    <a:pt x="8676" y="15609"/>
                  </a:cubicBezTo>
                  <a:cubicBezTo>
                    <a:pt x="9670" y="15609"/>
                    <a:pt x="11320" y="14647"/>
                    <a:pt x="11320" y="14647"/>
                  </a:cubicBezTo>
                  <a:lnTo>
                    <a:pt x="11320" y="14647"/>
                  </a:lnTo>
                  <a:cubicBezTo>
                    <a:pt x="11320" y="14647"/>
                    <a:pt x="10985" y="16614"/>
                    <a:pt x="11969" y="16739"/>
                  </a:cubicBezTo>
                  <a:cubicBezTo>
                    <a:pt x="12000" y="16743"/>
                    <a:pt x="12032" y="16745"/>
                    <a:pt x="12064" y="16745"/>
                  </a:cubicBezTo>
                  <a:cubicBezTo>
                    <a:pt x="13034" y="16745"/>
                    <a:pt x="14249" y="14961"/>
                    <a:pt x="14250" y="14961"/>
                  </a:cubicBezTo>
                  <a:lnTo>
                    <a:pt x="14250" y="14961"/>
                  </a:lnTo>
                  <a:cubicBezTo>
                    <a:pt x="14250" y="14961"/>
                    <a:pt x="14061" y="16404"/>
                    <a:pt x="15107" y="16404"/>
                  </a:cubicBezTo>
                  <a:cubicBezTo>
                    <a:pt x="16154" y="16404"/>
                    <a:pt x="17597" y="13266"/>
                    <a:pt x="16677" y="11445"/>
                  </a:cubicBezTo>
                  <a:cubicBezTo>
                    <a:pt x="15756" y="9604"/>
                    <a:pt x="5880" y="8307"/>
                    <a:pt x="5169" y="7177"/>
                  </a:cubicBezTo>
                  <a:cubicBezTo>
                    <a:pt x="4457" y="6068"/>
                    <a:pt x="10462" y="2930"/>
                    <a:pt x="10462" y="2930"/>
                  </a:cubicBezTo>
                  <a:lnTo>
                    <a:pt x="105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4"/>
            <p:cNvSpPr/>
            <p:nvPr/>
          </p:nvSpPr>
          <p:spPr>
            <a:xfrm>
              <a:off x="1900477" y="3960230"/>
              <a:ext cx="278155" cy="326471"/>
            </a:xfrm>
            <a:custGeom>
              <a:avLst/>
              <a:gdLst/>
              <a:ahLst/>
              <a:cxnLst/>
              <a:rect l="l" t="t" r="r" b="b"/>
              <a:pathLst>
                <a:path w="15233" h="17879" extrusionOk="0">
                  <a:moveTo>
                    <a:pt x="2814" y="1"/>
                  </a:moveTo>
                  <a:cubicBezTo>
                    <a:pt x="908" y="1"/>
                    <a:pt x="2678" y="3291"/>
                    <a:pt x="2678" y="3291"/>
                  </a:cubicBezTo>
                  <a:cubicBezTo>
                    <a:pt x="2678" y="3291"/>
                    <a:pt x="10650" y="5509"/>
                    <a:pt x="10776" y="6618"/>
                  </a:cubicBezTo>
                  <a:cubicBezTo>
                    <a:pt x="10922" y="7727"/>
                    <a:pt x="2469" y="10279"/>
                    <a:pt x="1235" y="11472"/>
                  </a:cubicBezTo>
                  <a:cubicBezTo>
                    <a:pt x="0" y="12644"/>
                    <a:pt x="0" y="16766"/>
                    <a:pt x="2218" y="17686"/>
                  </a:cubicBezTo>
                  <a:cubicBezTo>
                    <a:pt x="2550" y="17821"/>
                    <a:pt x="2809" y="17879"/>
                    <a:pt x="3010" y="17879"/>
                  </a:cubicBezTo>
                  <a:cubicBezTo>
                    <a:pt x="4146" y="17879"/>
                    <a:pt x="3390" y="16034"/>
                    <a:pt x="3390" y="16033"/>
                  </a:cubicBezTo>
                  <a:lnTo>
                    <a:pt x="3390" y="16033"/>
                  </a:lnTo>
                  <a:cubicBezTo>
                    <a:pt x="3390" y="16034"/>
                    <a:pt x="5490" y="17043"/>
                    <a:pt x="6699" y="17043"/>
                  </a:cubicBezTo>
                  <a:cubicBezTo>
                    <a:pt x="6997" y="17043"/>
                    <a:pt x="7241" y="16982"/>
                    <a:pt x="7386" y="16829"/>
                  </a:cubicBezTo>
                  <a:cubicBezTo>
                    <a:pt x="8097" y="16034"/>
                    <a:pt x="6528" y="14674"/>
                    <a:pt x="6528" y="14673"/>
                  </a:cubicBezTo>
                  <a:lnTo>
                    <a:pt x="6528" y="14673"/>
                  </a:lnTo>
                  <a:cubicBezTo>
                    <a:pt x="6528" y="14673"/>
                    <a:pt x="7559" y="14836"/>
                    <a:pt x="8418" y="14836"/>
                  </a:cubicBezTo>
                  <a:cubicBezTo>
                    <a:pt x="8970" y="14836"/>
                    <a:pt x="9451" y="14769"/>
                    <a:pt x="9541" y="14548"/>
                  </a:cubicBezTo>
                  <a:cubicBezTo>
                    <a:pt x="10064" y="13230"/>
                    <a:pt x="6528" y="12058"/>
                    <a:pt x="6528" y="12058"/>
                  </a:cubicBezTo>
                  <a:cubicBezTo>
                    <a:pt x="6528" y="12058"/>
                    <a:pt x="14312" y="9108"/>
                    <a:pt x="14772" y="6953"/>
                  </a:cubicBezTo>
                  <a:cubicBezTo>
                    <a:pt x="15232" y="4798"/>
                    <a:pt x="6863" y="1136"/>
                    <a:pt x="3662" y="152"/>
                  </a:cubicBezTo>
                  <a:cubicBezTo>
                    <a:pt x="3321" y="48"/>
                    <a:pt x="3041" y="1"/>
                    <a:pt x="2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4"/>
            <p:cNvSpPr/>
            <p:nvPr/>
          </p:nvSpPr>
          <p:spPr>
            <a:xfrm>
              <a:off x="1403908" y="4259432"/>
              <a:ext cx="187110" cy="240174"/>
            </a:xfrm>
            <a:custGeom>
              <a:avLst/>
              <a:gdLst/>
              <a:ahLst/>
              <a:cxnLst/>
              <a:rect l="l" t="t" r="r" b="b"/>
              <a:pathLst>
                <a:path w="10247" h="13153" extrusionOk="0">
                  <a:moveTo>
                    <a:pt x="8347" y="0"/>
                  </a:moveTo>
                  <a:cubicBezTo>
                    <a:pt x="8054" y="0"/>
                    <a:pt x="7841" y="45"/>
                    <a:pt x="7841" y="45"/>
                  </a:cubicBezTo>
                  <a:cubicBezTo>
                    <a:pt x="7841" y="45"/>
                    <a:pt x="7778" y="6782"/>
                    <a:pt x="7506" y="8352"/>
                  </a:cubicBezTo>
                  <a:cubicBezTo>
                    <a:pt x="6559" y="7542"/>
                    <a:pt x="5414" y="7159"/>
                    <a:pt x="4311" y="7159"/>
                  </a:cubicBezTo>
                  <a:cubicBezTo>
                    <a:pt x="2222" y="7159"/>
                    <a:pt x="284" y="8530"/>
                    <a:pt x="120" y="10967"/>
                  </a:cubicBezTo>
                  <a:cubicBezTo>
                    <a:pt x="1" y="12596"/>
                    <a:pt x="1835" y="13152"/>
                    <a:pt x="3954" y="13152"/>
                  </a:cubicBezTo>
                  <a:cubicBezTo>
                    <a:pt x="6681" y="13152"/>
                    <a:pt x="9878" y="12232"/>
                    <a:pt x="9996" y="11490"/>
                  </a:cubicBezTo>
                  <a:cubicBezTo>
                    <a:pt x="10184" y="10193"/>
                    <a:pt x="10247" y="2786"/>
                    <a:pt x="9996" y="1217"/>
                  </a:cubicBezTo>
                  <a:cubicBezTo>
                    <a:pt x="9815" y="175"/>
                    <a:pt x="8925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4"/>
            <p:cNvSpPr/>
            <p:nvPr/>
          </p:nvSpPr>
          <p:spPr>
            <a:xfrm>
              <a:off x="1773628" y="4267064"/>
              <a:ext cx="203270" cy="245341"/>
            </a:xfrm>
            <a:custGeom>
              <a:avLst/>
              <a:gdLst/>
              <a:ahLst/>
              <a:cxnLst/>
              <a:rect l="l" t="t" r="r" b="b"/>
              <a:pathLst>
                <a:path w="11132" h="13436" extrusionOk="0">
                  <a:moveTo>
                    <a:pt x="1692" y="1"/>
                  </a:moveTo>
                  <a:cubicBezTo>
                    <a:pt x="1237" y="1"/>
                    <a:pt x="363" y="181"/>
                    <a:pt x="210" y="1531"/>
                  </a:cubicBezTo>
                  <a:cubicBezTo>
                    <a:pt x="0" y="3372"/>
                    <a:pt x="0" y="11093"/>
                    <a:pt x="482" y="12265"/>
                  </a:cubicBezTo>
                  <a:cubicBezTo>
                    <a:pt x="840" y="13147"/>
                    <a:pt x="3465" y="13436"/>
                    <a:pt x="5720" y="13436"/>
                  </a:cubicBezTo>
                  <a:cubicBezTo>
                    <a:pt x="7154" y="13436"/>
                    <a:pt x="8437" y="13319"/>
                    <a:pt x="8893" y="13165"/>
                  </a:cubicBezTo>
                  <a:cubicBezTo>
                    <a:pt x="10086" y="12767"/>
                    <a:pt x="11132" y="12307"/>
                    <a:pt x="10274" y="9838"/>
                  </a:cubicBezTo>
                  <a:cubicBezTo>
                    <a:pt x="9885" y="8696"/>
                    <a:pt x="8274" y="7555"/>
                    <a:pt x="6292" y="7555"/>
                  </a:cubicBezTo>
                  <a:cubicBezTo>
                    <a:pt x="5078" y="7555"/>
                    <a:pt x="3724" y="7984"/>
                    <a:pt x="2428" y="9105"/>
                  </a:cubicBezTo>
                  <a:cubicBezTo>
                    <a:pt x="2302" y="7808"/>
                    <a:pt x="1967" y="25"/>
                    <a:pt x="1967" y="25"/>
                  </a:cubicBezTo>
                  <a:cubicBezTo>
                    <a:pt x="1967" y="25"/>
                    <a:pt x="1857" y="1"/>
                    <a:pt x="1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4"/>
            <p:cNvSpPr/>
            <p:nvPr/>
          </p:nvSpPr>
          <p:spPr>
            <a:xfrm>
              <a:off x="1834378" y="3742065"/>
              <a:ext cx="80636" cy="96796"/>
            </a:xfrm>
            <a:custGeom>
              <a:avLst/>
              <a:gdLst/>
              <a:ahLst/>
              <a:cxnLst/>
              <a:rect l="l" t="t" r="r" b="b"/>
              <a:pathLst>
                <a:path w="4416" h="5301" extrusionOk="0">
                  <a:moveTo>
                    <a:pt x="3939" y="0"/>
                  </a:moveTo>
                  <a:cubicBezTo>
                    <a:pt x="3384" y="0"/>
                    <a:pt x="0" y="3145"/>
                    <a:pt x="0" y="3145"/>
                  </a:cubicBezTo>
                  <a:lnTo>
                    <a:pt x="4039" y="5300"/>
                  </a:lnTo>
                  <a:cubicBezTo>
                    <a:pt x="4039" y="5300"/>
                    <a:pt x="4415" y="174"/>
                    <a:pt x="3976" y="7"/>
                  </a:cubicBezTo>
                  <a:cubicBezTo>
                    <a:pt x="3965" y="2"/>
                    <a:pt x="3953" y="0"/>
                    <a:pt x="3939" y="0"/>
                  </a:cubicBezTo>
                  <a:close/>
                </a:path>
              </a:pathLst>
            </a:custGeom>
            <a:solidFill>
              <a:srgbClr val="21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4"/>
            <p:cNvSpPr/>
            <p:nvPr/>
          </p:nvSpPr>
          <p:spPr>
            <a:xfrm>
              <a:off x="1472181" y="3748200"/>
              <a:ext cx="78354" cy="78810"/>
            </a:xfrm>
            <a:custGeom>
              <a:avLst/>
              <a:gdLst/>
              <a:ahLst/>
              <a:cxnLst/>
              <a:rect l="l" t="t" r="r" b="b"/>
              <a:pathLst>
                <a:path w="4291" h="4316" extrusionOk="0">
                  <a:moveTo>
                    <a:pt x="964" y="1"/>
                  </a:moveTo>
                  <a:cubicBezTo>
                    <a:pt x="948" y="1"/>
                    <a:pt x="934" y="2"/>
                    <a:pt x="921" y="5"/>
                  </a:cubicBezTo>
                  <a:cubicBezTo>
                    <a:pt x="1" y="256"/>
                    <a:pt x="1047" y="4316"/>
                    <a:pt x="1047" y="4316"/>
                  </a:cubicBezTo>
                  <a:cubicBezTo>
                    <a:pt x="1047" y="4316"/>
                    <a:pt x="3265" y="3060"/>
                    <a:pt x="4290" y="2223"/>
                  </a:cubicBezTo>
                  <a:cubicBezTo>
                    <a:pt x="4290" y="2223"/>
                    <a:pt x="1551" y="1"/>
                    <a:pt x="964" y="1"/>
                  </a:cubicBezTo>
                  <a:close/>
                </a:path>
              </a:pathLst>
            </a:custGeom>
            <a:solidFill>
              <a:srgbClr val="21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4"/>
            <p:cNvSpPr/>
            <p:nvPr/>
          </p:nvSpPr>
          <p:spPr>
            <a:xfrm>
              <a:off x="1371315" y="3716173"/>
              <a:ext cx="634261" cy="618247"/>
            </a:xfrm>
            <a:custGeom>
              <a:avLst/>
              <a:gdLst/>
              <a:ahLst/>
              <a:cxnLst/>
              <a:rect l="l" t="t" r="r" b="b"/>
              <a:pathLst>
                <a:path w="34735" h="33858" extrusionOk="0">
                  <a:moveTo>
                    <a:pt x="19886" y="1"/>
                  </a:moveTo>
                  <a:cubicBezTo>
                    <a:pt x="19111" y="1"/>
                    <a:pt x="17260" y="1312"/>
                    <a:pt x="16614" y="2262"/>
                  </a:cubicBezTo>
                  <a:cubicBezTo>
                    <a:pt x="16614" y="2262"/>
                    <a:pt x="15045" y="106"/>
                    <a:pt x="14271" y="44"/>
                  </a:cubicBezTo>
                  <a:cubicBezTo>
                    <a:pt x="14258" y="43"/>
                    <a:pt x="14245" y="42"/>
                    <a:pt x="14233" y="42"/>
                  </a:cubicBezTo>
                  <a:cubicBezTo>
                    <a:pt x="13501" y="42"/>
                    <a:pt x="14271" y="1885"/>
                    <a:pt x="14271" y="1885"/>
                  </a:cubicBezTo>
                  <a:cubicBezTo>
                    <a:pt x="11425" y="2324"/>
                    <a:pt x="8768" y="3517"/>
                    <a:pt x="6550" y="5337"/>
                  </a:cubicBezTo>
                  <a:cubicBezTo>
                    <a:pt x="2951" y="8350"/>
                    <a:pt x="1" y="12723"/>
                    <a:pt x="587" y="19272"/>
                  </a:cubicBezTo>
                  <a:cubicBezTo>
                    <a:pt x="1194" y="25801"/>
                    <a:pt x="7471" y="33731"/>
                    <a:pt x="18121" y="33856"/>
                  </a:cubicBezTo>
                  <a:cubicBezTo>
                    <a:pt x="18195" y="33857"/>
                    <a:pt x="18268" y="33858"/>
                    <a:pt x="18342" y="33858"/>
                  </a:cubicBezTo>
                  <a:cubicBezTo>
                    <a:pt x="28850" y="33858"/>
                    <a:pt x="34463" y="24972"/>
                    <a:pt x="34588" y="17243"/>
                  </a:cubicBezTo>
                  <a:cubicBezTo>
                    <a:pt x="34734" y="9459"/>
                    <a:pt x="28520" y="2868"/>
                    <a:pt x="19690" y="2073"/>
                  </a:cubicBezTo>
                  <a:cubicBezTo>
                    <a:pt x="19690" y="2073"/>
                    <a:pt x="20673" y="378"/>
                    <a:pt x="20088" y="44"/>
                  </a:cubicBezTo>
                  <a:cubicBezTo>
                    <a:pt x="20033" y="15"/>
                    <a:pt x="19965" y="1"/>
                    <a:pt x="1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4"/>
            <p:cNvSpPr/>
            <p:nvPr/>
          </p:nvSpPr>
          <p:spPr>
            <a:xfrm>
              <a:off x="1490897" y="4081401"/>
              <a:ext cx="406924" cy="185010"/>
            </a:xfrm>
            <a:custGeom>
              <a:avLst/>
              <a:gdLst/>
              <a:ahLst/>
              <a:cxnLst/>
              <a:rect l="l" t="t" r="r" b="b"/>
              <a:pathLst>
                <a:path w="22285" h="10132" extrusionOk="0">
                  <a:moveTo>
                    <a:pt x="16946" y="1"/>
                  </a:moveTo>
                  <a:cubicBezTo>
                    <a:pt x="14801" y="1"/>
                    <a:pt x="13742" y="2433"/>
                    <a:pt x="10902" y="2618"/>
                  </a:cubicBezTo>
                  <a:cubicBezTo>
                    <a:pt x="10810" y="2624"/>
                    <a:pt x="10718" y="2627"/>
                    <a:pt x="10626" y="2627"/>
                  </a:cubicBezTo>
                  <a:cubicBezTo>
                    <a:pt x="8180" y="2627"/>
                    <a:pt x="5960" y="575"/>
                    <a:pt x="3978" y="575"/>
                  </a:cubicBezTo>
                  <a:cubicBezTo>
                    <a:pt x="3694" y="575"/>
                    <a:pt x="3414" y="618"/>
                    <a:pt x="3139" y="714"/>
                  </a:cubicBezTo>
                  <a:cubicBezTo>
                    <a:pt x="1" y="1802"/>
                    <a:pt x="1005" y="5987"/>
                    <a:pt x="4123" y="8163"/>
                  </a:cubicBezTo>
                  <a:cubicBezTo>
                    <a:pt x="6021" y="9498"/>
                    <a:pt x="8539" y="10132"/>
                    <a:pt x="11031" y="10132"/>
                  </a:cubicBezTo>
                  <a:cubicBezTo>
                    <a:pt x="14281" y="10132"/>
                    <a:pt x="17489" y="9055"/>
                    <a:pt x="19230" y="7054"/>
                  </a:cubicBezTo>
                  <a:cubicBezTo>
                    <a:pt x="22285" y="3539"/>
                    <a:pt x="19293" y="66"/>
                    <a:pt x="17054" y="3"/>
                  </a:cubicBezTo>
                  <a:cubicBezTo>
                    <a:pt x="17017" y="1"/>
                    <a:pt x="16981" y="1"/>
                    <a:pt x="16946" y="1"/>
                  </a:cubicBezTo>
                  <a:close/>
                </a:path>
              </a:pathLst>
            </a:custGeom>
            <a:solidFill>
              <a:srgbClr val="21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4"/>
            <p:cNvSpPr/>
            <p:nvPr/>
          </p:nvSpPr>
          <p:spPr>
            <a:xfrm>
              <a:off x="1577630" y="4099788"/>
              <a:ext cx="78719" cy="76619"/>
            </a:xfrm>
            <a:custGeom>
              <a:avLst/>
              <a:gdLst/>
              <a:ahLst/>
              <a:cxnLst/>
              <a:rect l="l" t="t" r="r" b="b"/>
              <a:pathLst>
                <a:path w="4311" h="4196" extrusionOk="0">
                  <a:moveTo>
                    <a:pt x="1068" y="0"/>
                  </a:moveTo>
                  <a:cubicBezTo>
                    <a:pt x="691" y="1025"/>
                    <a:pt x="1" y="3055"/>
                    <a:pt x="84" y="3306"/>
                  </a:cubicBezTo>
                  <a:cubicBezTo>
                    <a:pt x="185" y="3557"/>
                    <a:pt x="2345" y="4196"/>
                    <a:pt x="3400" y="4196"/>
                  </a:cubicBezTo>
                  <a:cubicBezTo>
                    <a:pt x="3664" y="4196"/>
                    <a:pt x="3859" y="4156"/>
                    <a:pt x="3934" y="4059"/>
                  </a:cubicBezTo>
                  <a:cubicBezTo>
                    <a:pt x="4185" y="3745"/>
                    <a:pt x="4290" y="2344"/>
                    <a:pt x="4311" y="1360"/>
                  </a:cubicBezTo>
                  <a:cubicBezTo>
                    <a:pt x="3181" y="1025"/>
                    <a:pt x="2093" y="419"/>
                    <a:pt x="1068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4"/>
            <p:cNvSpPr/>
            <p:nvPr/>
          </p:nvSpPr>
          <p:spPr>
            <a:xfrm>
              <a:off x="1710961" y="4089088"/>
              <a:ext cx="96687" cy="87228"/>
            </a:xfrm>
            <a:custGeom>
              <a:avLst/>
              <a:gdLst/>
              <a:ahLst/>
              <a:cxnLst/>
              <a:rect l="l" t="t" r="r" b="b"/>
              <a:pathLst>
                <a:path w="5295" h="4777" extrusionOk="0">
                  <a:moveTo>
                    <a:pt x="3370" y="0"/>
                  </a:moveTo>
                  <a:cubicBezTo>
                    <a:pt x="2323" y="565"/>
                    <a:pt x="1403" y="1528"/>
                    <a:pt x="1" y="1967"/>
                  </a:cubicBezTo>
                  <a:cubicBezTo>
                    <a:pt x="440" y="2992"/>
                    <a:pt x="1194" y="4708"/>
                    <a:pt x="1487" y="4771"/>
                  </a:cubicBezTo>
                  <a:cubicBezTo>
                    <a:pt x="1499" y="4774"/>
                    <a:pt x="1516" y="4776"/>
                    <a:pt x="1535" y="4776"/>
                  </a:cubicBezTo>
                  <a:cubicBezTo>
                    <a:pt x="2071" y="4776"/>
                    <a:pt x="4946" y="3397"/>
                    <a:pt x="5148" y="3013"/>
                  </a:cubicBezTo>
                  <a:cubicBezTo>
                    <a:pt x="5295" y="2741"/>
                    <a:pt x="3997" y="858"/>
                    <a:pt x="3370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4"/>
            <p:cNvSpPr/>
            <p:nvPr/>
          </p:nvSpPr>
          <p:spPr>
            <a:xfrm>
              <a:off x="1606662" y="4202425"/>
              <a:ext cx="199454" cy="63837"/>
            </a:xfrm>
            <a:custGeom>
              <a:avLst/>
              <a:gdLst/>
              <a:ahLst/>
              <a:cxnLst/>
              <a:rect l="l" t="t" r="r" b="b"/>
              <a:pathLst>
                <a:path w="10923" h="3496" extrusionOk="0">
                  <a:moveTo>
                    <a:pt x="5595" y="0"/>
                  </a:moveTo>
                  <a:cubicBezTo>
                    <a:pt x="5412" y="0"/>
                    <a:pt x="5227" y="9"/>
                    <a:pt x="5043" y="28"/>
                  </a:cubicBezTo>
                  <a:cubicBezTo>
                    <a:pt x="2637" y="280"/>
                    <a:pt x="775" y="1891"/>
                    <a:pt x="1" y="2686"/>
                  </a:cubicBezTo>
                  <a:cubicBezTo>
                    <a:pt x="1451" y="3233"/>
                    <a:pt x="3064" y="3495"/>
                    <a:pt x="4668" y="3495"/>
                  </a:cubicBezTo>
                  <a:cubicBezTo>
                    <a:pt x="6929" y="3495"/>
                    <a:pt x="9173" y="2974"/>
                    <a:pt x="10923" y="1995"/>
                  </a:cubicBezTo>
                  <a:cubicBezTo>
                    <a:pt x="9957" y="1319"/>
                    <a:pt x="7813" y="0"/>
                    <a:pt x="5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4"/>
            <p:cNvSpPr/>
            <p:nvPr/>
          </p:nvSpPr>
          <p:spPr>
            <a:xfrm>
              <a:off x="1561196" y="3838074"/>
              <a:ext cx="243789" cy="244154"/>
            </a:xfrm>
            <a:custGeom>
              <a:avLst/>
              <a:gdLst/>
              <a:ahLst/>
              <a:cxnLst/>
              <a:rect l="l" t="t" r="r" b="b"/>
              <a:pathLst>
                <a:path w="13351" h="13371" extrusionOk="0">
                  <a:moveTo>
                    <a:pt x="6676" y="0"/>
                  </a:moveTo>
                  <a:cubicBezTo>
                    <a:pt x="2972" y="0"/>
                    <a:pt x="1" y="2993"/>
                    <a:pt x="1" y="6696"/>
                  </a:cubicBezTo>
                  <a:cubicBezTo>
                    <a:pt x="1" y="10379"/>
                    <a:pt x="2972" y="13371"/>
                    <a:pt x="6676" y="13371"/>
                  </a:cubicBezTo>
                  <a:cubicBezTo>
                    <a:pt x="10358" y="13371"/>
                    <a:pt x="13350" y="10379"/>
                    <a:pt x="13350" y="6696"/>
                  </a:cubicBezTo>
                  <a:cubicBezTo>
                    <a:pt x="13350" y="2993"/>
                    <a:pt x="10358" y="0"/>
                    <a:pt x="6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4"/>
            <p:cNvSpPr/>
            <p:nvPr/>
          </p:nvSpPr>
          <p:spPr>
            <a:xfrm>
              <a:off x="1550131" y="3855639"/>
              <a:ext cx="156269" cy="133919"/>
            </a:xfrm>
            <a:custGeom>
              <a:avLst/>
              <a:gdLst/>
              <a:ahLst/>
              <a:cxnLst/>
              <a:rect l="l" t="t" r="r" b="b"/>
              <a:pathLst>
                <a:path w="8558" h="7334" extrusionOk="0">
                  <a:moveTo>
                    <a:pt x="4896" y="1"/>
                  </a:moveTo>
                  <a:cubicBezTo>
                    <a:pt x="1632" y="1"/>
                    <a:pt x="0" y="3935"/>
                    <a:pt x="2302" y="6257"/>
                  </a:cubicBezTo>
                  <a:cubicBezTo>
                    <a:pt x="3052" y="7001"/>
                    <a:pt x="3971" y="7334"/>
                    <a:pt x="4870" y="7334"/>
                  </a:cubicBezTo>
                  <a:cubicBezTo>
                    <a:pt x="6755" y="7334"/>
                    <a:pt x="8558" y="5872"/>
                    <a:pt x="8558" y="3663"/>
                  </a:cubicBezTo>
                  <a:cubicBezTo>
                    <a:pt x="8558" y="1633"/>
                    <a:pt x="6926" y="1"/>
                    <a:pt x="489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4"/>
            <p:cNvSpPr/>
            <p:nvPr/>
          </p:nvSpPr>
          <p:spPr>
            <a:xfrm>
              <a:off x="1572663" y="3855639"/>
              <a:ext cx="83686" cy="83704"/>
            </a:xfrm>
            <a:custGeom>
              <a:avLst/>
              <a:gdLst/>
              <a:ahLst/>
              <a:cxnLst/>
              <a:rect l="l" t="t" r="r" b="b"/>
              <a:pathLst>
                <a:path w="4583" h="4584" extrusionOk="0">
                  <a:moveTo>
                    <a:pt x="2281" y="1"/>
                  </a:moveTo>
                  <a:cubicBezTo>
                    <a:pt x="1026" y="1"/>
                    <a:pt x="1" y="1026"/>
                    <a:pt x="1" y="2282"/>
                  </a:cubicBezTo>
                  <a:cubicBezTo>
                    <a:pt x="1" y="3558"/>
                    <a:pt x="1026" y="4583"/>
                    <a:pt x="2281" y="4583"/>
                  </a:cubicBezTo>
                  <a:cubicBezTo>
                    <a:pt x="3558" y="4583"/>
                    <a:pt x="4583" y="3558"/>
                    <a:pt x="4583" y="2282"/>
                  </a:cubicBezTo>
                  <a:cubicBezTo>
                    <a:pt x="4583" y="1026"/>
                    <a:pt x="3558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4"/>
            <p:cNvSpPr/>
            <p:nvPr/>
          </p:nvSpPr>
          <p:spPr>
            <a:xfrm>
              <a:off x="1429289" y="3873698"/>
              <a:ext cx="79157" cy="81622"/>
            </a:xfrm>
            <a:custGeom>
              <a:avLst/>
              <a:gdLst/>
              <a:ahLst/>
              <a:cxnLst/>
              <a:rect l="l" t="t" r="r" b="b"/>
              <a:pathLst>
                <a:path w="4335" h="4470" extrusionOk="0">
                  <a:moveTo>
                    <a:pt x="2247" y="1"/>
                  </a:moveTo>
                  <a:cubicBezTo>
                    <a:pt x="2152" y="1"/>
                    <a:pt x="2054" y="19"/>
                    <a:pt x="1952" y="58"/>
                  </a:cubicBezTo>
                  <a:cubicBezTo>
                    <a:pt x="0" y="803"/>
                    <a:pt x="913" y="4470"/>
                    <a:pt x="2512" y="4470"/>
                  </a:cubicBezTo>
                  <a:cubicBezTo>
                    <a:pt x="2575" y="4470"/>
                    <a:pt x="2640" y="4464"/>
                    <a:pt x="2705" y="4452"/>
                  </a:cubicBezTo>
                  <a:cubicBezTo>
                    <a:pt x="4334" y="4177"/>
                    <a:pt x="368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4"/>
            <p:cNvSpPr/>
            <p:nvPr/>
          </p:nvSpPr>
          <p:spPr>
            <a:xfrm>
              <a:off x="1394723" y="3965398"/>
              <a:ext cx="61500" cy="47951"/>
            </a:xfrm>
            <a:custGeom>
              <a:avLst/>
              <a:gdLst/>
              <a:ahLst/>
              <a:cxnLst/>
              <a:rect l="l" t="t" r="r" b="b"/>
              <a:pathLst>
                <a:path w="3368" h="2626" extrusionOk="0">
                  <a:moveTo>
                    <a:pt x="2132" y="0"/>
                  </a:moveTo>
                  <a:cubicBezTo>
                    <a:pt x="1159" y="0"/>
                    <a:pt x="0" y="2039"/>
                    <a:pt x="1000" y="2548"/>
                  </a:cubicBezTo>
                  <a:cubicBezTo>
                    <a:pt x="1110" y="2601"/>
                    <a:pt x="1223" y="2625"/>
                    <a:pt x="1336" y="2625"/>
                  </a:cubicBezTo>
                  <a:cubicBezTo>
                    <a:pt x="2370" y="2625"/>
                    <a:pt x="3368" y="569"/>
                    <a:pt x="2443" y="79"/>
                  </a:cubicBezTo>
                  <a:cubicBezTo>
                    <a:pt x="2344" y="25"/>
                    <a:pt x="2239" y="0"/>
                    <a:pt x="2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4"/>
            <p:cNvSpPr/>
            <p:nvPr/>
          </p:nvSpPr>
          <p:spPr>
            <a:xfrm>
              <a:off x="1504902" y="3790562"/>
              <a:ext cx="104648" cy="72547"/>
            </a:xfrm>
            <a:custGeom>
              <a:avLst/>
              <a:gdLst/>
              <a:ahLst/>
              <a:cxnLst/>
              <a:rect l="l" t="t" r="r" b="b"/>
              <a:pathLst>
                <a:path w="5731" h="3973" extrusionOk="0">
                  <a:moveTo>
                    <a:pt x="3546" y="1"/>
                  </a:moveTo>
                  <a:cubicBezTo>
                    <a:pt x="1982" y="1"/>
                    <a:pt x="0" y="2077"/>
                    <a:pt x="1389" y="3565"/>
                  </a:cubicBezTo>
                  <a:cubicBezTo>
                    <a:pt x="1654" y="3850"/>
                    <a:pt x="1988" y="3973"/>
                    <a:pt x="2343" y="3973"/>
                  </a:cubicBezTo>
                  <a:cubicBezTo>
                    <a:pt x="3839" y="3973"/>
                    <a:pt x="5731" y="1808"/>
                    <a:pt x="4632" y="489"/>
                  </a:cubicBezTo>
                  <a:cubicBezTo>
                    <a:pt x="4347" y="147"/>
                    <a:pt x="3961" y="1"/>
                    <a:pt x="3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4"/>
            <p:cNvSpPr/>
            <p:nvPr/>
          </p:nvSpPr>
          <p:spPr>
            <a:xfrm>
              <a:off x="1398832" y="4045521"/>
              <a:ext cx="82645" cy="72839"/>
            </a:xfrm>
            <a:custGeom>
              <a:avLst/>
              <a:gdLst/>
              <a:ahLst/>
              <a:cxnLst/>
              <a:rect l="l" t="t" r="r" b="b"/>
              <a:pathLst>
                <a:path w="4526" h="3989" extrusionOk="0">
                  <a:moveTo>
                    <a:pt x="2741" y="1"/>
                  </a:moveTo>
                  <a:cubicBezTo>
                    <a:pt x="461" y="1"/>
                    <a:pt x="0" y="3725"/>
                    <a:pt x="2197" y="3976"/>
                  </a:cubicBezTo>
                  <a:cubicBezTo>
                    <a:pt x="2266" y="3985"/>
                    <a:pt x="2332" y="3989"/>
                    <a:pt x="2396" y="3989"/>
                  </a:cubicBezTo>
                  <a:cubicBezTo>
                    <a:pt x="4404" y="3989"/>
                    <a:pt x="4526" y="1"/>
                    <a:pt x="2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4"/>
            <p:cNvSpPr/>
            <p:nvPr/>
          </p:nvSpPr>
          <p:spPr>
            <a:xfrm>
              <a:off x="1855340" y="4007541"/>
              <a:ext cx="69059" cy="55876"/>
            </a:xfrm>
            <a:custGeom>
              <a:avLst/>
              <a:gdLst/>
              <a:ahLst/>
              <a:cxnLst/>
              <a:rect l="l" t="t" r="r" b="b"/>
              <a:pathLst>
                <a:path w="3782" h="3060" extrusionOk="0">
                  <a:moveTo>
                    <a:pt x="1999" y="0"/>
                  </a:moveTo>
                  <a:cubicBezTo>
                    <a:pt x="1824" y="0"/>
                    <a:pt x="1632" y="36"/>
                    <a:pt x="1426" y="114"/>
                  </a:cubicBezTo>
                  <a:cubicBezTo>
                    <a:pt x="1" y="646"/>
                    <a:pt x="249" y="3059"/>
                    <a:pt x="1671" y="3059"/>
                  </a:cubicBezTo>
                  <a:cubicBezTo>
                    <a:pt x="1814" y="3059"/>
                    <a:pt x="1970" y="3034"/>
                    <a:pt x="2137" y="2981"/>
                  </a:cubicBezTo>
                  <a:cubicBezTo>
                    <a:pt x="3781" y="2458"/>
                    <a:pt x="3457" y="0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4"/>
            <p:cNvSpPr/>
            <p:nvPr/>
          </p:nvSpPr>
          <p:spPr>
            <a:xfrm>
              <a:off x="1808851" y="3834038"/>
              <a:ext cx="146025" cy="104064"/>
            </a:xfrm>
            <a:custGeom>
              <a:avLst/>
              <a:gdLst/>
              <a:ahLst/>
              <a:cxnLst/>
              <a:rect l="l" t="t" r="r" b="b"/>
              <a:pathLst>
                <a:path w="7997" h="5699" extrusionOk="0">
                  <a:moveTo>
                    <a:pt x="3097" y="1"/>
                  </a:moveTo>
                  <a:cubicBezTo>
                    <a:pt x="2574" y="1"/>
                    <a:pt x="2078" y="197"/>
                    <a:pt x="1670" y="661"/>
                  </a:cubicBezTo>
                  <a:cubicBezTo>
                    <a:pt x="0" y="2569"/>
                    <a:pt x="3049" y="5699"/>
                    <a:pt x="5232" y="5699"/>
                  </a:cubicBezTo>
                  <a:cubicBezTo>
                    <a:pt x="5730" y="5699"/>
                    <a:pt x="6183" y="5536"/>
                    <a:pt x="6525" y="5159"/>
                  </a:cubicBezTo>
                  <a:cubicBezTo>
                    <a:pt x="7997" y="3518"/>
                    <a:pt x="5308" y="1"/>
                    <a:pt x="3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4"/>
            <p:cNvSpPr/>
            <p:nvPr/>
          </p:nvSpPr>
          <p:spPr>
            <a:xfrm>
              <a:off x="1929090" y="3945495"/>
              <a:ext cx="53155" cy="39770"/>
            </a:xfrm>
            <a:custGeom>
              <a:avLst/>
              <a:gdLst/>
              <a:ahLst/>
              <a:cxnLst/>
              <a:rect l="l" t="t" r="r" b="b"/>
              <a:pathLst>
                <a:path w="2911" h="2178" extrusionOk="0">
                  <a:moveTo>
                    <a:pt x="1298" y="0"/>
                  </a:moveTo>
                  <a:cubicBezTo>
                    <a:pt x="603" y="0"/>
                    <a:pt x="0" y="2178"/>
                    <a:pt x="1299" y="2178"/>
                  </a:cubicBezTo>
                  <a:cubicBezTo>
                    <a:pt x="1333" y="2178"/>
                    <a:pt x="1368" y="2176"/>
                    <a:pt x="1404" y="2173"/>
                  </a:cubicBezTo>
                  <a:cubicBezTo>
                    <a:pt x="2911" y="2047"/>
                    <a:pt x="2827" y="478"/>
                    <a:pt x="1404" y="18"/>
                  </a:cubicBezTo>
                  <a:cubicBezTo>
                    <a:pt x="1369" y="6"/>
                    <a:pt x="1333" y="0"/>
                    <a:pt x="1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4"/>
            <p:cNvSpPr/>
            <p:nvPr/>
          </p:nvSpPr>
          <p:spPr>
            <a:xfrm>
              <a:off x="1743920" y="3781213"/>
              <a:ext cx="69114" cy="45705"/>
            </a:xfrm>
            <a:custGeom>
              <a:avLst/>
              <a:gdLst/>
              <a:ahLst/>
              <a:cxnLst/>
              <a:rect l="l" t="t" r="r" b="b"/>
              <a:pathLst>
                <a:path w="3785" h="2503" extrusionOk="0">
                  <a:moveTo>
                    <a:pt x="1547" y="1"/>
                  </a:moveTo>
                  <a:cubicBezTo>
                    <a:pt x="996" y="1"/>
                    <a:pt x="511" y="166"/>
                    <a:pt x="393" y="499"/>
                  </a:cubicBezTo>
                  <a:cubicBezTo>
                    <a:pt x="0" y="1650"/>
                    <a:pt x="1131" y="2502"/>
                    <a:pt x="2138" y="2502"/>
                  </a:cubicBezTo>
                  <a:cubicBezTo>
                    <a:pt x="2687" y="2502"/>
                    <a:pt x="3199" y="2248"/>
                    <a:pt x="3406" y="1650"/>
                  </a:cubicBezTo>
                  <a:cubicBezTo>
                    <a:pt x="3785" y="554"/>
                    <a:pt x="2554" y="1"/>
                    <a:pt x="1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5" name="Google Shape;1605;p64"/>
          <p:cNvGrpSpPr/>
          <p:nvPr/>
        </p:nvGrpSpPr>
        <p:grpSpPr>
          <a:xfrm>
            <a:off x="7178075" y="454169"/>
            <a:ext cx="970832" cy="796233"/>
            <a:chOff x="1207800" y="3716173"/>
            <a:chExt cx="970832" cy="796233"/>
          </a:xfrm>
        </p:grpSpPr>
        <p:sp>
          <p:nvSpPr>
            <p:cNvPr id="1606" name="Google Shape;1606;p64"/>
            <p:cNvSpPr/>
            <p:nvPr/>
          </p:nvSpPr>
          <p:spPr>
            <a:xfrm>
              <a:off x="1207800" y="3989372"/>
              <a:ext cx="321339" cy="305782"/>
            </a:xfrm>
            <a:custGeom>
              <a:avLst/>
              <a:gdLst/>
              <a:ahLst/>
              <a:cxnLst/>
              <a:rect l="l" t="t" r="r" b="b"/>
              <a:pathLst>
                <a:path w="17598" h="16746" extrusionOk="0">
                  <a:moveTo>
                    <a:pt x="10588" y="0"/>
                  </a:moveTo>
                  <a:lnTo>
                    <a:pt x="10588" y="0"/>
                  </a:lnTo>
                  <a:cubicBezTo>
                    <a:pt x="10588" y="0"/>
                    <a:pt x="1695" y="3976"/>
                    <a:pt x="858" y="6277"/>
                  </a:cubicBezTo>
                  <a:cubicBezTo>
                    <a:pt x="1" y="8558"/>
                    <a:pt x="5106" y="11445"/>
                    <a:pt x="10274" y="11969"/>
                  </a:cubicBezTo>
                  <a:cubicBezTo>
                    <a:pt x="10274" y="11969"/>
                    <a:pt x="7659" y="13914"/>
                    <a:pt x="7972" y="15170"/>
                  </a:cubicBezTo>
                  <a:cubicBezTo>
                    <a:pt x="8059" y="15491"/>
                    <a:pt x="8327" y="15609"/>
                    <a:pt x="8676" y="15609"/>
                  </a:cubicBezTo>
                  <a:cubicBezTo>
                    <a:pt x="9670" y="15609"/>
                    <a:pt x="11320" y="14647"/>
                    <a:pt x="11320" y="14647"/>
                  </a:cubicBezTo>
                  <a:lnTo>
                    <a:pt x="11320" y="14647"/>
                  </a:lnTo>
                  <a:cubicBezTo>
                    <a:pt x="11320" y="14647"/>
                    <a:pt x="10985" y="16614"/>
                    <a:pt x="11969" y="16739"/>
                  </a:cubicBezTo>
                  <a:cubicBezTo>
                    <a:pt x="12000" y="16743"/>
                    <a:pt x="12032" y="16745"/>
                    <a:pt x="12064" y="16745"/>
                  </a:cubicBezTo>
                  <a:cubicBezTo>
                    <a:pt x="13034" y="16745"/>
                    <a:pt x="14249" y="14961"/>
                    <a:pt x="14250" y="14961"/>
                  </a:cubicBezTo>
                  <a:lnTo>
                    <a:pt x="14250" y="14961"/>
                  </a:lnTo>
                  <a:cubicBezTo>
                    <a:pt x="14250" y="14961"/>
                    <a:pt x="14061" y="16404"/>
                    <a:pt x="15107" y="16404"/>
                  </a:cubicBezTo>
                  <a:cubicBezTo>
                    <a:pt x="16154" y="16404"/>
                    <a:pt x="17597" y="13266"/>
                    <a:pt x="16677" y="11445"/>
                  </a:cubicBezTo>
                  <a:cubicBezTo>
                    <a:pt x="15756" y="9604"/>
                    <a:pt x="5880" y="8307"/>
                    <a:pt x="5169" y="7177"/>
                  </a:cubicBezTo>
                  <a:cubicBezTo>
                    <a:pt x="4457" y="6068"/>
                    <a:pt x="10462" y="2930"/>
                    <a:pt x="10462" y="2930"/>
                  </a:cubicBezTo>
                  <a:lnTo>
                    <a:pt x="10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1900477" y="3960230"/>
              <a:ext cx="278155" cy="326471"/>
            </a:xfrm>
            <a:custGeom>
              <a:avLst/>
              <a:gdLst/>
              <a:ahLst/>
              <a:cxnLst/>
              <a:rect l="l" t="t" r="r" b="b"/>
              <a:pathLst>
                <a:path w="15233" h="17879" extrusionOk="0">
                  <a:moveTo>
                    <a:pt x="2814" y="1"/>
                  </a:moveTo>
                  <a:cubicBezTo>
                    <a:pt x="908" y="1"/>
                    <a:pt x="2678" y="3291"/>
                    <a:pt x="2678" y="3291"/>
                  </a:cubicBezTo>
                  <a:cubicBezTo>
                    <a:pt x="2678" y="3291"/>
                    <a:pt x="10650" y="5509"/>
                    <a:pt x="10776" y="6618"/>
                  </a:cubicBezTo>
                  <a:cubicBezTo>
                    <a:pt x="10922" y="7727"/>
                    <a:pt x="2469" y="10279"/>
                    <a:pt x="1235" y="11472"/>
                  </a:cubicBezTo>
                  <a:cubicBezTo>
                    <a:pt x="0" y="12644"/>
                    <a:pt x="0" y="16766"/>
                    <a:pt x="2218" y="17686"/>
                  </a:cubicBezTo>
                  <a:cubicBezTo>
                    <a:pt x="2550" y="17821"/>
                    <a:pt x="2809" y="17879"/>
                    <a:pt x="3010" y="17879"/>
                  </a:cubicBezTo>
                  <a:cubicBezTo>
                    <a:pt x="4146" y="17879"/>
                    <a:pt x="3390" y="16034"/>
                    <a:pt x="3390" y="16033"/>
                  </a:cubicBezTo>
                  <a:lnTo>
                    <a:pt x="3390" y="16033"/>
                  </a:lnTo>
                  <a:cubicBezTo>
                    <a:pt x="3390" y="16034"/>
                    <a:pt x="5490" y="17043"/>
                    <a:pt x="6699" y="17043"/>
                  </a:cubicBezTo>
                  <a:cubicBezTo>
                    <a:pt x="6997" y="17043"/>
                    <a:pt x="7241" y="16982"/>
                    <a:pt x="7386" y="16829"/>
                  </a:cubicBezTo>
                  <a:cubicBezTo>
                    <a:pt x="8097" y="16034"/>
                    <a:pt x="6528" y="14674"/>
                    <a:pt x="6528" y="14673"/>
                  </a:cubicBezTo>
                  <a:lnTo>
                    <a:pt x="6528" y="14673"/>
                  </a:lnTo>
                  <a:cubicBezTo>
                    <a:pt x="6528" y="14673"/>
                    <a:pt x="7559" y="14836"/>
                    <a:pt x="8418" y="14836"/>
                  </a:cubicBezTo>
                  <a:cubicBezTo>
                    <a:pt x="8970" y="14836"/>
                    <a:pt x="9451" y="14769"/>
                    <a:pt x="9541" y="14548"/>
                  </a:cubicBezTo>
                  <a:cubicBezTo>
                    <a:pt x="10064" y="13230"/>
                    <a:pt x="6528" y="12058"/>
                    <a:pt x="6528" y="12058"/>
                  </a:cubicBezTo>
                  <a:cubicBezTo>
                    <a:pt x="6528" y="12058"/>
                    <a:pt x="14312" y="9108"/>
                    <a:pt x="14772" y="6953"/>
                  </a:cubicBezTo>
                  <a:cubicBezTo>
                    <a:pt x="15232" y="4798"/>
                    <a:pt x="6863" y="1136"/>
                    <a:pt x="3662" y="152"/>
                  </a:cubicBezTo>
                  <a:cubicBezTo>
                    <a:pt x="3321" y="48"/>
                    <a:pt x="3041" y="1"/>
                    <a:pt x="2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1403908" y="4259432"/>
              <a:ext cx="187110" cy="240174"/>
            </a:xfrm>
            <a:custGeom>
              <a:avLst/>
              <a:gdLst/>
              <a:ahLst/>
              <a:cxnLst/>
              <a:rect l="l" t="t" r="r" b="b"/>
              <a:pathLst>
                <a:path w="10247" h="13153" extrusionOk="0">
                  <a:moveTo>
                    <a:pt x="8347" y="0"/>
                  </a:moveTo>
                  <a:cubicBezTo>
                    <a:pt x="8054" y="0"/>
                    <a:pt x="7841" y="45"/>
                    <a:pt x="7841" y="45"/>
                  </a:cubicBezTo>
                  <a:cubicBezTo>
                    <a:pt x="7841" y="45"/>
                    <a:pt x="7778" y="6782"/>
                    <a:pt x="7506" y="8352"/>
                  </a:cubicBezTo>
                  <a:cubicBezTo>
                    <a:pt x="6559" y="7542"/>
                    <a:pt x="5414" y="7159"/>
                    <a:pt x="4311" y="7159"/>
                  </a:cubicBezTo>
                  <a:cubicBezTo>
                    <a:pt x="2222" y="7159"/>
                    <a:pt x="284" y="8530"/>
                    <a:pt x="120" y="10967"/>
                  </a:cubicBezTo>
                  <a:cubicBezTo>
                    <a:pt x="1" y="12596"/>
                    <a:pt x="1835" y="13152"/>
                    <a:pt x="3954" y="13152"/>
                  </a:cubicBezTo>
                  <a:cubicBezTo>
                    <a:pt x="6681" y="13152"/>
                    <a:pt x="9878" y="12232"/>
                    <a:pt x="9996" y="11490"/>
                  </a:cubicBezTo>
                  <a:cubicBezTo>
                    <a:pt x="10184" y="10193"/>
                    <a:pt x="10247" y="2786"/>
                    <a:pt x="9996" y="1217"/>
                  </a:cubicBezTo>
                  <a:cubicBezTo>
                    <a:pt x="9815" y="175"/>
                    <a:pt x="8925" y="0"/>
                    <a:pt x="8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1773628" y="4267064"/>
              <a:ext cx="203270" cy="245341"/>
            </a:xfrm>
            <a:custGeom>
              <a:avLst/>
              <a:gdLst/>
              <a:ahLst/>
              <a:cxnLst/>
              <a:rect l="l" t="t" r="r" b="b"/>
              <a:pathLst>
                <a:path w="11132" h="13436" extrusionOk="0">
                  <a:moveTo>
                    <a:pt x="1692" y="1"/>
                  </a:moveTo>
                  <a:cubicBezTo>
                    <a:pt x="1237" y="1"/>
                    <a:pt x="363" y="181"/>
                    <a:pt x="210" y="1531"/>
                  </a:cubicBezTo>
                  <a:cubicBezTo>
                    <a:pt x="0" y="3372"/>
                    <a:pt x="0" y="11093"/>
                    <a:pt x="482" y="12265"/>
                  </a:cubicBezTo>
                  <a:cubicBezTo>
                    <a:pt x="840" y="13147"/>
                    <a:pt x="3465" y="13436"/>
                    <a:pt x="5720" y="13436"/>
                  </a:cubicBezTo>
                  <a:cubicBezTo>
                    <a:pt x="7154" y="13436"/>
                    <a:pt x="8437" y="13319"/>
                    <a:pt x="8893" y="13165"/>
                  </a:cubicBezTo>
                  <a:cubicBezTo>
                    <a:pt x="10086" y="12767"/>
                    <a:pt x="11132" y="12307"/>
                    <a:pt x="10274" y="9838"/>
                  </a:cubicBezTo>
                  <a:cubicBezTo>
                    <a:pt x="9885" y="8696"/>
                    <a:pt x="8274" y="7555"/>
                    <a:pt x="6292" y="7555"/>
                  </a:cubicBezTo>
                  <a:cubicBezTo>
                    <a:pt x="5078" y="7555"/>
                    <a:pt x="3724" y="7984"/>
                    <a:pt x="2428" y="9105"/>
                  </a:cubicBezTo>
                  <a:cubicBezTo>
                    <a:pt x="2302" y="7808"/>
                    <a:pt x="1967" y="25"/>
                    <a:pt x="1967" y="25"/>
                  </a:cubicBezTo>
                  <a:cubicBezTo>
                    <a:pt x="1967" y="25"/>
                    <a:pt x="1857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1834378" y="3742065"/>
              <a:ext cx="80636" cy="96796"/>
            </a:xfrm>
            <a:custGeom>
              <a:avLst/>
              <a:gdLst/>
              <a:ahLst/>
              <a:cxnLst/>
              <a:rect l="l" t="t" r="r" b="b"/>
              <a:pathLst>
                <a:path w="4416" h="5301" extrusionOk="0">
                  <a:moveTo>
                    <a:pt x="3939" y="0"/>
                  </a:moveTo>
                  <a:cubicBezTo>
                    <a:pt x="3384" y="0"/>
                    <a:pt x="0" y="3145"/>
                    <a:pt x="0" y="3145"/>
                  </a:cubicBezTo>
                  <a:lnTo>
                    <a:pt x="4039" y="5300"/>
                  </a:lnTo>
                  <a:cubicBezTo>
                    <a:pt x="4039" y="5300"/>
                    <a:pt x="4415" y="174"/>
                    <a:pt x="3976" y="7"/>
                  </a:cubicBezTo>
                  <a:cubicBezTo>
                    <a:pt x="3965" y="2"/>
                    <a:pt x="3953" y="0"/>
                    <a:pt x="39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1472181" y="3748200"/>
              <a:ext cx="78354" cy="78810"/>
            </a:xfrm>
            <a:custGeom>
              <a:avLst/>
              <a:gdLst/>
              <a:ahLst/>
              <a:cxnLst/>
              <a:rect l="l" t="t" r="r" b="b"/>
              <a:pathLst>
                <a:path w="4291" h="4316" extrusionOk="0">
                  <a:moveTo>
                    <a:pt x="964" y="1"/>
                  </a:moveTo>
                  <a:cubicBezTo>
                    <a:pt x="948" y="1"/>
                    <a:pt x="934" y="2"/>
                    <a:pt x="921" y="5"/>
                  </a:cubicBezTo>
                  <a:cubicBezTo>
                    <a:pt x="1" y="256"/>
                    <a:pt x="1047" y="4316"/>
                    <a:pt x="1047" y="4316"/>
                  </a:cubicBezTo>
                  <a:cubicBezTo>
                    <a:pt x="1047" y="4316"/>
                    <a:pt x="3265" y="3060"/>
                    <a:pt x="4290" y="2223"/>
                  </a:cubicBezTo>
                  <a:cubicBezTo>
                    <a:pt x="4290" y="2223"/>
                    <a:pt x="1551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1861877" y="3776174"/>
              <a:ext cx="42053" cy="22186"/>
            </a:xfrm>
            <a:custGeom>
              <a:avLst/>
              <a:gdLst/>
              <a:ahLst/>
              <a:cxnLst/>
              <a:rect l="l" t="t" r="r" b="b"/>
              <a:pathLst>
                <a:path w="2303" h="1215" extrusionOk="0">
                  <a:moveTo>
                    <a:pt x="440" y="1"/>
                  </a:moveTo>
                  <a:cubicBezTo>
                    <a:pt x="315" y="1"/>
                    <a:pt x="210" y="22"/>
                    <a:pt x="126" y="64"/>
                  </a:cubicBezTo>
                  <a:lnTo>
                    <a:pt x="1" y="85"/>
                  </a:lnTo>
                  <a:lnTo>
                    <a:pt x="105" y="126"/>
                  </a:lnTo>
                  <a:cubicBezTo>
                    <a:pt x="168" y="147"/>
                    <a:pt x="273" y="168"/>
                    <a:pt x="377" y="231"/>
                  </a:cubicBezTo>
                  <a:cubicBezTo>
                    <a:pt x="440" y="252"/>
                    <a:pt x="503" y="273"/>
                    <a:pt x="566" y="294"/>
                  </a:cubicBezTo>
                  <a:cubicBezTo>
                    <a:pt x="628" y="315"/>
                    <a:pt x="691" y="336"/>
                    <a:pt x="754" y="377"/>
                  </a:cubicBezTo>
                  <a:cubicBezTo>
                    <a:pt x="817" y="398"/>
                    <a:pt x="900" y="440"/>
                    <a:pt x="963" y="482"/>
                  </a:cubicBezTo>
                  <a:lnTo>
                    <a:pt x="1173" y="587"/>
                  </a:lnTo>
                  <a:lnTo>
                    <a:pt x="1382" y="691"/>
                  </a:lnTo>
                  <a:lnTo>
                    <a:pt x="1591" y="817"/>
                  </a:lnTo>
                  <a:lnTo>
                    <a:pt x="1779" y="921"/>
                  </a:lnTo>
                  <a:cubicBezTo>
                    <a:pt x="1821" y="963"/>
                    <a:pt x="1884" y="984"/>
                    <a:pt x="1947" y="1026"/>
                  </a:cubicBezTo>
                  <a:cubicBezTo>
                    <a:pt x="2051" y="1089"/>
                    <a:pt x="2135" y="1131"/>
                    <a:pt x="2198" y="1173"/>
                  </a:cubicBezTo>
                  <a:lnTo>
                    <a:pt x="2302" y="1214"/>
                  </a:lnTo>
                  <a:lnTo>
                    <a:pt x="2261" y="1110"/>
                  </a:lnTo>
                  <a:cubicBezTo>
                    <a:pt x="2198" y="1026"/>
                    <a:pt x="2156" y="921"/>
                    <a:pt x="2072" y="859"/>
                  </a:cubicBezTo>
                  <a:cubicBezTo>
                    <a:pt x="2030" y="796"/>
                    <a:pt x="1989" y="733"/>
                    <a:pt x="1947" y="691"/>
                  </a:cubicBezTo>
                  <a:cubicBezTo>
                    <a:pt x="1884" y="629"/>
                    <a:pt x="1842" y="587"/>
                    <a:pt x="1779" y="524"/>
                  </a:cubicBezTo>
                  <a:cubicBezTo>
                    <a:pt x="1717" y="482"/>
                    <a:pt x="1654" y="419"/>
                    <a:pt x="1570" y="377"/>
                  </a:cubicBezTo>
                  <a:lnTo>
                    <a:pt x="1361" y="231"/>
                  </a:lnTo>
                  <a:lnTo>
                    <a:pt x="1131" y="126"/>
                  </a:lnTo>
                  <a:cubicBezTo>
                    <a:pt x="1047" y="105"/>
                    <a:pt x="963" y="64"/>
                    <a:pt x="880" y="64"/>
                  </a:cubicBezTo>
                  <a:cubicBezTo>
                    <a:pt x="796" y="22"/>
                    <a:pt x="733" y="22"/>
                    <a:pt x="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1488614" y="3776174"/>
              <a:ext cx="30202" cy="22186"/>
            </a:xfrm>
            <a:custGeom>
              <a:avLst/>
              <a:gdLst/>
              <a:ahLst/>
              <a:cxnLst/>
              <a:rect l="l" t="t" r="r" b="b"/>
              <a:pathLst>
                <a:path w="1654" h="1215" extrusionOk="0">
                  <a:moveTo>
                    <a:pt x="1549" y="1"/>
                  </a:moveTo>
                  <a:cubicBezTo>
                    <a:pt x="1465" y="1"/>
                    <a:pt x="1381" y="22"/>
                    <a:pt x="1319" y="43"/>
                  </a:cubicBezTo>
                  <a:cubicBezTo>
                    <a:pt x="1256" y="64"/>
                    <a:pt x="1214" y="85"/>
                    <a:pt x="1151" y="105"/>
                  </a:cubicBezTo>
                  <a:cubicBezTo>
                    <a:pt x="1088" y="105"/>
                    <a:pt x="1047" y="147"/>
                    <a:pt x="984" y="168"/>
                  </a:cubicBezTo>
                  <a:cubicBezTo>
                    <a:pt x="921" y="189"/>
                    <a:pt x="879" y="210"/>
                    <a:pt x="816" y="252"/>
                  </a:cubicBezTo>
                  <a:lnTo>
                    <a:pt x="649" y="357"/>
                  </a:lnTo>
                  <a:lnTo>
                    <a:pt x="482" y="482"/>
                  </a:lnTo>
                  <a:cubicBezTo>
                    <a:pt x="440" y="524"/>
                    <a:pt x="398" y="566"/>
                    <a:pt x="335" y="608"/>
                  </a:cubicBezTo>
                  <a:cubicBezTo>
                    <a:pt x="293" y="649"/>
                    <a:pt x="251" y="712"/>
                    <a:pt x="231" y="754"/>
                  </a:cubicBezTo>
                  <a:cubicBezTo>
                    <a:pt x="189" y="796"/>
                    <a:pt x="147" y="838"/>
                    <a:pt x="126" y="880"/>
                  </a:cubicBezTo>
                  <a:cubicBezTo>
                    <a:pt x="63" y="984"/>
                    <a:pt x="21" y="1089"/>
                    <a:pt x="0" y="1214"/>
                  </a:cubicBezTo>
                  <a:lnTo>
                    <a:pt x="84" y="1173"/>
                  </a:lnTo>
                  <a:cubicBezTo>
                    <a:pt x="126" y="1131"/>
                    <a:pt x="189" y="1089"/>
                    <a:pt x="272" y="1047"/>
                  </a:cubicBezTo>
                  <a:lnTo>
                    <a:pt x="419" y="963"/>
                  </a:lnTo>
                  <a:cubicBezTo>
                    <a:pt x="461" y="942"/>
                    <a:pt x="503" y="901"/>
                    <a:pt x="544" y="880"/>
                  </a:cubicBezTo>
                  <a:cubicBezTo>
                    <a:pt x="607" y="838"/>
                    <a:pt x="649" y="817"/>
                    <a:pt x="712" y="775"/>
                  </a:cubicBezTo>
                  <a:lnTo>
                    <a:pt x="858" y="670"/>
                  </a:lnTo>
                  <a:lnTo>
                    <a:pt x="1026" y="566"/>
                  </a:lnTo>
                  <a:lnTo>
                    <a:pt x="1172" y="461"/>
                  </a:lnTo>
                  <a:cubicBezTo>
                    <a:pt x="1214" y="419"/>
                    <a:pt x="1256" y="398"/>
                    <a:pt x="1298" y="357"/>
                  </a:cubicBezTo>
                  <a:cubicBezTo>
                    <a:pt x="1340" y="315"/>
                    <a:pt x="1381" y="294"/>
                    <a:pt x="1423" y="252"/>
                  </a:cubicBezTo>
                  <a:cubicBezTo>
                    <a:pt x="1486" y="189"/>
                    <a:pt x="1528" y="126"/>
                    <a:pt x="1591" y="64"/>
                  </a:cubicBezTo>
                  <a:lnTo>
                    <a:pt x="1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1371315" y="3716173"/>
              <a:ext cx="634261" cy="618247"/>
            </a:xfrm>
            <a:custGeom>
              <a:avLst/>
              <a:gdLst/>
              <a:ahLst/>
              <a:cxnLst/>
              <a:rect l="l" t="t" r="r" b="b"/>
              <a:pathLst>
                <a:path w="34735" h="33858" extrusionOk="0">
                  <a:moveTo>
                    <a:pt x="19886" y="1"/>
                  </a:moveTo>
                  <a:cubicBezTo>
                    <a:pt x="19111" y="1"/>
                    <a:pt x="17260" y="1312"/>
                    <a:pt x="16614" y="2262"/>
                  </a:cubicBezTo>
                  <a:cubicBezTo>
                    <a:pt x="16614" y="2262"/>
                    <a:pt x="15045" y="106"/>
                    <a:pt x="14271" y="44"/>
                  </a:cubicBezTo>
                  <a:cubicBezTo>
                    <a:pt x="14258" y="43"/>
                    <a:pt x="14245" y="42"/>
                    <a:pt x="14233" y="42"/>
                  </a:cubicBezTo>
                  <a:cubicBezTo>
                    <a:pt x="13501" y="42"/>
                    <a:pt x="14271" y="1885"/>
                    <a:pt x="14271" y="1885"/>
                  </a:cubicBezTo>
                  <a:cubicBezTo>
                    <a:pt x="11425" y="2324"/>
                    <a:pt x="8768" y="3517"/>
                    <a:pt x="6550" y="5337"/>
                  </a:cubicBezTo>
                  <a:cubicBezTo>
                    <a:pt x="2951" y="8350"/>
                    <a:pt x="1" y="12723"/>
                    <a:pt x="587" y="19272"/>
                  </a:cubicBezTo>
                  <a:cubicBezTo>
                    <a:pt x="1194" y="25801"/>
                    <a:pt x="7471" y="33731"/>
                    <a:pt x="18121" y="33856"/>
                  </a:cubicBezTo>
                  <a:cubicBezTo>
                    <a:pt x="18195" y="33857"/>
                    <a:pt x="18268" y="33858"/>
                    <a:pt x="18342" y="33858"/>
                  </a:cubicBezTo>
                  <a:cubicBezTo>
                    <a:pt x="28850" y="33858"/>
                    <a:pt x="34463" y="24972"/>
                    <a:pt x="34588" y="17243"/>
                  </a:cubicBezTo>
                  <a:cubicBezTo>
                    <a:pt x="34734" y="9459"/>
                    <a:pt x="28520" y="2868"/>
                    <a:pt x="19690" y="2073"/>
                  </a:cubicBezTo>
                  <a:cubicBezTo>
                    <a:pt x="19690" y="2073"/>
                    <a:pt x="20673" y="378"/>
                    <a:pt x="20088" y="44"/>
                  </a:cubicBezTo>
                  <a:cubicBezTo>
                    <a:pt x="20033" y="15"/>
                    <a:pt x="19965" y="1"/>
                    <a:pt x="19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4"/>
            <p:cNvSpPr/>
            <p:nvPr/>
          </p:nvSpPr>
          <p:spPr>
            <a:xfrm>
              <a:off x="1490897" y="4081401"/>
              <a:ext cx="406924" cy="185010"/>
            </a:xfrm>
            <a:custGeom>
              <a:avLst/>
              <a:gdLst/>
              <a:ahLst/>
              <a:cxnLst/>
              <a:rect l="l" t="t" r="r" b="b"/>
              <a:pathLst>
                <a:path w="22285" h="10132" extrusionOk="0">
                  <a:moveTo>
                    <a:pt x="16946" y="1"/>
                  </a:moveTo>
                  <a:cubicBezTo>
                    <a:pt x="14801" y="1"/>
                    <a:pt x="13742" y="2433"/>
                    <a:pt x="10902" y="2618"/>
                  </a:cubicBezTo>
                  <a:cubicBezTo>
                    <a:pt x="10810" y="2624"/>
                    <a:pt x="10718" y="2627"/>
                    <a:pt x="10626" y="2627"/>
                  </a:cubicBezTo>
                  <a:cubicBezTo>
                    <a:pt x="8180" y="2627"/>
                    <a:pt x="5960" y="575"/>
                    <a:pt x="3978" y="575"/>
                  </a:cubicBezTo>
                  <a:cubicBezTo>
                    <a:pt x="3694" y="575"/>
                    <a:pt x="3414" y="618"/>
                    <a:pt x="3139" y="714"/>
                  </a:cubicBezTo>
                  <a:cubicBezTo>
                    <a:pt x="1" y="1802"/>
                    <a:pt x="1005" y="5987"/>
                    <a:pt x="4123" y="8163"/>
                  </a:cubicBezTo>
                  <a:cubicBezTo>
                    <a:pt x="6021" y="9498"/>
                    <a:pt x="8539" y="10132"/>
                    <a:pt x="11031" y="10132"/>
                  </a:cubicBezTo>
                  <a:cubicBezTo>
                    <a:pt x="14281" y="10132"/>
                    <a:pt x="17489" y="9055"/>
                    <a:pt x="19230" y="7054"/>
                  </a:cubicBezTo>
                  <a:cubicBezTo>
                    <a:pt x="22285" y="3539"/>
                    <a:pt x="19293" y="66"/>
                    <a:pt x="17054" y="3"/>
                  </a:cubicBezTo>
                  <a:cubicBezTo>
                    <a:pt x="17017" y="1"/>
                    <a:pt x="16981" y="1"/>
                    <a:pt x="16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4"/>
            <p:cNvSpPr/>
            <p:nvPr/>
          </p:nvSpPr>
          <p:spPr>
            <a:xfrm>
              <a:off x="1577630" y="4099788"/>
              <a:ext cx="78719" cy="76619"/>
            </a:xfrm>
            <a:custGeom>
              <a:avLst/>
              <a:gdLst/>
              <a:ahLst/>
              <a:cxnLst/>
              <a:rect l="l" t="t" r="r" b="b"/>
              <a:pathLst>
                <a:path w="4311" h="4196" extrusionOk="0">
                  <a:moveTo>
                    <a:pt x="1068" y="0"/>
                  </a:moveTo>
                  <a:cubicBezTo>
                    <a:pt x="691" y="1025"/>
                    <a:pt x="1" y="3055"/>
                    <a:pt x="84" y="3306"/>
                  </a:cubicBezTo>
                  <a:cubicBezTo>
                    <a:pt x="185" y="3557"/>
                    <a:pt x="2345" y="4196"/>
                    <a:pt x="3400" y="4196"/>
                  </a:cubicBezTo>
                  <a:cubicBezTo>
                    <a:pt x="3664" y="4196"/>
                    <a:pt x="3859" y="4156"/>
                    <a:pt x="3934" y="4059"/>
                  </a:cubicBezTo>
                  <a:cubicBezTo>
                    <a:pt x="4185" y="3745"/>
                    <a:pt x="4290" y="2344"/>
                    <a:pt x="4311" y="1360"/>
                  </a:cubicBezTo>
                  <a:cubicBezTo>
                    <a:pt x="3181" y="1025"/>
                    <a:pt x="2093" y="419"/>
                    <a:pt x="1068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4"/>
            <p:cNvSpPr/>
            <p:nvPr/>
          </p:nvSpPr>
          <p:spPr>
            <a:xfrm>
              <a:off x="1710961" y="4089088"/>
              <a:ext cx="96687" cy="87228"/>
            </a:xfrm>
            <a:custGeom>
              <a:avLst/>
              <a:gdLst/>
              <a:ahLst/>
              <a:cxnLst/>
              <a:rect l="l" t="t" r="r" b="b"/>
              <a:pathLst>
                <a:path w="5295" h="4777" extrusionOk="0">
                  <a:moveTo>
                    <a:pt x="3370" y="0"/>
                  </a:moveTo>
                  <a:cubicBezTo>
                    <a:pt x="2323" y="565"/>
                    <a:pt x="1403" y="1528"/>
                    <a:pt x="1" y="1967"/>
                  </a:cubicBezTo>
                  <a:cubicBezTo>
                    <a:pt x="440" y="2992"/>
                    <a:pt x="1194" y="4708"/>
                    <a:pt x="1487" y="4771"/>
                  </a:cubicBezTo>
                  <a:cubicBezTo>
                    <a:pt x="1499" y="4774"/>
                    <a:pt x="1516" y="4776"/>
                    <a:pt x="1535" y="4776"/>
                  </a:cubicBezTo>
                  <a:cubicBezTo>
                    <a:pt x="2071" y="4776"/>
                    <a:pt x="4946" y="3397"/>
                    <a:pt x="5148" y="3013"/>
                  </a:cubicBezTo>
                  <a:cubicBezTo>
                    <a:pt x="5295" y="2741"/>
                    <a:pt x="3997" y="858"/>
                    <a:pt x="3370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4"/>
            <p:cNvSpPr/>
            <p:nvPr/>
          </p:nvSpPr>
          <p:spPr>
            <a:xfrm>
              <a:off x="1606662" y="4202425"/>
              <a:ext cx="199454" cy="63837"/>
            </a:xfrm>
            <a:custGeom>
              <a:avLst/>
              <a:gdLst/>
              <a:ahLst/>
              <a:cxnLst/>
              <a:rect l="l" t="t" r="r" b="b"/>
              <a:pathLst>
                <a:path w="10923" h="3496" extrusionOk="0">
                  <a:moveTo>
                    <a:pt x="5595" y="0"/>
                  </a:moveTo>
                  <a:cubicBezTo>
                    <a:pt x="5412" y="0"/>
                    <a:pt x="5227" y="9"/>
                    <a:pt x="5043" y="28"/>
                  </a:cubicBezTo>
                  <a:cubicBezTo>
                    <a:pt x="2637" y="280"/>
                    <a:pt x="775" y="1891"/>
                    <a:pt x="1" y="2686"/>
                  </a:cubicBezTo>
                  <a:cubicBezTo>
                    <a:pt x="1451" y="3233"/>
                    <a:pt x="3064" y="3495"/>
                    <a:pt x="4668" y="3495"/>
                  </a:cubicBezTo>
                  <a:cubicBezTo>
                    <a:pt x="6929" y="3495"/>
                    <a:pt x="9173" y="2974"/>
                    <a:pt x="10923" y="1995"/>
                  </a:cubicBezTo>
                  <a:cubicBezTo>
                    <a:pt x="9957" y="1319"/>
                    <a:pt x="7813" y="0"/>
                    <a:pt x="5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64"/>
          <p:cNvGrpSpPr/>
          <p:nvPr/>
        </p:nvGrpSpPr>
        <p:grpSpPr>
          <a:xfrm>
            <a:off x="7538546" y="548146"/>
            <a:ext cx="249882" cy="248081"/>
            <a:chOff x="1509124" y="616728"/>
            <a:chExt cx="515434" cy="511718"/>
          </a:xfrm>
        </p:grpSpPr>
        <p:sp>
          <p:nvSpPr>
            <p:cNvPr id="1620" name="Google Shape;1620;p64"/>
            <p:cNvSpPr/>
            <p:nvPr/>
          </p:nvSpPr>
          <p:spPr>
            <a:xfrm>
              <a:off x="1509124" y="616728"/>
              <a:ext cx="515434" cy="511718"/>
            </a:xfrm>
            <a:custGeom>
              <a:avLst/>
              <a:gdLst/>
              <a:ahLst/>
              <a:cxnLst/>
              <a:rect l="l" t="t" r="r" b="b"/>
              <a:pathLst>
                <a:path w="23996" h="23823" extrusionOk="0">
                  <a:moveTo>
                    <a:pt x="11994" y="1"/>
                  </a:moveTo>
                  <a:cubicBezTo>
                    <a:pt x="5492" y="1"/>
                    <a:pt x="176" y="5228"/>
                    <a:pt x="88" y="11751"/>
                  </a:cubicBezTo>
                  <a:cubicBezTo>
                    <a:pt x="0" y="18328"/>
                    <a:pt x="5259" y="23734"/>
                    <a:pt x="11837" y="23821"/>
                  </a:cubicBezTo>
                  <a:cubicBezTo>
                    <a:pt x="11892" y="23822"/>
                    <a:pt x="11946" y="23822"/>
                    <a:pt x="12001" y="23822"/>
                  </a:cubicBezTo>
                  <a:cubicBezTo>
                    <a:pt x="18504" y="23822"/>
                    <a:pt x="23820" y="18594"/>
                    <a:pt x="23907" y="12072"/>
                  </a:cubicBezTo>
                  <a:cubicBezTo>
                    <a:pt x="23996" y="5495"/>
                    <a:pt x="18735" y="90"/>
                    <a:pt x="12157" y="2"/>
                  </a:cubicBezTo>
                  <a:cubicBezTo>
                    <a:pt x="12103" y="1"/>
                    <a:pt x="12048" y="1"/>
                    <a:pt x="11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4"/>
            <p:cNvSpPr/>
            <p:nvPr/>
          </p:nvSpPr>
          <p:spPr>
            <a:xfrm>
              <a:off x="1589658" y="696704"/>
              <a:ext cx="354377" cy="351778"/>
            </a:xfrm>
            <a:custGeom>
              <a:avLst/>
              <a:gdLst/>
              <a:ahLst/>
              <a:cxnLst/>
              <a:rect l="l" t="t" r="r" b="b"/>
              <a:pathLst>
                <a:path w="16498" h="16377" extrusionOk="0">
                  <a:moveTo>
                    <a:pt x="8246" y="0"/>
                  </a:moveTo>
                  <a:cubicBezTo>
                    <a:pt x="3775" y="0"/>
                    <a:pt x="122" y="3594"/>
                    <a:pt x="61" y="8078"/>
                  </a:cubicBezTo>
                  <a:cubicBezTo>
                    <a:pt x="0" y="12600"/>
                    <a:pt x="3617" y="16316"/>
                    <a:pt x="8138" y="16376"/>
                  </a:cubicBezTo>
                  <a:cubicBezTo>
                    <a:pt x="8176" y="16376"/>
                    <a:pt x="8213" y="16377"/>
                    <a:pt x="8251" y="16377"/>
                  </a:cubicBezTo>
                  <a:cubicBezTo>
                    <a:pt x="12722" y="16377"/>
                    <a:pt x="16376" y="12783"/>
                    <a:pt x="16436" y="8299"/>
                  </a:cubicBezTo>
                  <a:cubicBezTo>
                    <a:pt x="16497" y="3777"/>
                    <a:pt x="12880" y="63"/>
                    <a:pt x="8358" y="1"/>
                  </a:cubicBezTo>
                  <a:cubicBezTo>
                    <a:pt x="8321" y="1"/>
                    <a:pt x="8283" y="0"/>
                    <a:pt x="8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4"/>
            <p:cNvSpPr/>
            <p:nvPr/>
          </p:nvSpPr>
          <p:spPr>
            <a:xfrm>
              <a:off x="1648755" y="755306"/>
              <a:ext cx="236216" cy="234605"/>
            </a:xfrm>
            <a:custGeom>
              <a:avLst/>
              <a:gdLst/>
              <a:ahLst/>
              <a:cxnLst/>
              <a:rect l="l" t="t" r="r" b="b"/>
              <a:pathLst>
                <a:path w="10997" h="10922" extrusionOk="0">
                  <a:moveTo>
                    <a:pt x="5498" y="1"/>
                  </a:moveTo>
                  <a:cubicBezTo>
                    <a:pt x="2516" y="1"/>
                    <a:pt x="80" y="2397"/>
                    <a:pt x="41" y="5387"/>
                  </a:cubicBezTo>
                  <a:cubicBezTo>
                    <a:pt x="0" y="8402"/>
                    <a:pt x="2410" y="10880"/>
                    <a:pt x="5424" y="10921"/>
                  </a:cubicBezTo>
                  <a:cubicBezTo>
                    <a:pt x="5449" y="10921"/>
                    <a:pt x="5473" y="10921"/>
                    <a:pt x="5498" y="10921"/>
                  </a:cubicBezTo>
                  <a:cubicBezTo>
                    <a:pt x="8479" y="10921"/>
                    <a:pt x="10916" y="8524"/>
                    <a:pt x="10957" y="5535"/>
                  </a:cubicBezTo>
                  <a:cubicBezTo>
                    <a:pt x="10997" y="2519"/>
                    <a:pt x="8586" y="41"/>
                    <a:pt x="5571" y="1"/>
                  </a:cubicBezTo>
                  <a:cubicBezTo>
                    <a:pt x="5547" y="1"/>
                    <a:pt x="5522" y="1"/>
                    <a:pt x="5498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4"/>
            <p:cNvSpPr/>
            <p:nvPr/>
          </p:nvSpPr>
          <p:spPr>
            <a:xfrm>
              <a:off x="1785120" y="714019"/>
              <a:ext cx="161057" cy="159897"/>
            </a:xfrm>
            <a:custGeom>
              <a:avLst/>
              <a:gdLst/>
              <a:ahLst/>
              <a:cxnLst/>
              <a:rect l="l" t="t" r="r" b="b"/>
              <a:pathLst>
                <a:path w="7498" h="7444" extrusionOk="0">
                  <a:moveTo>
                    <a:pt x="3748" y="0"/>
                  </a:moveTo>
                  <a:cubicBezTo>
                    <a:pt x="1716" y="0"/>
                    <a:pt x="54" y="1634"/>
                    <a:pt x="28" y="3673"/>
                  </a:cubicBezTo>
                  <a:cubicBezTo>
                    <a:pt x="0" y="5728"/>
                    <a:pt x="1643" y="7415"/>
                    <a:pt x="3699" y="7444"/>
                  </a:cubicBezTo>
                  <a:cubicBezTo>
                    <a:pt x="3716" y="7444"/>
                    <a:pt x="3733" y="7444"/>
                    <a:pt x="3749" y="7444"/>
                  </a:cubicBezTo>
                  <a:cubicBezTo>
                    <a:pt x="5782" y="7444"/>
                    <a:pt x="7442" y="5812"/>
                    <a:pt x="7471" y="3773"/>
                  </a:cubicBezTo>
                  <a:cubicBezTo>
                    <a:pt x="7498" y="1717"/>
                    <a:pt x="5854" y="28"/>
                    <a:pt x="3798" y="1"/>
                  </a:cubicBezTo>
                  <a:cubicBezTo>
                    <a:pt x="3781" y="1"/>
                    <a:pt x="3765" y="0"/>
                    <a:pt x="3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4" name="Google Shape;1624;p6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450" y="3091425"/>
            <a:ext cx="4166301" cy="20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65"/>
          <p:cNvSpPr/>
          <p:nvPr/>
        </p:nvSpPr>
        <p:spPr>
          <a:xfrm>
            <a:off x="866325" y="1367975"/>
            <a:ext cx="2487000" cy="3735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65"/>
          <p:cNvSpPr/>
          <p:nvPr/>
        </p:nvSpPr>
        <p:spPr>
          <a:xfrm>
            <a:off x="3328500" y="1407600"/>
            <a:ext cx="2487000" cy="3735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65"/>
          <p:cNvSpPr/>
          <p:nvPr/>
        </p:nvSpPr>
        <p:spPr>
          <a:xfrm>
            <a:off x="5790675" y="1407600"/>
            <a:ext cx="2487000" cy="37359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2" name="Google Shape;1632;p65"/>
          <p:cNvGrpSpPr/>
          <p:nvPr/>
        </p:nvGrpSpPr>
        <p:grpSpPr>
          <a:xfrm>
            <a:off x="7628516" y="3027430"/>
            <a:ext cx="2303174" cy="2720309"/>
            <a:chOff x="7561841" y="-68195"/>
            <a:chExt cx="2303174" cy="2720309"/>
          </a:xfrm>
        </p:grpSpPr>
        <p:sp>
          <p:nvSpPr>
            <p:cNvPr id="1633" name="Google Shape;1633;p65"/>
            <p:cNvSpPr/>
            <p:nvPr/>
          </p:nvSpPr>
          <p:spPr>
            <a:xfrm rot="639340">
              <a:off x="7768591" y="85711"/>
              <a:ext cx="1889673" cy="2412498"/>
            </a:xfrm>
            <a:custGeom>
              <a:avLst/>
              <a:gdLst/>
              <a:ahLst/>
              <a:cxnLst/>
              <a:rect l="l" t="t" r="r" b="b"/>
              <a:pathLst>
                <a:path w="79729" h="101788" extrusionOk="0">
                  <a:moveTo>
                    <a:pt x="643" y="72409"/>
                  </a:moveTo>
                  <a:cubicBezTo>
                    <a:pt x="0" y="57522"/>
                    <a:pt x="7814" y="39024"/>
                    <a:pt x="19883" y="31754"/>
                  </a:cubicBezTo>
                  <a:cubicBezTo>
                    <a:pt x="15482" y="27599"/>
                    <a:pt x="10238" y="18003"/>
                    <a:pt x="11525" y="12711"/>
                  </a:cubicBezTo>
                  <a:cubicBezTo>
                    <a:pt x="13206" y="5540"/>
                    <a:pt x="25570" y="5243"/>
                    <a:pt x="28193" y="11129"/>
                  </a:cubicBezTo>
                  <a:cubicBezTo>
                    <a:pt x="30814" y="17015"/>
                    <a:pt x="20180" y="18003"/>
                    <a:pt x="19636" y="22604"/>
                  </a:cubicBezTo>
                  <a:cubicBezTo>
                    <a:pt x="19289" y="25175"/>
                    <a:pt x="20625" y="28341"/>
                    <a:pt x="21861" y="30666"/>
                  </a:cubicBezTo>
                  <a:cubicBezTo>
                    <a:pt x="23246" y="29972"/>
                    <a:pt x="24730" y="29429"/>
                    <a:pt x="26214" y="29083"/>
                  </a:cubicBezTo>
                  <a:cubicBezTo>
                    <a:pt x="28760" y="28505"/>
                    <a:pt x="31373" y="28289"/>
                    <a:pt x="33979" y="28439"/>
                  </a:cubicBezTo>
                  <a:cubicBezTo>
                    <a:pt x="31160" y="21861"/>
                    <a:pt x="29478" y="12514"/>
                    <a:pt x="31951" y="7814"/>
                  </a:cubicBezTo>
                  <a:cubicBezTo>
                    <a:pt x="36007" y="0"/>
                    <a:pt x="50449" y="3363"/>
                    <a:pt x="51784" y="10931"/>
                  </a:cubicBezTo>
                  <a:cubicBezTo>
                    <a:pt x="53071" y="18547"/>
                    <a:pt x="40458" y="16520"/>
                    <a:pt x="38430" y="21713"/>
                  </a:cubicBezTo>
                  <a:cubicBezTo>
                    <a:pt x="37589" y="23790"/>
                    <a:pt x="37688" y="26559"/>
                    <a:pt x="38084" y="29033"/>
                  </a:cubicBezTo>
                  <a:cubicBezTo>
                    <a:pt x="48668" y="31555"/>
                    <a:pt x="56829" y="40606"/>
                    <a:pt x="56582" y="52081"/>
                  </a:cubicBezTo>
                  <a:cubicBezTo>
                    <a:pt x="56186" y="67612"/>
                    <a:pt x="53960" y="83537"/>
                    <a:pt x="59154" y="83933"/>
                  </a:cubicBezTo>
                  <a:cubicBezTo>
                    <a:pt x="64347" y="84280"/>
                    <a:pt x="64150" y="82054"/>
                    <a:pt x="64150" y="79284"/>
                  </a:cubicBezTo>
                  <a:cubicBezTo>
                    <a:pt x="64150" y="76514"/>
                    <a:pt x="63803" y="72805"/>
                    <a:pt x="67512" y="71717"/>
                  </a:cubicBezTo>
                  <a:cubicBezTo>
                    <a:pt x="71222" y="70579"/>
                    <a:pt x="74189" y="72805"/>
                    <a:pt x="73794" y="76315"/>
                  </a:cubicBezTo>
                  <a:cubicBezTo>
                    <a:pt x="73448" y="79827"/>
                    <a:pt x="74932" y="82598"/>
                    <a:pt x="76366" y="82598"/>
                  </a:cubicBezTo>
                  <a:cubicBezTo>
                    <a:pt x="77850" y="82598"/>
                    <a:pt x="79334" y="80966"/>
                    <a:pt x="79334" y="80966"/>
                  </a:cubicBezTo>
                  <a:cubicBezTo>
                    <a:pt x="79334" y="80966"/>
                    <a:pt x="79729" y="83339"/>
                    <a:pt x="76959" y="84675"/>
                  </a:cubicBezTo>
                  <a:cubicBezTo>
                    <a:pt x="74189" y="85961"/>
                    <a:pt x="71568" y="83339"/>
                    <a:pt x="70826" y="81510"/>
                  </a:cubicBezTo>
                  <a:cubicBezTo>
                    <a:pt x="70084" y="79679"/>
                    <a:pt x="68600" y="80767"/>
                    <a:pt x="68996" y="82993"/>
                  </a:cubicBezTo>
                  <a:cubicBezTo>
                    <a:pt x="69343" y="85219"/>
                    <a:pt x="68056" y="91302"/>
                    <a:pt x="62122" y="93182"/>
                  </a:cubicBezTo>
                  <a:cubicBezTo>
                    <a:pt x="44514" y="98672"/>
                    <a:pt x="1880" y="101788"/>
                    <a:pt x="643" y="72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5"/>
            <p:cNvSpPr/>
            <p:nvPr/>
          </p:nvSpPr>
          <p:spPr>
            <a:xfrm rot="639340">
              <a:off x="8823756" y="240089"/>
              <a:ext cx="241681" cy="242771"/>
            </a:xfrm>
            <a:custGeom>
              <a:avLst/>
              <a:gdLst/>
              <a:ahLst/>
              <a:cxnLst/>
              <a:rect l="l" t="t" r="r" b="b"/>
              <a:pathLst>
                <a:path w="10197" h="10243" extrusionOk="0">
                  <a:moveTo>
                    <a:pt x="5098" y="4"/>
                  </a:moveTo>
                  <a:cubicBezTo>
                    <a:pt x="7913" y="0"/>
                    <a:pt x="10197" y="2283"/>
                    <a:pt x="10192" y="5098"/>
                  </a:cubicBezTo>
                  <a:cubicBezTo>
                    <a:pt x="10192" y="7918"/>
                    <a:pt x="7918" y="10243"/>
                    <a:pt x="5098" y="10243"/>
                  </a:cubicBezTo>
                  <a:cubicBezTo>
                    <a:pt x="2279" y="10243"/>
                    <a:pt x="4" y="7918"/>
                    <a:pt x="4" y="5098"/>
                  </a:cubicBezTo>
                  <a:cubicBezTo>
                    <a:pt x="0" y="2283"/>
                    <a:pt x="2283" y="0"/>
                    <a:pt x="509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5"/>
            <p:cNvSpPr/>
            <p:nvPr/>
          </p:nvSpPr>
          <p:spPr>
            <a:xfrm rot="639340">
              <a:off x="8884355" y="296935"/>
              <a:ext cx="126185" cy="126612"/>
            </a:xfrm>
            <a:custGeom>
              <a:avLst/>
              <a:gdLst/>
              <a:ahLst/>
              <a:cxnLst/>
              <a:rect l="l" t="t" r="r" b="b"/>
              <a:pathLst>
                <a:path w="5324" h="5342" extrusionOk="0">
                  <a:moveTo>
                    <a:pt x="2652" y="1"/>
                  </a:moveTo>
                  <a:cubicBezTo>
                    <a:pt x="4086" y="1"/>
                    <a:pt x="5323" y="1188"/>
                    <a:pt x="5323" y="2671"/>
                  </a:cubicBezTo>
                  <a:cubicBezTo>
                    <a:pt x="5323" y="4155"/>
                    <a:pt x="4086" y="5342"/>
                    <a:pt x="2652" y="5342"/>
                  </a:cubicBezTo>
                  <a:cubicBezTo>
                    <a:pt x="1185" y="5332"/>
                    <a:pt x="1" y="4139"/>
                    <a:pt x="1" y="2671"/>
                  </a:cubicBezTo>
                  <a:cubicBezTo>
                    <a:pt x="1" y="1205"/>
                    <a:pt x="1185" y="11"/>
                    <a:pt x="2652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5"/>
            <p:cNvSpPr/>
            <p:nvPr/>
          </p:nvSpPr>
          <p:spPr>
            <a:xfrm rot="639340">
              <a:off x="8956842" y="291481"/>
              <a:ext cx="68022" cy="66837"/>
            </a:xfrm>
            <a:custGeom>
              <a:avLst/>
              <a:gdLst/>
              <a:ahLst/>
              <a:cxnLst/>
              <a:rect l="l" t="t" r="r" b="b"/>
              <a:pathLst>
                <a:path w="2870" h="2820" extrusionOk="0">
                  <a:moveTo>
                    <a:pt x="1435" y="0"/>
                  </a:moveTo>
                  <a:cubicBezTo>
                    <a:pt x="2227" y="0"/>
                    <a:pt x="2870" y="643"/>
                    <a:pt x="2870" y="1435"/>
                  </a:cubicBezTo>
                  <a:cubicBezTo>
                    <a:pt x="2870" y="2226"/>
                    <a:pt x="2226" y="2820"/>
                    <a:pt x="1435" y="2820"/>
                  </a:cubicBezTo>
                  <a:cubicBezTo>
                    <a:pt x="643" y="2820"/>
                    <a:pt x="0" y="2226"/>
                    <a:pt x="0" y="1435"/>
                  </a:cubicBezTo>
                  <a:cubicBezTo>
                    <a:pt x="0" y="643"/>
                    <a:pt x="642" y="1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5"/>
            <p:cNvSpPr/>
            <p:nvPr/>
          </p:nvSpPr>
          <p:spPr>
            <a:xfrm rot="639340">
              <a:off x="8304219" y="220407"/>
              <a:ext cx="211012" cy="211012"/>
            </a:xfrm>
            <a:custGeom>
              <a:avLst/>
              <a:gdLst/>
              <a:ahLst/>
              <a:cxnLst/>
              <a:rect l="l" t="t" r="r" b="b"/>
              <a:pathLst>
                <a:path w="8903" h="8903" extrusionOk="0">
                  <a:moveTo>
                    <a:pt x="4452" y="0"/>
                  </a:moveTo>
                  <a:cubicBezTo>
                    <a:pt x="6925" y="0"/>
                    <a:pt x="8902" y="1978"/>
                    <a:pt x="8902" y="4451"/>
                  </a:cubicBezTo>
                  <a:cubicBezTo>
                    <a:pt x="8902" y="6924"/>
                    <a:pt x="6925" y="8902"/>
                    <a:pt x="4452" y="8902"/>
                  </a:cubicBezTo>
                  <a:cubicBezTo>
                    <a:pt x="1977" y="8902"/>
                    <a:pt x="0" y="6924"/>
                    <a:pt x="0" y="4451"/>
                  </a:cubicBezTo>
                  <a:cubicBezTo>
                    <a:pt x="0" y="1978"/>
                    <a:pt x="1979" y="0"/>
                    <a:pt x="4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5"/>
            <p:cNvSpPr/>
            <p:nvPr/>
          </p:nvSpPr>
          <p:spPr>
            <a:xfrm rot="639340">
              <a:off x="8355514" y="270182"/>
              <a:ext cx="114548" cy="114548"/>
            </a:xfrm>
            <a:custGeom>
              <a:avLst/>
              <a:gdLst/>
              <a:ahLst/>
              <a:cxnLst/>
              <a:rect l="l" t="t" r="r" b="b"/>
              <a:pathLst>
                <a:path w="4833" h="4833" extrusionOk="0">
                  <a:moveTo>
                    <a:pt x="2327" y="1"/>
                  </a:moveTo>
                  <a:cubicBezTo>
                    <a:pt x="3267" y="3"/>
                    <a:pt x="4114" y="568"/>
                    <a:pt x="4473" y="1437"/>
                  </a:cubicBezTo>
                  <a:cubicBezTo>
                    <a:pt x="4832" y="2306"/>
                    <a:pt x="4634" y="3304"/>
                    <a:pt x="3969" y="3969"/>
                  </a:cubicBezTo>
                  <a:cubicBezTo>
                    <a:pt x="3305" y="4633"/>
                    <a:pt x="2305" y="4833"/>
                    <a:pt x="1437" y="4473"/>
                  </a:cubicBezTo>
                  <a:cubicBezTo>
                    <a:pt x="569" y="4113"/>
                    <a:pt x="2" y="3265"/>
                    <a:pt x="2" y="2325"/>
                  </a:cubicBezTo>
                  <a:cubicBezTo>
                    <a:pt x="1" y="1041"/>
                    <a:pt x="1043" y="0"/>
                    <a:pt x="2327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5"/>
            <p:cNvSpPr/>
            <p:nvPr/>
          </p:nvSpPr>
          <p:spPr>
            <a:xfrm rot="639340">
              <a:off x="8420882" y="265900"/>
              <a:ext cx="57452" cy="57452"/>
            </a:xfrm>
            <a:custGeom>
              <a:avLst/>
              <a:gdLst/>
              <a:ahLst/>
              <a:cxnLst/>
              <a:rect l="l" t="t" r="r" b="b"/>
              <a:pathLst>
                <a:path w="2424" h="2424" extrusionOk="0">
                  <a:moveTo>
                    <a:pt x="1237" y="0"/>
                  </a:moveTo>
                  <a:cubicBezTo>
                    <a:pt x="1880" y="0"/>
                    <a:pt x="2424" y="545"/>
                    <a:pt x="2424" y="1188"/>
                  </a:cubicBezTo>
                  <a:cubicBezTo>
                    <a:pt x="2424" y="1880"/>
                    <a:pt x="1880" y="2424"/>
                    <a:pt x="1237" y="2424"/>
                  </a:cubicBezTo>
                  <a:cubicBezTo>
                    <a:pt x="544" y="2424"/>
                    <a:pt x="0" y="1880"/>
                    <a:pt x="0" y="1188"/>
                  </a:cubicBezTo>
                  <a:cubicBezTo>
                    <a:pt x="0" y="545"/>
                    <a:pt x="544" y="0"/>
                    <a:pt x="1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5"/>
            <p:cNvSpPr/>
            <p:nvPr/>
          </p:nvSpPr>
          <p:spPr>
            <a:xfrm rot="639340">
              <a:off x="7803462" y="1129599"/>
              <a:ext cx="1124172" cy="783088"/>
            </a:xfrm>
            <a:custGeom>
              <a:avLst/>
              <a:gdLst/>
              <a:ahLst/>
              <a:cxnLst/>
              <a:rect l="l" t="t" r="r" b="b"/>
              <a:pathLst>
                <a:path w="47431" h="33040" extrusionOk="0">
                  <a:moveTo>
                    <a:pt x="9595" y="3415"/>
                  </a:moveTo>
                  <a:cubicBezTo>
                    <a:pt x="16767" y="3415"/>
                    <a:pt x="20476" y="11724"/>
                    <a:pt x="27351" y="10043"/>
                  </a:cubicBezTo>
                  <a:cubicBezTo>
                    <a:pt x="34225" y="8311"/>
                    <a:pt x="41249" y="1"/>
                    <a:pt x="44266" y="2870"/>
                  </a:cubicBezTo>
                  <a:cubicBezTo>
                    <a:pt x="47283" y="5740"/>
                    <a:pt x="47431" y="19638"/>
                    <a:pt x="35660" y="23198"/>
                  </a:cubicBezTo>
                  <a:cubicBezTo>
                    <a:pt x="3412" y="33040"/>
                    <a:pt x="0" y="3414"/>
                    <a:pt x="9595" y="34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5"/>
            <p:cNvSpPr/>
            <p:nvPr/>
          </p:nvSpPr>
          <p:spPr>
            <a:xfrm rot="639340">
              <a:off x="8308067" y="1456219"/>
              <a:ext cx="410315" cy="303612"/>
            </a:xfrm>
            <a:custGeom>
              <a:avLst/>
              <a:gdLst/>
              <a:ahLst/>
              <a:cxnLst/>
              <a:rect l="l" t="t" r="r" b="b"/>
              <a:pathLst>
                <a:path w="17312" h="12810" extrusionOk="0">
                  <a:moveTo>
                    <a:pt x="17312" y="9101"/>
                  </a:moveTo>
                  <a:cubicBezTo>
                    <a:pt x="16273" y="9694"/>
                    <a:pt x="15136" y="10238"/>
                    <a:pt x="13800" y="10634"/>
                  </a:cubicBezTo>
                  <a:cubicBezTo>
                    <a:pt x="8558" y="12216"/>
                    <a:pt x="4057" y="12810"/>
                    <a:pt x="248" y="12612"/>
                  </a:cubicBezTo>
                  <a:cubicBezTo>
                    <a:pt x="1" y="9842"/>
                    <a:pt x="198" y="4649"/>
                    <a:pt x="5145" y="2621"/>
                  </a:cubicBezTo>
                  <a:cubicBezTo>
                    <a:pt x="11525" y="0"/>
                    <a:pt x="16076" y="6281"/>
                    <a:pt x="17312" y="9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5"/>
            <p:cNvSpPr/>
            <p:nvPr/>
          </p:nvSpPr>
          <p:spPr>
            <a:xfrm rot="639340">
              <a:off x="7991166" y="1512099"/>
              <a:ext cx="808875" cy="225114"/>
            </a:xfrm>
            <a:custGeom>
              <a:avLst/>
              <a:gdLst/>
              <a:ahLst/>
              <a:cxnLst/>
              <a:rect l="l" t="t" r="r" b="b"/>
              <a:pathLst>
                <a:path w="34128" h="9498" extrusionOk="0">
                  <a:moveTo>
                    <a:pt x="34127" y="2523"/>
                  </a:moveTo>
                  <a:cubicBezTo>
                    <a:pt x="32693" y="4402"/>
                    <a:pt x="30665" y="6035"/>
                    <a:pt x="27896" y="7024"/>
                  </a:cubicBezTo>
                  <a:cubicBezTo>
                    <a:pt x="27005" y="6332"/>
                    <a:pt x="26461" y="5195"/>
                    <a:pt x="26461" y="3958"/>
                  </a:cubicBezTo>
                  <a:cubicBezTo>
                    <a:pt x="26461" y="1782"/>
                    <a:pt x="28241" y="1"/>
                    <a:pt x="30417" y="1"/>
                  </a:cubicBezTo>
                  <a:cubicBezTo>
                    <a:pt x="32100" y="1"/>
                    <a:pt x="33583" y="1039"/>
                    <a:pt x="34127" y="2523"/>
                  </a:cubicBezTo>
                  <a:close/>
                  <a:moveTo>
                    <a:pt x="25621" y="7767"/>
                  </a:moveTo>
                  <a:cubicBezTo>
                    <a:pt x="22802" y="8557"/>
                    <a:pt x="20180" y="9003"/>
                    <a:pt x="17806" y="9250"/>
                  </a:cubicBezTo>
                  <a:cubicBezTo>
                    <a:pt x="17757" y="8953"/>
                    <a:pt x="17707" y="8656"/>
                    <a:pt x="17707" y="8360"/>
                  </a:cubicBezTo>
                  <a:cubicBezTo>
                    <a:pt x="17707" y="6134"/>
                    <a:pt x="19487" y="4354"/>
                    <a:pt x="21714" y="4354"/>
                  </a:cubicBezTo>
                  <a:cubicBezTo>
                    <a:pt x="23691" y="4354"/>
                    <a:pt x="25373" y="5838"/>
                    <a:pt x="25621" y="7767"/>
                  </a:cubicBezTo>
                  <a:close/>
                  <a:moveTo>
                    <a:pt x="16322" y="9349"/>
                  </a:moveTo>
                  <a:cubicBezTo>
                    <a:pt x="13354" y="9497"/>
                    <a:pt x="10685" y="9201"/>
                    <a:pt x="8408" y="8557"/>
                  </a:cubicBezTo>
                  <a:cubicBezTo>
                    <a:pt x="8607" y="6530"/>
                    <a:pt x="10288" y="4947"/>
                    <a:pt x="12365" y="4947"/>
                  </a:cubicBezTo>
                  <a:cubicBezTo>
                    <a:pt x="14592" y="4947"/>
                    <a:pt x="16372" y="6727"/>
                    <a:pt x="16372" y="8903"/>
                  </a:cubicBezTo>
                  <a:cubicBezTo>
                    <a:pt x="16372" y="9052"/>
                    <a:pt x="16372" y="9200"/>
                    <a:pt x="16322" y="9348"/>
                  </a:cubicBezTo>
                  <a:close/>
                  <a:moveTo>
                    <a:pt x="6282" y="7865"/>
                  </a:moveTo>
                  <a:cubicBezTo>
                    <a:pt x="3611" y="6826"/>
                    <a:pt x="1583" y="5294"/>
                    <a:pt x="1" y="3562"/>
                  </a:cubicBezTo>
                  <a:cubicBezTo>
                    <a:pt x="495" y="1929"/>
                    <a:pt x="2029" y="792"/>
                    <a:pt x="3809" y="792"/>
                  </a:cubicBezTo>
                  <a:cubicBezTo>
                    <a:pt x="5986" y="792"/>
                    <a:pt x="7766" y="2573"/>
                    <a:pt x="7766" y="4749"/>
                  </a:cubicBezTo>
                  <a:cubicBezTo>
                    <a:pt x="7766" y="6034"/>
                    <a:pt x="7172" y="7123"/>
                    <a:pt x="6282" y="78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5"/>
            <p:cNvSpPr/>
            <p:nvPr/>
          </p:nvSpPr>
          <p:spPr>
            <a:xfrm rot="639340">
              <a:off x="8031713" y="1194250"/>
              <a:ext cx="820559" cy="253224"/>
            </a:xfrm>
            <a:custGeom>
              <a:avLst/>
              <a:gdLst/>
              <a:ahLst/>
              <a:cxnLst/>
              <a:rect l="l" t="t" r="r" b="b"/>
              <a:pathLst>
                <a:path w="34621" h="10684" extrusionOk="0">
                  <a:moveTo>
                    <a:pt x="1583" y="1138"/>
                  </a:moveTo>
                  <a:cubicBezTo>
                    <a:pt x="4007" y="1138"/>
                    <a:pt x="5984" y="2078"/>
                    <a:pt x="7913" y="3265"/>
                  </a:cubicBezTo>
                  <a:cubicBezTo>
                    <a:pt x="7567" y="5143"/>
                    <a:pt x="5935" y="6528"/>
                    <a:pt x="3957" y="6528"/>
                  </a:cubicBezTo>
                  <a:cubicBezTo>
                    <a:pt x="1781" y="6528"/>
                    <a:pt x="1" y="4749"/>
                    <a:pt x="1" y="2573"/>
                  </a:cubicBezTo>
                  <a:cubicBezTo>
                    <a:pt x="1" y="2126"/>
                    <a:pt x="50" y="1781"/>
                    <a:pt x="198" y="1385"/>
                  </a:cubicBezTo>
                  <a:cubicBezTo>
                    <a:pt x="594" y="1237"/>
                    <a:pt x="1089" y="1138"/>
                    <a:pt x="1583" y="1138"/>
                  </a:cubicBezTo>
                  <a:close/>
                  <a:moveTo>
                    <a:pt x="9397" y="4303"/>
                  </a:moveTo>
                  <a:cubicBezTo>
                    <a:pt x="11673" y="5836"/>
                    <a:pt x="13849" y="7518"/>
                    <a:pt x="16371" y="7914"/>
                  </a:cubicBezTo>
                  <a:cubicBezTo>
                    <a:pt x="15877" y="9496"/>
                    <a:pt x="14344" y="10684"/>
                    <a:pt x="12562" y="10684"/>
                  </a:cubicBezTo>
                  <a:cubicBezTo>
                    <a:pt x="10387" y="10684"/>
                    <a:pt x="8605" y="8903"/>
                    <a:pt x="8605" y="6727"/>
                  </a:cubicBezTo>
                  <a:cubicBezTo>
                    <a:pt x="8605" y="5787"/>
                    <a:pt x="8903" y="4946"/>
                    <a:pt x="9397" y="4302"/>
                  </a:cubicBezTo>
                  <a:close/>
                  <a:moveTo>
                    <a:pt x="18349" y="7914"/>
                  </a:moveTo>
                  <a:cubicBezTo>
                    <a:pt x="18646" y="7864"/>
                    <a:pt x="18991" y="7815"/>
                    <a:pt x="19339" y="7766"/>
                  </a:cubicBezTo>
                  <a:cubicBezTo>
                    <a:pt x="21466" y="7222"/>
                    <a:pt x="23592" y="6034"/>
                    <a:pt x="25620" y="4798"/>
                  </a:cubicBezTo>
                  <a:cubicBezTo>
                    <a:pt x="25783" y="5225"/>
                    <a:pt x="25867" y="5677"/>
                    <a:pt x="25867" y="6133"/>
                  </a:cubicBezTo>
                  <a:cubicBezTo>
                    <a:pt x="25867" y="8310"/>
                    <a:pt x="24087" y="10090"/>
                    <a:pt x="21911" y="10090"/>
                  </a:cubicBezTo>
                  <a:cubicBezTo>
                    <a:pt x="20328" y="10090"/>
                    <a:pt x="18993" y="9199"/>
                    <a:pt x="18350" y="7914"/>
                  </a:cubicBezTo>
                  <a:close/>
                  <a:moveTo>
                    <a:pt x="27203" y="3759"/>
                  </a:moveTo>
                  <a:cubicBezTo>
                    <a:pt x="29922" y="2028"/>
                    <a:pt x="32346" y="297"/>
                    <a:pt x="34226" y="1"/>
                  </a:cubicBezTo>
                  <a:cubicBezTo>
                    <a:pt x="34473" y="545"/>
                    <a:pt x="34621" y="1138"/>
                    <a:pt x="34621" y="1781"/>
                  </a:cubicBezTo>
                  <a:cubicBezTo>
                    <a:pt x="34621" y="3958"/>
                    <a:pt x="32841" y="5738"/>
                    <a:pt x="30614" y="5738"/>
                  </a:cubicBezTo>
                  <a:cubicBezTo>
                    <a:pt x="29180" y="5738"/>
                    <a:pt x="27895" y="4947"/>
                    <a:pt x="27203" y="3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5"/>
            <p:cNvSpPr/>
            <p:nvPr/>
          </p:nvSpPr>
          <p:spPr>
            <a:xfrm rot="639340">
              <a:off x="8324284" y="1997260"/>
              <a:ext cx="1094901" cy="444326"/>
            </a:xfrm>
            <a:custGeom>
              <a:avLst/>
              <a:gdLst/>
              <a:ahLst/>
              <a:cxnLst/>
              <a:rect l="l" t="t" r="r" b="b"/>
              <a:pathLst>
                <a:path w="46196" h="18747" extrusionOk="0">
                  <a:moveTo>
                    <a:pt x="46196" y="5985"/>
                  </a:moveTo>
                  <a:cubicBezTo>
                    <a:pt x="43476" y="7124"/>
                    <a:pt x="41003" y="4600"/>
                    <a:pt x="40261" y="2771"/>
                  </a:cubicBezTo>
                  <a:cubicBezTo>
                    <a:pt x="39519" y="940"/>
                    <a:pt x="38035" y="2028"/>
                    <a:pt x="38431" y="4254"/>
                  </a:cubicBezTo>
                  <a:cubicBezTo>
                    <a:pt x="38778" y="6480"/>
                    <a:pt x="37491" y="12563"/>
                    <a:pt x="31557" y="14443"/>
                  </a:cubicBezTo>
                  <a:cubicBezTo>
                    <a:pt x="23939" y="16817"/>
                    <a:pt x="11624" y="18747"/>
                    <a:pt x="1" y="17807"/>
                  </a:cubicBezTo>
                  <a:cubicBezTo>
                    <a:pt x="2178" y="16421"/>
                    <a:pt x="5788" y="14492"/>
                    <a:pt x="10239" y="13503"/>
                  </a:cubicBezTo>
                  <a:cubicBezTo>
                    <a:pt x="17559" y="11870"/>
                    <a:pt x="29874" y="14393"/>
                    <a:pt x="32842" y="10882"/>
                  </a:cubicBezTo>
                  <a:cubicBezTo>
                    <a:pt x="35761" y="7420"/>
                    <a:pt x="36848" y="643"/>
                    <a:pt x="38579" y="347"/>
                  </a:cubicBezTo>
                  <a:cubicBezTo>
                    <a:pt x="40360" y="0"/>
                    <a:pt x="41547" y="4155"/>
                    <a:pt x="43921" y="4996"/>
                  </a:cubicBezTo>
                  <a:cubicBezTo>
                    <a:pt x="44812" y="5342"/>
                    <a:pt x="45602" y="5638"/>
                    <a:pt x="46196" y="5985"/>
                  </a:cubicBezTo>
                  <a:close/>
                </a:path>
              </a:pathLst>
            </a:custGeom>
            <a:solidFill>
              <a:srgbClr val="C2E2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5"/>
            <p:cNvSpPr/>
            <p:nvPr/>
          </p:nvSpPr>
          <p:spPr>
            <a:xfrm rot="639340">
              <a:off x="8542591" y="790468"/>
              <a:ext cx="320061" cy="173540"/>
            </a:xfrm>
            <a:custGeom>
              <a:avLst/>
              <a:gdLst/>
              <a:ahLst/>
              <a:cxnLst/>
              <a:rect l="l" t="t" r="r" b="b"/>
              <a:pathLst>
                <a:path w="13504" h="7322" extrusionOk="0">
                  <a:moveTo>
                    <a:pt x="8360" y="644"/>
                  </a:moveTo>
                  <a:cubicBezTo>
                    <a:pt x="12266" y="1336"/>
                    <a:pt x="13503" y="3958"/>
                    <a:pt x="12613" y="5589"/>
                  </a:cubicBezTo>
                  <a:cubicBezTo>
                    <a:pt x="11970" y="6777"/>
                    <a:pt x="6975" y="7321"/>
                    <a:pt x="4304" y="6184"/>
                  </a:cubicBezTo>
                  <a:cubicBezTo>
                    <a:pt x="1" y="4452"/>
                    <a:pt x="5144" y="1"/>
                    <a:pt x="8360" y="64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5"/>
            <p:cNvSpPr/>
            <p:nvPr/>
          </p:nvSpPr>
          <p:spPr>
            <a:xfrm rot="639340">
              <a:off x="8881113" y="966862"/>
              <a:ext cx="92648" cy="93809"/>
            </a:xfrm>
            <a:custGeom>
              <a:avLst/>
              <a:gdLst/>
              <a:ahLst/>
              <a:cxnLst/>
              <a:rect l="l" t="t" r="r" b="b"/>
              <a:pathLst>
                <a:path w="3909" h="3958" extrusionOk="0">
                  <a:moveTo>
                    <a:pt x="50" y="1831"/>
                  </a:moveTo>
                  <a:cubicBezTo>
                    <a:pt x="50" y="1831"/>
                    <a:pt x="247" y="0"/>
                    <a:pt x="1485" y="51"/>
                  </a:cubicBezTo>
                  <a:cubicBezTo>
                    <a:pt x="2722" y="100"/>
                    <a:pt x="3908" y="2523"/>
                    <a:pt x="3414" y="3265"/>
                  </a:cubicBezTo>
                  <a:cubicBezTo>
                    <a:pt x="2870" y="3957"/>
                    <a:pt x="1" y="3216"/>
                    <a:pt x="50" y="18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5"/>
            <p:cNvSpPr/>
            <p:nvPr/>
          </p:nvSpPr>
          <p:spPr>
            <a:xfrm rot="639340">
              <a:off x="8935529" y="1213593"/>
              <a:ext cx="139505" cy="167639"/>
            </a:xfrm>
            <a:custGeom>
              <a:avLst/>
              <a:gdLst/>
              <a:ahLst/>
              <a:cxnLst/>
              <a:rect l="l" t="t" r="r" b="b"/>
              <a:pathLst>
                <a:path w="5886" h="7073" extrusionOk="0">
                  <a:moveTo>
                    <a:pt x="0" y="3215"/>
                  </a:moveTo>
                  <a:cubicBezTo>
                    <a:pt x="0" y="3215"/>
                    <a:pt x="247" y="98"/>
                    <a:pt x="1830" y="49"/>
                  </a:cubicBezTo>
                  <a:cubicBezTo>
                    <a:pt x="3412" y="1"/>
                    <a:pt x="5885" y="3314"/>
                    <a:pt x="5639" y="4897"/>
                  </a:cubicBezTo>
                  <a:cubicBezTo>
                    <a:pt x="5441" y="6479"/>
                    <a:pt x="446" y="7072"/>
                    <a:pt x="0" y="3215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5"/>
            <p:cNvSpPr/>
            <p:nvPr/>
          </p:nvSpPr>
          <p:spPr>
            <a:xfrm rot="639340">
              <a:off x="8275621" y="851951"/>
              <a:ext cx="93809" cy="103171"/>
            </a:xfrm>
            <a:custGeom>
              <a:avLst/>
              <a:gdLst/>
              <a:ahLst/>
              <a:cxnLst/>
              <a:rect l="l" t="t" r="r" b="b"/>
              <a:pathLst>
                <a:path w="3958" h="4353" extrusionOk="0">
                  <a:moveTo>
                    <a:pt x="248" y="1732"/>
                  </a:moveTo>
                  <a:cubicBezTo>
                    <a:pt x="248" y="1732"/>
                    <a:pt x="791" y="0"/>
                    <a:pt x="2029" y="248"/>
                  </a:cubicBezTo>
                  <a:cubicBezTo>
                    <a:pt x="3215" y="544"/>
                    <a:pt x="3958" y="3165"/>
                    <a:pt x="3314" y="3760"/>
                  </a:cubicBezTo>
                  <a:cubicBezTo>
                    <a:pt x="2671" y="4353"/>
                    <a:pt x="1" y="3117"/>
                    <a:pt x="248" y="1732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5"/>
            <p:cNvSpPr/>
            <p:nvPr/>
          </p:nvSpPr>
          <p:spPr>
            <a:xfrm rot="639340">
              <a:off x="8187157" y="934010"/>
              <a:ext cx="56267" cy="64515"/>
            </a:xfrm>
            <a:custGeom>
              <a:avLst/>
              <a:gdLst/>
              <a:ahLst/>
              <a:cxnLst/>
              <a:rect l="l" t="t" r="r" b="b"/>
              <a:pathLst>
                <a:path w="2374" h="2722" extrusionOk="0">
                  <a:moveTo>
                    <a:pt x="1583" y="2424"/>
                  </a:moveTo>
                  <a:cubicBezTo>
                    <a:pt x="1583" y="2424"/>
                    <a:pt x="545" y="2721"/>
                    <a:pt x="297" y="2028"/>
                  </a:cubicBezTo>
                  <a:cubicBezTo>
                    <a:pt x="1" y="1385"/>
                    <a:pt x="693" y="0"/>
                    <a:pt x="1434" y="149"/>
                  </a:cubicBezTo>
                  <a:cubicBezTo>
                    <a:pt x="2127" y="297"/>
                    <a:pt x="2374" y="2077"/>
                    <a:pt x="1583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5"/>
            <p:cNvSpPr/>
            <p:nvPr/>
          </p:nvSpPr>
          <p:spPr>
            <a:xfrm rot="639340">
              <a:off x="8858058" y="1782245"/>
              <a:ext cx="93786" cy="103148"/>
            </a:xfrm>
            <a:custGeom>
              <a:avLst/>
              <a:gdLst/>
              <a:ahLst/>
              <a:cxnLst/>
              <a:rect l="l" t="t" r="r" b="b"/>
              <a:pathLst>
                <a:path w="3957" h="4352" extrusionOk="0">
                  <a:moveTo>
                    <a:pt x="247" y="1731"/>
                  </a:moveTo>
                  <a:cubicBezTo>
                    <a:pt x="247" y="1731"/>
                    <a:pt x="791" y="0"/>
                    <a:pt x="2028" y="247"/>
                  </a:cubicBezTo>
                  <a:cubicBezTo>
                    <a:pt x="3215" y="544"/>
                    <a:pt x="3956" y="3165"/>
                    <a:pt x="3314" y="3759"/>
                  </a:cubicBezTo>
                  <a:cubicBezTo>
                    <a:pt x="2671" y="4352"/>
                    <a:pt x="1" y="3116"/>
                    <a:pt x="247" y="1731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5"/>
            <p:cNvSpPr/>
            <p:nvPr/>
          </p:nvSpPr>
          <p:spPr>
            <a:xfrm rot="639340">
              <a:off x="8769570" y="1864304"/>
              <a:ext cx="56290" cy="64491"/>
            </a:xfrm>
            <a:custGeom>
              <a:avLst/>
              <a:gdLst/>
              <a:ahLst/>
              <a:cxnLst/>
              <a:rect l="l" t="t" r="r" b="b"/>
              <a:pathLst>
                <a:path w="2375" h="2721" extrusionOk="0">
                  <a:moveTo>
                    <a:pt x="1584" y="2424"/>
                  </a:moveTo>
                  <a:cubicBezTo>
                    <a:pt x="1584" y="2424"/>
                    <a:pt x="545" y="2720"/>
                    <a:pt x="297" y="2028"/>
                  </a:cubicBezTo>
                  <a:cubicBezTo>
                    <a:pt x="0" y="1336"/>
                    <a:pt x="693" y="0"/>
                    <a:pt x="1435" y="148"/>
                  </a:cubicBezTo>
                  <a:cubicBezTo>
                    <a:pt x="2128" y="297"/>
                    <a:pt x="2375" y="2077"/>
                    <a:pt x="1584" y="242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5"/>
            <p:cNvSpPr/>
            <p:nvPr/>
          </p:nvSpPr>
          <p:spPr>
            <a:xfrm rot="639340">
              <a:off x="7839975" y="1801862"/>
              <a:ext cx="273156" cy="226275"/>
            </a:xfrm>
            <a:custGeom>
              <a:avLst/>
              <a:gdLst/>
              <a:ahLst/>
              <a:cxnLst/>
              <a:rect l="l" t="t" r="r" b="b"/>
              <a:pathLst>
                <a:path w="11525" h="9547" extrusionOk="0">
                  <a:moveTo>
                    <a:pt x="8903" y="2523"/>
                  </a:moveTo>
                  <a:cubicBezTo>
                    <a:pt x="11524" y="5491"/>
                    <a:pt x="10881" y="8311"/>
                    <a:pt x="9150" y="9052"/>
                  </a:cubicBezTo>
                  <a:cubicBezTo>
                    <a:pt x="7864" y="9547"/>
                    <a:pt x="3661" y="6876"/>
                    <a:pt x="2275" y="4304"/>
                  </a:cubicBezTo>
                  <a:cubicBezTo>
                    <a:pt x="1" y="247"/>
                    <a:pt x="6776" y="1"/>
                    <a:pt x="8903" y="252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5"/>
            <p:cNvSpPr/>
            <p:nvPr/>
          </p:nvSpPr>
          <p:spPr>
            <a:xfrm rot="639340">
              <a:off x="8136937" y="2047090"/>
              <a:ext cx="90254" cy="112557"/>
            </a:xfrm>
            <a:custGeom>
              <a:avLst/>
              <a:gdLst/>
              <a:ahLst/>
              <a:cxnLst/>
              <a:rect l="l" t="t" r="r" b="b"/>
              <a:pathLst>
                <a:path w="3808" h="4749" extrusionOk="0">
                  <a:moveTo>
                    <a:pt x="643" y="1534"/>
                  </a:moveTo>
                  <a:cubicBezTo>
                    <a:pt x="643" y="1534"/>
                    <a:pt x="1632" y="1"/>
                    <a:pt x="2720" y="594"/>
                  </a:cubicBezTo>
                  <a:cubicBezTo>
                    <a:pt x="3808" y="1237"/>
                    <a:pt x="3808" y="3958"/>
                    <a:pt x="3017" y="4354"/>
                  </a:cubicBezTo>
                  <a:cubicBezTo>
                    <a:pt x="2225" y="4748"/>
                    <a:pt x="0" y="2771"/>
                    <a:pt x="643" y="1534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5"/>
            <p:cNvSpPr/>
            <p:nvPr/>
          </p:nvSpPr>
          <p:spPr>
            <a:xfrm rot="639340">
              <a:off x="8041701" y="2101663"/>
              <a:ext cx="53968" cy="60983"/>
            </a:xfrm>
            <a:custGeom>
              <a:avLst/>
              <a:gdLst/>
              <a:ahLst/>
              <a:cxnLst/>
              <a:rect l="l" t="t" r="r" b="b"/>
              <a:pathLst>
                <a:path w="2277" h="2573" extrusionOk="0">
                  <a:moveTo>
                    <a:pt x="1189" y="2573"/>
                  </a:moveTo>
                  <a:cubicBezTo>
                    <a:pt x="1189" y="2573"/>
                    <a:pt x="100" y="2573"/>
                    <a:pt x="50" y="1830"/>
                  </a:cubicBezTo>
                  <a:cubicBezTo>
                    <a:pt x="1" y="1138"/>
                    <a:pt x="1041" y="1"/>
                    <a:pt x="1682" y="346"/>
                  </a:cubicBezTo>
                  <a:cubicBezTo>
                    <a:pt x="2277" y="693"/>
                    <a:pt x="2029" y="2474"/>
                    <a:pt x="1189" y="2573"/>
                  </a:cubicBezTo>
                  <a:close/>
                </a:path>
              </a:pathLst>
            </a:custGeom>
            <a:solidFill>
              <a:srgbClr val="93BA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5"/>
            <p:cNvSpPr/>
            <p:nvPr/>
          </p:nvSpPr>
          <p:spPr>
            <a:xfrm rot="639340">
              <a:off x="8519884" y="1093364"/>
              <a:ext cx="101986" cy="131305"/>
            </a:xfrm>
            <a:custGeom>
              <a:avLst/>
              <a:gdLst/>
              <a:ahLst/>
              <a:cxnLst/>
              <a:rect l="l" t="t" r="r" b="b"/>
              <a:pathLst>
                <a:path w="4303" h="5540" extrusionOk="0">
                  <a:moveTo>
                    <a:pt x="50" y="3165"/>
                  </a:moveTo>
                  <a:cubicBezTo>
                    <a:pt x="50" y="3165"/>
                    <a:pt x="445" y="0"/>
                    <a:pt x="2078" y="445"/>
                  </a:cubicBezTo>
                  <a:cubicBezTo>
                    <a:pt x="3710" y="891"/>
                    <a:pt x="4303" y="3710"/>
                    <a:pt x="3215" y="4600"/>
                  </a:cubicBezTo>
                  <a:cubicBezTo>
                    <a:pt x="2127" y="5441"/>
                    <a:pt x="0" y="5540"/>
                    <a:pt x="50" y="3165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5"/>
            <p:cNvSpPr/>
            <p:nvPr/>
          </p:nvSpPr>
          <p:spPr>
            <a:xfrm rot="639340">
              <a:off x="8400553" y="1109052"/>
              <a:ext cx="67999" cy="84424"/>
            </a:xfrm>
            <a:custGeom>
              <a:avLst/>
              <a:gdLst/>
              <a:ahLst/>
              <a:cxnLst/>
              <a:rect l="l" t="t" r="r" b="b"/>
              <a:pathLst>
                <a:path w="2869" h="3562" extrusionOk="0">
                  <a:moveTo>
                    <a:pt x="50" y="1929"/>
                  </a:moveTo>
                  <a:cubicBezTo>
                    <a:pt x="50" y="1929"/>
                    <a:pt x="347" y="1"/>
                    <a:pt x="1386" y="297"/>
                  </a:cubicBezTo>
                  <a:cubicBezTo>
                    <a:pt x="2474" y="545"/>
                    <a:pt x="2869" y="2423"/>
                    <a:pt x="2127" y="2969"/>
                  </a:cubicBezTo>
                  <a:cubicBezTo>
                    <a:pt x="1435" y="3562"/>
                    <a:pt x="1" y="3413"/>
                    <a:pt x="50" y="1929"/>
                  </a:cubicBezTo>
                  <a:close/>
                </a:path>
              </a:pathLst>
            </a:custGeom>
            <a:solidFill>
              <a:srgbClr val="5D7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65"/>
          <p:cNvGrpSpPr/>
          <p:nvPr/>
        </p:nvGrpSpPr>
        <p:grpSpPr>
          <a:xfrm rot="10800000">
            <a:off x="-268075" y="-109987"/>
            <a:ext cx="1625650" cy="3177125"/>
            <a:chOff x="9404525" y="1604513"/>
            <a:chExt cx="1625650" cy="3177125"/>
          </a:xfrm>
        </p:grpSpPr>
        <p:sp>
          <p:nvSpPr>
            <p:cNvPr id="1658" name="Google Shape;1658;p65"/>
            <p:cNvSpPr/>
            <p:nvPr/>
          </p:nvSpPr>
          <p:spPr>
            <a:xfrm>
              <a:off x="10726075" y="2540363"/>
              <a:ext cx="304100" cy="853425"/>
            </a:xfrm>
            <a:custGeom>
              <a:avLst/>
              <a:gdLst/>
              <a:ahLst/>
              <a:cxnLst/>
              <a:rect l="l" t="t" r="r" b="b"/>
              <a:pathLst>
                <a:path w="12164" h="34137" extrusionOk="0">
                  <a:moveTo>
                    <a:pt x="2624" y="0"/>
                  </a:moveTo>
                  <a:lnTo>
                    <a:pt x="1273" y="1882"/>
                  </a:lnTo>
                  <a:lnTo>
                    <a:pt x="1" y="3630"/>
                  </a:lnTo>
                  <a:cubicBezTo>
                    <a:pt x="4" y="3633"/>
                    <a:pt x="7" y="3635"/>
                    <a:pt x="11" y="3638"/>
                  </a:cubicBezTo>
                  <a:lnTo>
                    <a:pt x="11" y="3638"/>
                  </a:lnTo>
                  <a:lnTo>
                    <a:pt x="10" y="3639"/>
                  </a:lnTo>
                  <a:lnTo>
                    <a:pt x="11" y="3638"/>
                  </a:lnTo>
                  <a:lnTo>
                    <a:pt x="11" y="3638"/>
                  </a:lnTo>
                  <a:cubicBezTo>
                    <a:pt x="644" y="4110"/>
                    <a:pt x="12163" y="13076"/>
                    <a:pt x="181" y="31716"/>
                  </a:cubicBezTo>
                  <a:lnTo>
                    <a:pt x="3948" y="34137"/>
                  </a:lnTo>
                  <a:cubicBezTo>
                    <a:pt x="11384" y="22569"/>
                    <a:pt x="10710" y="13960"/>
                    <a:pt x="8835" y="8772"/>
                  </a:cubicBezTo>
                  <a:cubicBezTo>
                    <a:pt x="6758" y="3023"/>
                    <a:pt x="2793" y="122"/>
                    <a:pt x="2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5"/>
            <p:cNvSpPr/>
            <p:nvPr/>
          </p:nvSpPr>
          <p:spPr>
            <a:xfrm>
              <a:off x="10615300" y="3263988"/>
              <a:ext cx="383000" cy="277625"/>
            </a:xfrm>
            <a:custGeom>
              <a:avLst/>
              <a:gdLst/>
              <a:ahLst/>
              <a:cxnLst/>
              <a:rect l="l" t="t" r="r" b="b"/>
              <a:pathLst>
                <a:path w="15320" h="11105" extrusionOk="0">
                  <a:moveTo>
                    <a:pt x="6744" y="0"/>
                  </a:moveTo>
                  <a:cubicBezTo>
                    <a:pt x="4725" y="14"/>
                    <a:pt x="2411" y="29"/>
                    <a:pt x="1215" y="1978"/>
                  </a:cubicBezTo>
                  <a:cubicBezTo>
                    <a:pt x="0" y="3955"/>
                    <a:pt x="996" y="5582"/>
                    <a:pt x="3202" y="5582"/>
                  </a:cubicBezTo>
                  <a:cubicBezTo>
                    <a:pt x="3464" y="5582"/>
                    <a:pt x="3743" y="5559"/>
                    <a:pt x="4037" y="5511"/>
                  </a:cubicBezTo>
                  <a:lnTo>
                    <a:pt x="4037" y="5511"/>
                  </a:lnTo>
                  <a:cubicBezTo>
                    <a:pt x="2707" y="9375"/>
                    <a:pt x="4094" y="11105"/>
                    <a:pt x="5834" y="11105"/>
                  </a:cubicBezTo>
                  <a:cubicBezTo>
                    <a:pt x="7550" y="11105"/>
                    <a:pt x="9609" y="9419"/>
                    <a:pt x="9736" y="6435"/>
                  </a:cubicBezTo>
                  <a:cubicBezTo>
                    <a:pt x="10170" y="7463"/>
                    <a:pt x="11274" y="8119"/>
                    <a:pt x="12319" y="8119"/>
                  </a:cubicBezTo>
                  <a:cubicBezTo>
                    <a:pt x="13080" y="8119"/>
                    <a:pt x="13809" y="7772"/>
                    <a:pt x="14227" y="6967"/>
                  </a:cubicBezTo>
                  <a:cubicBezTo>
                    <a:pt x="15320" y="4861"/>
                    <a:pt x="12419" y="2242"/>
                    <a:pt x="10973" y="1492"/>
                  </a:cubicBezTo>
                  <a:lnTo>
                    <a:pt x="6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5"/>
            <p:cNvSpPr/>
            <p:nvPr/>
          </p:nvSpPr>
          <p:spPr>
            <a:xfrm>
              <a:off x="10888625" y="2840088"/>
              <a:ext cx="130700" cy="136825"/>
            </a:xfrm>
            <a:custGeom>
              <a:avLst/>
              <a:gdLst/>
              <a:ahLst/>
              <a:cxnLst/>
              <a:rect l="l" t="t" r="r" b="b"/>
              <a:pathLst>
                <a:path w="5228" h="5473" extrusionOk="0">
                  <a:moveTo>
                    <a:pt x="2615" y="0"/>
                  </a:moveTo>
                  <a:cubicBezTo>
                    <a:pt x="1171" y="0"/>
                    <a:pt x="1" y="1224"/>
                    <a:pt x="1" y="2736"/>
                  </a:cubicBezTo>
                  <a:cubicBezTo>
                    <a:pt x="1" y="4248"/>
                    <a:pt x="1171" y="5473"/>
                    <a:pt x="2615" y="5473"/>
                  </a:cubicBezTo>
                  <a:cubicBezTo>
                    <a:pt x="4057" y="5473"/>
                    <a:pt x="5228" y="4248"/>
                    <a:pt x="5228" y="2736"/>
                  </a:cubicBezTo>
                  <a:cubicBezTo>
                    <a:pt x="5228" y="1225"/>
                    <a:pt x="4057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5"/>
            <p:cNvSpPr/>
            <p:nvPr/>
          </p:nvSpPr>
          <p:spPr>
            <a:xfrm>
              <a:off x="9404525" y="2540388"/>
              <a:ext cx="303950" cy="853400"/>
            </a:xfrm>
            <a:custGeom>
              <a:avLst/>
              <a:gdLst/>
              <a:ahLst/>
              <a:cxnLst/>
              <a:rect l="l" t="t" r="r" b="b"/>
              <a:pathLst>
                <a:path w="12158" h="34136" extrusionOk="0">
                  <a:moveTo>
                    <a:pt x="10839" y="1820"/>
                  </a:moveTo>
                  <a:lnTo>
                    <a:pt x="12146" y="3638"/>
                  </a:lnTo>
                  <a:lnTo>
                    <a:pt x="12146" y="3638"/>
                  </a:lnTo>
                  <a:cubicBezTo>
                    <a:pt x="12150" y="3634"/>
                    <a:pt x="12154" y="3632"/>
                    <a:pt x="12157" y="3629"/>
                  </a:cubicBezTo>
                  <a:lnTo>
                    <a:pt x="10839" y="1820"/>
                  </a:lnTo>
                  <a:close/>
                  <a:moveTo>
                    <a:pt x="9531" y="1"/>
                  </a:moveTo>
                  <a:cubicBezTo>
                    <a:pt x="9364" y="121"/>
                    <a:pt x="5398" y="3022"/>
                    <a:pt x="3320" y="8771"/>
                  </a:cubicBezTo>
                  <a:cubicBezTo>
                    <a:pt x="1445" y="13959"/>
                    <a:pt x="773" y="22568"/>
                    <a:pt x="8208" y="34136"/>
                  </a:cubicBezTo>
                  <a:lnTo>
                    <a:pt x="11976" y="31715"/>
                  </a:lnTo>
                  <a:cubicBezTo>
                    <a:pt x="0" y="13084"/>
                    <a:pt x="11501" y="4118"/>
                    <a:pt x="12146" y="3638"/>
                  </a:cubicBez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lnTo>
                    <a:pt x="12146" y="3638"/>
                  </a:lnTo>
                  <a:cubicBezTo>
                    <a:pt x="12146" y="3638"/>
                    <a:pt x="12146" y="3638"/>
                    <a:pt x="12146" y="3638"/>
                  </a:cubicBezTo>
                  <a:lnTo>
                    <a:pt x="12146" y="3638"/>
                  </a:lnTo>
                  <a:lnTo>
                    <a:pt x="9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5"/>
            <p:cNvSpPr/>
            <p:nvPr/>
          </p:nvSpPr>
          <p:spPr>
            <a:xfrm>
              <a:off x="9436200" y="3263988"/>
              <a:ext cx="383025" cy="277650"/>
            </a:xfrm>
            <a:custGeom>
              <a:avLst/>
              <a:gdLst/>
              <a:ahLst/>
              <a:cxnLst/>
              <a:rect l="l" t="t" r="r" b="b"/>
              <a:pathLst>
                <a:path w="15321" h="11106" extrusionOk="0">
                  <a:moveTo>
                    <a:pt x="8576" y="0"/>
                  </a:moveTo>
                  <a:lnTo>
                    <a:pt x="4347" y="1492"/>
                  </a:lnTo>
                  <a:cubicBezTo>
                    <a:pt x="2902" y="2242"/>
                    <a:pt x="1" y="4861"/>
                    <a:pt x="1094" y="6967"/>
                  </a:cubicBezTo>
                  <a:cubicBezTo>
                    <a:pt x="1511" y="7772"/>
                    <a:pt x="2240" y="8119"/>
                    <a:pt x="3001" y="8119"/>
                  </a:cubicBezTo>
                  <a:cubicBezTo>
                    <a:pt x="4046" y="8119"/>
                    <a:pt x="5150" y="7463"/>
                    <a:pt x="5584" y="6435"/>
                  </a:cubicBezTo>
                  <a:cubicBezTo>
                    <a:pt x="5711" y="9419"/>
                    <a:pt x="7770" y="11105"/>
                    <a:pt x="9487" y="11105"/>
                  </a:cubicBezTo>
                  <a:cubicBezTo>
                    <a:pt x="11226" y="11105"/>
                    <a:pt x="12613" y="9375"/>
                    <a:pt x="11283" y="5512"/>
                  </a:cubicBezTo>
                  <a:lnTo>
                    <a:pt x="11283" y="5512"/>
                  </a:lnTo>
                  <a:cubicBezTo>
                    <a:pt x="11577" y="5560"/>
                    <a:pt x="11855" y="5583"/>
                    <a:pt x="12117" y="5583"/>
                  </a:cubicBezTo>
                  <a:cubicBezTo>
                    <a:pt x="14324" y="5583"/>
                    <a:pt x="15320" y="3956"/>
                    <a:pt x="14106" y="1978"/>
                  </a:cubicBezTo>
                  <a:cubicBezTo>
                    <a:pt x="12909" y="29"/>
                    <a:pt x="10596" y="14"/>
                    <a:pt x="8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5"/>
            <p:cNvSpPr/>
            <p:nvPr/>
          </p:nvSpPr>
          <p:spPr>
            <a:xfrm>
              <a:off x="9426650" y="2840088"/>
              <a:ext cx="130650" cy="136825"/>
            </a:xfrm>
            <a:custGeom>
              <a:avLst/>
              <a:gdLst/>
              <a:ahLst/>
              <a:cxnLst/>
              <a:rect l="l" t="t" r="r" b="b"/>
              <a:pathLst>
                <a:path w="5226" h="5473" extrusionOk="0">
                  <a:moveTo>
                    <a:pt x="2613" y="0"/>
                  </a:moveTo>
                  <a:cubicBezTo>
                    <a:pt x="1170" y="0"/>
                    <a:pt x="0" y="1224"/>
                    <a:pt x="0" y="2736"/>
                  </a:cubicBezTo>
                  <a:cubicBezTo>
                    <a:pt x="0" y="4248"/>
                    <a:pt x="1170" y="5473"/>
                    <a:pt x="2613" y="5473"/>
                  </a:cubicBezTo>
                  <a:cubicBezTo>
                    <a:pt x="4056" y="5473"/>
                    <a:pt x="5225" y="4248"/>
                    <a:pt x="5225" y="2736"/>
                  </a:cubicBezTo>
                  <a:cubicBezTo>
                    <a:pt x="5225" y="1225"/>
                    <a:pt x="4056" y="0"/>
                    <a:pt x="2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5"/>
            <p:cNvSpPr/>
            <p:nvPr/>
          </p:nvSpPr>
          <p:spPr>
            <a:xfrm>
              <a:off x="9746325" y="3036038"/>
              <a:ext cx="370625" cy="1549150"/>
            </a:xfrm>
            <a:custGeom>
              <a:avLst/>
              <a:gdLst/>
              <a:ahLst/>
              <a:cxnLst/>
              <a:rect l="l" t="t" r="r" b="b"/>
              <a:pathLst>
                <a:path w="14825" h="61966" extrusionOk="0">
                  <a:moveTo>
                    <a:pt x="6746" y="1"/>
                  </a:moveTo>
                  <a:cubicBezTo>
                    <a:pt x="5708" y="1"/>
                    <a:pt x="4777" y="726"/>
                    <a:pt x="4556" y="1781"/>
                  </a:cubicBezTo>
                  <a:cubicBezTo>
                    <a:pt x="4111" y="3902"/>
                    <a:pt x="0" y="31462"/>
                    <a:pt x="10361" y="60478"/>
                  </a:cubicBezTo>
                  <a:cubicBezTo>
                    <a:pt x="10680" y="61369"/>
                    <a:pt x="11524" y="61965"/>
                    <a:pt x="12472" y="61965"/>
                  </a:cubicBezTo>
                  <a:cubicBezTo>
                    <a:pt x="13199" y="61964"/>
                    <a:pt x="13882" y="61610"/>
                    <a:pt x="14301" y="61015"/>
                  </a:cubicBezTo>
                  <a:cubicBezTo>
                    <a:pt x="14720" y="60420"/>
                    <a:pt x="14825" y="59658"/>
                    <a:pt x="14580" y="58972"/>
                  </a:cubicBezTo>
                  <a:cubicBezTo>
                    <a:pt x="3764" y="28687"/>
                    <a:pt x="8868" y="3044"/>
                    <a:pt x="8939" y="2699"/>
                  </a:cubicBezTo>
                  <a:cubicBezTo>
                    <a:pt x="9192" y="1489"/>
                    <a:pt x="8417" y="302"/>
                    <a:pt x="7207" y="49"/>
                  </a:cubicBezTo>
                  <a:cubicBezTo>
                    <a:pt x="7052" y="16"/>
                    <a:pt x="6898" y="1"/>
                    <a:pt x="6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5"/>
            <p:cNvSpPr/>
            <p:nvPr/>
          </p:nvSpPr>
          <p:spPr>
            <a:xfrm>
              <a:off x="9529525" y="4507363"/>
              <a:ext cx="633425" cy="274275"/>
            </a:xfrm>
            <a:custGeom>
              <a:avLst/>
              <a:gdLst/>
              <a:ahLst/>
              <a:cxnLst/>
              <a:rect l="l" t="t" r="r" b="b"/>
              <a:pathLst>
                <a:path w="25337" h="10971" extrusionOk="0">
                  <a:moveTo>
                    <a:pt x="23134" y="0"/>
                  </a:moveTo>
                  <a:lnTo>
                    <a:pt x="18655" y="249"/>
                  </a:lnTo>
                  <a:cubicBezTo>
                    <a:pt x="17710" y="1827"/>
                    <a:pt x="16525" y="2112"/>
                    <a:pt x="14792" y="2482"/>
                  </a:cubicBezTo>
                  <a:cubicBezTo>
                    <a:pt x="11098" y="3272"/>
                    <a:pt x="6560" y="2393"/>
                    <a:pt x="3612" y="5227"/>
                  </a:cubicBezTo>
                  <a:cubicBezTo>
                    <a:pt x="1" y="8702"/>
                    <a:pt x="2465" y="10421"/>
                    <a:pt x="6418" y="10840"/>
                  </a:cubicBezTo>
                  <a:cubicBezTo>
                    <a:pt x="7260" y="10929"/>
                    <a:pt x="8113" y="10971"/>
                    <a:pt x="8972" y="10971"/>
                  </a:cubicBezTo>
                  <a:cubicBezTo>
                    <a:pt x="12988" y="10971"/>
                    <a:pt x="17127" y="10053"/>
                    <a:pt x="20826" y="8764"/>
                  </a:cubicBezTo>
                  <a:cubicBezTo>
                    <a:pt x="24708" y="7412"/>
                    <a:pt x="25337" y="3320"/>
                    <a:pt x="23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5"/>
            <p:cNvSpPr/>
            <p:nvPr/>
          </p:nvSpPr>
          <p:spPr>
            <a:xfrm>
              <a:off x="10273375" y="3036038"/>
              <a:ext cx="393600" cy="1549150"/>
            </a:xfrm>
            <a:custGeom>
              <a:avLst/>
              <a:gdLst/>
              <a:ahLst/>
              <a:cxnLst/>
              <a:rect l="l" t="t" r="r" b="b"/>
              <a:pathLst>
                <a:path w="15744" h="61966" extrusionOk="0">
                  <a:moveTo>
                    <a:pt x="8079" y="1"/>
                  </a:moveTo>
                  <a:cubicBezTo>
                    <a:pt x="7926" y="1"/>
                    <a:pt x="7772" y="16"/>
                    <a:pt x="7617" y="49"/>
                  </a:cubicBezTo>
                  <a:cubicBezTo>
                    <a:pt x="6407" y="302"/>
                    <a:pt x="5631" y="1489"/>
                    <a:pt x="5885" y="2699"/>
                  </a:cubicBezTo>
                  <a:cubicBezTo>
                    <a:pt x="5956" y="3044"/>
                    <a:pt x="11060" y="28687"/>
                    <a:pt x="245" y="58972"/>
                  </a:cubicBezTo>
                  <a:cubicBezTo>
                    <a:pt x="0" y="59658"/>
                    <a:pt x="104" y="60420"/>
                    <a:pt x="524" y="61015"/>
                  </a:cubicBezTo>
                  <a:cubicBezTo>
                    <a:pt x="943" y="61610"/>
                    <a:pt x="1625" y="61964"/>
                    <a:pt x="2353" y="61965"/>
                  </a:cubicBezTo>
                  <a:lnTo>
                    <a:pt x="2353" y="61965"/>
                  </a:lnTo>
                  <a:cubicBezTo>
                    <a:pt x="3300" y="61965"/>
                    <a:pt x="4144" y="61368"/>
                    <a:pt x="4462" y="60478"/>
                  </a:cubicBezTo>
                  <a:cubicBezTo>
                    <a:pt x="15743" y="28892"/>
                    <a:pt x="10497" y="2872"/>
                    <a:pt x="10269" y="1781"/>
                  </a:cubicBezTo>
                  <a:cubicBezTo>
                    <a:pt x="10048" y="726"/>
                    <a:pt x="9117" y="1"/>
                    <a:pt x="8079" y="1"/>
                  </a:cubicBezTo>
                  <a:close/>
                  <a:moveTo>
                    <a:pt x="2353" y="61965"/>
                  </a:moveTo>
                  <a:lnTo>
                    <a:pt x="2353" y="61965"/>
                  </a:lnTo>
                  <a:cubicBezTo>
                    <a:pt x="2353" y="61965"/>
                    <a:pt x="2353" y="61965"/>
                    <a:pt x="2352" y="61965"/>
                  </a:cubicBezTo>
                  <a:lnTo>
                    <a:pt x="2354" y="61965"/>
                  </a:lnTo>
                  <a:cubicBezTo>
                    <a:pt x="2354" y="61965"/>
                    <a:pt x="2353" y="61965"/>
                    <a:pt x="2353" y="619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5"/>
            <p:cNvSpPr/>
            <p:nvPr/>
          </p:nvSpPr>
          <p:spPr>
            <a:xfrm>
              <a:off x="10227375" y="4507363"/>
              <a:ext cx="633400" cy="274275"/>
            </a:xfrm>
            <a:custGeom>
              <a:avLst/>
              <a:gdLst/>
              <a:ahLst/>
              <a:cxnLst/>
              <a:rect l="l" t="t" r="r" b="b"/>
              <a:pathLst>
                <a:path w="25336" h="10971" extrusionOk="0">
                  <a:moveTo>
                    <a:pt x="2202" y="0"/>
                  </a:moveTo>
                  <a:cubicBezTo>
                    <a:pt x="1" y="3320"/>
                    <a:pt x="627" y="7412"/>
                    <a:pt x="4511" y="8764"/>
                  </a:cubicBezTo>
                  <a:cubicBezTo>
                    <a:pt x="8211" y="10053"/>
                    <a:pt x="12349" y="10971"/>
                    <a:pt x="16366" y="10971"/>
                  </a:cubicBezTo>
                  <a:cubicBezTo>
                    <a:pt x="17224" y="10971"/>
                    <a:pt x="18077" y="10929"/>
                    <a:pt x="18919" y="10840"/>
                  </a:cubicBezTo>
                  <a:cubicBezTo>
                    <a:pt x="22871" y="10421"/>
                    <a:pt x="25335" y="8702"/>
                    <a:pt x="21723" y="5227"/>
                  </a:cubicBezTo>
                  <a:cubicBezTo>
                    <a:pt x="18775" y="2393"/>
                    <a:pt x="14238" y="3272"/>
                    <a:pt x="10544" y="2482"/>
                  </a:cubicBezTo>
                  <a:cubicBezTo>
                    <a:pt x="8810" y="2112"/>
                    <a:pt x="7628" y="1827"/>
                    <a:pt x="6680" y="249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5"/>
            <p:cNvSpPr/>
            <p:nvPr/>
          </p:nvSpPr>
          <p:spPr>
            <a:xfrm>
              <a:off x="965370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6096" y="0"/>
                  </a:moveTo>
                  <a:cubicBezTo>
                    <a:pt x="5939" y="0"/>
                    <a:pt x="5776" y="21"/>
                    <a:pt x="5606" y="64"/>
                  </a:cubicBezTo>
                  <a:cubicBezTo>
                    <a:pt x="1" y="1501"/>
                    <a:pt x="3312" y="14971"/>
                    <a:pt x="8013" y="14971"/>
                  </a:cubicBezTo>
                  <a:cubicBezTo>
                    <a:pt x="8283" y="14971"/>
                    <a:pt x="8557" y="14926"/>
                    <a:pt x="8835" y="14833"/>
                  </a:cubicBezTo>
                  <a:lnTo>
                    <a:pt x="16550" y="9358"/>
                  </a:lnTo>
                  <a:cubicBezTo>
                    <a:pt x="12916" y="9326"/>
                    <a:pt x="11554" y="8416"/>
                    <a:pt x="9825" y="5133"/>
                  </a:cubicBezTo>
                  <a:cubicBezTo>
                    <a:pt x="9027" y="3619"/>
                    <a:pt x="8165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5"/>
            <p:cNvSpPr/>
            <p:nvPr/>
          </p:nvSpPr>
          <p:spPr>
            <a:xfrm>
              <a:off x="10354850" y="1604513"/>
              <a:ext cx="413775" cy="374275"/>
            </a:xfrm>
            <a:custGeom>
              <a:avLst/>
              <a:gdLst/>
              <a:ahLst/>
              <a:cxnLst/>
              <a:rect l="l" t="t" r="r" b="b"/>
              <a:pathLst>
                <a:path w="16551" h="14971" extrusionOk="0">
                  <a:moveTo>
                    <a:pt x="10455" y="0"/>
                  </a:moveTo>
                  <a:cubicBezTo>
                    <a:pt x="8386" y="0"/>
                    <a:pt x="7524" y="3619"/>
                    <a:pt x="6726" y="5133"/>
                  </a:cubicBezTo>
                  <a:cubicBezTo>
                    <a:pt x="4997" y="8416"/>
                    <a:pt x="3634" y="9326"/>
                    <a:pt x="1" y="9358"/>
                  </a:cubicBezTo>
                  <a:lnTo>
                    <a:pt x="7716" y="14833"/>
                  </a:lnTo>
                  <a:cubicBezTo>
                    <a:pt x="7994" y="14926"/>
                    <a:pt x="8268" y="14971"/>
                    <a:pt x="8538" y="14971"/>
                  </a:cubicBezTo>
                  <a:cubicBezTo>
                    <a:pt x="13239" y="14971"/>
                    <a:pt x="16550" y="1501"/>
                    <a:pt x="10945" y="64"/>
                  </a:cubicBezTo>
                  <a:cubicBezTo>
                    <a:pt x="10775" y="21"/>
                    <a:pt x="10612" y="0"/>
                    <a:pt x="10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5"/>
            <p:cNvSpPr/>
            <p:nvPr/>
          </p:nvSpPr>
          <p:spPr>
            <a:xfrm>
              <a:off x="9583075" y="1722313"/>
              <a:ext cx="1258750" cy="1613550"/>
            </a:xfrm>
            <a:custGeom>
              <a:avLst/>
              <a:gdLst/>
              <a:ahLst/>
              <a:cxnLst/>
              <a:rect l="l" t="t" r="r" b="b"/>
              <a:pathLst>
                <a:path w="50350" h="64542" extrusionOk="0">
                  <a:moveTo>
                    <a:pt x="25171" y="0"/>
                  </a:moveTo>
                  <a:cubicBezTo>
                    <a:pt x="20506" y="0"/>
                    <a:pt x="15841" y="1850"/>
                    <a:pt x="12855" y="5557"/>
                  </a:cubicBezTo>
                  <a:cubicBezTo>
                    <a:pt x="7620" y="12053"/>
                    <a:pt x="4384" y="19837"/>
                    <a:pt x="2559" y="27930"/>
                  </a:cubicBezTo>
                  <a:cubicBezTo>
                    <a:pt x="1" y="39287"/>
                    <a:pt x="2641" y="50685"/>
                    <a:pt x="10222" y="58066"/>
                  </a:cubicBezTo>
                  <a:cubicBezTo>
                    <a:pt x="14653" y="62380"/>
                    <a:pt x="19913" y="64541"/>
                    <a:pt x="25176" y="64541"/>
                  </a:cubicBezTo>
                  <a:cubicBezTo>
                    <a:pt x="30433" y="64541"/>
                    <a:pt x="35692" y="62385"/>
                    <a:pt x="40128" y="58066"/>
                  </a:cubicBezTo>
                  <a:cubicBezTo>
                    <a:pt x="47709" y="50685"/>
                    <a:pt x="50350" y="39287"/>
                    <a:pt x="47790" y="27930"/>
                  </a:cubicBezTo>
                  <a:cubicBezTo>
                    <a:pt x="45967" y="19835"/>
                    <a:pt x="42730" y="12053"/>
                    <a:pt x="37496" y="5557"/>
                  </a:cubicBezTo>
                  <a:cubicBezTo>
                    <a:pt x="34513" y="1855"/>
                    <a:pt x="29842" y="0"/>
                    <a:pt x="2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5"/>
            <p:cNvSpPr/>
            <p:nvPr/>
          </p:nvSpPr>
          <p:spPr>
            <a:xfrm>
              <a:off x="10008575" y="2130163"/>
              <a:ext cx="385750" cy="385750"/>
            </a:xfrm>
            <a:custGeom>
              <a:avLst/>
              <a:gdLst/>
              <a:ahLst/>
              <a:cxnLst/>
              <a:rect l="l" t="t" r="r" b="b"/>
              <a:pathLst>
                <a:path w="15430" h="15430" extrusionOk="0">
                  <a:moveTo>
                    <a:pt x="7714" y="1"/>
                  </a:moveTo>
                  <a:cubicBezTo>
                    <a:pt x="3454" y="1"/>
                    <a:pt x="0" y="3454"/>
                    <a:pt x="0" y="7716"/>
                  </a:cubicBezTo>
                  <a:cubicBezTo>
                    <a:pt x="0" y="11976"/>
                    <a:pt x="3454" y="15429"/>
                    <a:pt x="7714" y="15429"/>
                  </a:cubicBezTo>
                  <a:cubicBezTo>
                    <a:pt x="11975" y="15429"/>
                    <a:pt x="15429" y="11976"/>
                    <a:pt x="15429" y="7716"/>
                  </a:cubicBezTo>
                  <a:cubicBezTo>
                    <a:pt x="15429" y="3454"/>
                    <a:pt x="11975" y="1"/>
                    <a:pt x="7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5"/>
            <p:cNvSpPr/>
            <p:nvPr/>
          </p:nvSpPr>
          <p:spPr>
            <a:xfrm>
              <a:off x="10052100" y="2173738"/>
              <a:ext cx="298675" cy="298625"/>
            </a:xfrm>
            <a:custGeom>
              <a:avLst/>
              <a:gdLst/>
              <a:ahLst/>
              <a:cxnLst/>
              <a:rect l="l" t="t" r="r" b="b"/>
              <a:pathLst>
                <a:path w="11947" h="11945" extrusionOk="0">
                  <a:moveTo>
                    <a:pt x="5973" y="0"/>
                  </a:moveTo>
                  <a:cubicBezTo>
                    <a:pt x="2676" y="0"/>
                    <a:pt x="1" y="2674"/>
                    <a:pt x="1" y="5973"/>
                  </a:cubicBezTo>
                  <a:cubicBezTo>
                    <a:pt x="1" y="9270"/>
                    <a:pt x="2676" y="11945"/>
                    <a:pt x="5973" y="11945"/>
                  </a:cubicBezTo>
                  <a:cubicBezTo>
                    <a:pt x="9272" y="11945"/>
                    <a:pt x="11947" y="9270"/>
                    <a:pt x="11947" y="5973"/>
                  </a:cubicBezTo>
                  <a:cubicBezTo>
                    <a:pt x="11947" y="2674"/>
                    <a:pt x="9272" y="0"/>
                    <a:pt x="5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5"/>
            <p:cNvSpPr/>
            <p:nvPr/>
          </p:nvSpPr>
          <p:spPr>
            <a:xfrm>
              <a:off x="10098800" y="2220388"/>
              <a:ext cx="205300" cy="205300"/>
            </a:xfrm>
            <a:custGeom>
              <a:avLst/>
              <a:gdLst/>
              <a:ahLst/>
              <a:cxnLst/>
              <a:rect l="l" t="t" r="r" b="b"/>
              <a:pathLst>
                <a:path w="8212" h="8212" extrusionOk="0">
                  <a:moveTo>
                    <a:pt x="4105" y="0"/>
                  </a:moveTo>
                  <a:cubicBezTo>
                    <a:pt x="1839" y="0"/>
                    <a:pt x="0" y="1839"/>
                    <a:pt x="0" y="4107"/>
                  </a:cubicBezTo>
                  <a:cubicBezTo>
                    <a:pt x="0" y="6373"/>
                    <a:pt x="1839" y="8212"/>
                    <a:pt x="4105" y="8212"/>
                  </a:cubicBezTo>
                  <a:cubicBezTo>
                    <a:pt x="6373" y="8212"/>
                    <a:pt x="8212" y="6373"/>
                    <a:pt x="8212" y="4107"/>
                  </a:cubicBezTo>
                  <a:cubicBezTo>
                    <a:pt x="8212" y="1839"/>
                    <a:pt x="6373" y="0"/>
                    <a:pt x="4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5"/>
            <p:cNvSpPr/>
            <p:nvPr/>
          </p:nvSpPr>
          <p:spPr>
            <a:xfrm>
              <a:off x="10127600" y="2254613"/>
              <a:ext cx="142300" cy="136900"/>
            </a:xfrm>
            <a:custGeom>
              <a:avLst/>
              <a:gdLst/>
              <a:ahLst/>
              <a:cxnLst/>
              <a:rect l="l" t="t" r="r" b="b"/>
              <a:pathLst>
                <a:path w="5692" h="5476" extrusionOk="0">
                  <a:moveTo>
                    <a:pt x="2956" y="0"/>
                  </a:moveTo>
                  <a:cubicBezTo>
                    <a:pt x="2955" y="0"/>
                    <a:pt x="2954" y="0"/>
                    <a:pt x="2953" y="0"/>
                  </a:cubicBezTo>
                  <a:cubicBezTo>
                    <a:pt x="1846" y="0"/>
                    <a:pt x="849" y="667"/>
                    <a:pt x="424" y="1690"/>
                  </a:cubicBezTo>
                  <a:cubicBezTo>
                    <a:pt x="0" y="2713"/>
                    <a:pt x="236" y="3890"/>
                    <a:pt x="1019" y="4673"/>
                  </a:cubicBezTo>
                  <a:cubicBezTo>
                    <a:pt x="1542" y="5197"/>
                    <a:pt x="2242" y="5475"/>
                    <a:pt x="2955" y="5475"/>
                  </a:cubicBezTo>
                  <a:cubicBezTo>
                    <a:pt x="3307" y="5475"/>
                    <a:pt x="3663" y="5407"/>
                    <a:pt x="4002" y="5267"/>
                  </a:cubicBezTo>
                  <a:cubicBezTo>
                    <a:pt x="5024" y="4843"/>
                    <a:pt x="5692" y="3844"/>
                    <a:pt x="5692" y="2738"/>
                  </a:cubicBezTo>
                  <a:cubicBezTo>
                    <a:pt x="5692" y="1227"/>
                    <a:pt x="4467" y="0"/>
                    <a:pt x="2956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5"/>
            <p:cNvSpPr/>
            <p:nvPr/>
          </p:nvSpPr>
          <p:spPr>
            <a:xfrm>
              <a:off x="10211825" y="2229713"/>
              <a:ext cx="93300" cy="93350"/>
            </a:xfrm>
            <a:custGeom>
              <a:avLst/>
              <a:gdLst/>
              <a:ahLst/>
              <a:cxnLst/>
              <a:rect l="l" t="t" r="r" b="b"/>
              <a:pathLst>
                <a:path w="3732" h="3734" extrusionOk="0">
                  <a:moveTo>
                    <a:pt x="1866" y="1"/>
                  </a:moveTo>
                  <a:cubicBezTo>
                    <a:pt x="835" y="1"/>
                    <a:pt x="0" y="836"/>
                    <a:pt x="0" y="1866"/>
                  </a:cubicBezTo>
                  <a:cubicBezTo>
                    <a:pt x="0" y="2897"/>
                    <a:pt x="835" y="3734"/>
                    <a:pt x="1866" y="3734"/>
                  </a:cubicBezTo>
                  <a:cubicBezTo>
                    <a:pt x="2897" y="3734"/>
                    <a:pt x="3732" y="2897"/>
                    <a:pt x="3732" y="1866"/>
                  </a:cubicBezTo>
                  <a:cubicBezTo>
                    <a:pt x="3732" y="836"/>
                    <a:pt x="2897" y="1"/>
                    <a:pt x="1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5"/>
            <p:cNvSpPr/>
            <p:nvPr/>
          </p:nvSpPr>
          <p:spPr>
            <a:xfrm>
              <a:off x="9729500" y="2141088"/>
              <a:ext cx="284450" cy="363900"/>
            </a:xfrm>
            <a:custGeom>
              <a:avLst/>
              <a:gdLst/>
              <a:ahLst/>
              <a:cxnLst/>
              <a:rect l="l" t="t" r="r" b="b"/>
              <a:pathLst>
                <a:path w="11378" h="14556" extrusionOk="0">
                  <a:moveTo>
                    <a:pt x="5689" y="1"/>
                  </a:moveTo>
                  <a:cubicBezTo>
                    <a:pt x="2547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7" y="14555"/>
                    <a:pt x="8643" y="13788"/>
                    <a:pt x="9711" y="12424"/>
                  </a:cubicBezTo>
                  <a:cubicBezTo>
                    <a:pt x="10778" y="11059"/>
                    <a:pt x="11378" y="9208"/>
                    <a:pt x="11378" y="7279"/>
                  </a:cubicBezTo>
                  <a:cubicBezTo>
                    <a:pt x="11378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5"/>
            <p:cNvSpPr/>
            <p:nvPr/>
          </p:nvSpPr>
          <p:spPr>
            <a:xfrm>
              <a:off x="9770350" y="21933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9" y="8051"/>
                    <a:pt x="8109" y="5187"/>
                  </a:cubicBezTo>
                  <a:cubicBezTo>
                    <a:pt x="8109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5"/>
            <p:cNvSpPr/>
            <p:nvPr/>
          </p:nvSpPr>
          <p:spPr>
            <a:xfrm>
              <a:off x="9802025" y="22492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5"/>
            <p:cNvSpPr/>
            <p:nvPr/>
          </p:nvSpPr>
          <p:spPr>
            <a:xfrm>
              <a:off x="9821625" y="22636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60" y="2642"/>
                    <a:pt x="691" y="3173"/>
                  </a:cubicBezTo>
                  <a:cubicBezTo>
                    <a:pt x="1046" y="3528"/>
                    <a:pt x="1521" y="3716"/>
                    <a:pt x="2003" y="3716"/>
                  </a:cubicBezTo>
                  <a:cubicBezTo>
                    <a:pt x="2244" y="3716"/>
                    <a:pt x="2486" y="3670"/>
                    <a:pt x="2716" y="3574"/>
                  </a:cubicBezTo>
                  <a:cubicBezTo>
                    <a:pt x="3411" y="3286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5"/>
            <p:cNvSpPr/>
            <p:nvPr/>
          </p:nvSpPr>
          <p:spPr>
            <a:xfrm>
              <a:off x="9878775" y="2242013"/>
              <a:ext cx="63325" cy="81050"/>
            </a:xfrm>
            <a:custGeom>
              <a:avLst/>
              <a:gdLst/>
              <a:ahLst/>
              <a:cxnLst/>
              <a:rect l="l" t="t" r="r" b="b"/>
              <a:pathLst>
                <a:path w="2533" h="3242" extrusionOk="0">
                  <a:moveTo>
                    <a:pt x="1267" y="0"/>
                  </a:moveTo>
                  <a:cubicBezTo>
                    <a:pt x="567" y="0"/>
                    <a:pt x="0" y="725"/>
                    <a:pt x="0" y="1620"/>
                  </a:cubicBezTo>
                  <a:cubicBezTo>
                    <a:pt x="0" y="2518"/>
                    <a:pt x="567" y="3242"/>
                    <a:pt x="1267" y="3242"/>
                  </a:cubicBezTo>
                  <a:cubicBezTo>
                    <a:pt x="1965" y="3242"/>
                    <a:pt x="2533" y="2516"/>
                    <a:pt x="2533" y="1620"/>
                  </a:cubicBezTo>
                  <a:cubicBezTo>
                    <a:pt x="2533" y="726"/>
                    <a:pt x="1965" y="0"/>
                    <a:pt x="1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5"/>
            <p:cNvSpPr/>
            <p:nvPr/>
          </p:nvSpPr>
          <p:spPr>
            <a:xfrm>
              <a:off x="10391825" y="2133688"/>
              <a:ext cx="284400" cy="363900"/>
            </a:xfrm>
            <a:custGeom>
              <a:avLst/>
              <a:gdLst/>
              <a:ahLst/>
              <a:cxnLst/>
              <a:rect l="l" t="t" r="r" b="b"/>
              <a:pathLst>
                <a:path w="11376" h="14556" extrusionOk="0">
                  <a:moveTo>
                    <a:pt x="5689" y="1"/>
                  </a:moveTo>
                  <a:cubicBezTo>
                    <a:pt x="2546" y="1"/>
                    <a:pt x="1" y="3259"/>
                    <a:pt x="1" y="7279"/>
                  </a:cubicBezTo>
                  <a:cubicBezTo>
                    <a:pt x="1" y="9208"/>
                    <a:pt x="600" y="11059"/>
                    <a:pt x="1666" y="12424"/>
                  </a:cubicBezTo>
                  <a:cubicBezTo>
                    <a:pt x="2733" y="13788"/>
                    <a:pt x="4180" y="14555"/>
                    <a:pt x="5689" y="14555"/>
                  </a:cubicBezTo>
                  <a:cubicBezTo>
                    <a:pt x="7196" y="14555"/>
                    <a:pt x="8643" y="13788"/>
                    <a:pt x="9711" y="12424"/>
                  </a:cubicBezTo>
                  <a:cubicBezTo>
                    <a:pt x="10778" y="11059"/>
                    <a:pt x="11376" y="9208"/>
                    <a:pt x="11376" y="7279"/>
                  </a:cubicBezTo>
                  <a:cubicBezTo>
                    <a:pt x="11376" y="3259"/>
                    <a:pt x="8830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5"/>
            <p:cNvSpPr/>
            <p:nvPr/>
          </p:nvSpPr>
          <p:spPr>
            <a:xfrm>
              <a:off x="10432675" y="2185988"/>
              <a:ext cx="202725" cy="259325"/>
            </a:xfrm>
            <a:custGeom>
              <a:avLst/>
              <a:gdLst/>
              <a:ahLst/>
              <a:cxnLst/>
              <a:rect l="l" t="t" r="r" b="b"/>
              <a:pathLst>
                <a:path w="8109" h="10373" extrusionOk="0">
                  <a:moveTo>
                    <a:pt x="4055" y="1"/>
                  </a:moveTo>
                  <a:cubicBezTo>
                    <a:pt x="1816" y="1"/>
                    <a:pt x="0" y="2322"/>
                    <a:pt x="0" y="5187"/>
                  </a:cubicBezTo>
                  <a:cubicBezTo>
                    <a:pt x="0" y="8051"/>
                    <a:pt x="1816" y="10373"/>
                    <a:pt x="4055" y="10373"/>
                  </a:cubicBezTo>
                  <a:cubicBezTo>
                    <a:pt x="6293" y="10373"/>
                    <a:pt x="8108" y="8051"/>
                    <a:pt x="8108" y="5187"/>
                  </a:cubicBezTo>
                  <a:cubicBezTo>
                    <a:pt x="8108" y="2322"/>
                    <a:pt x="6294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5"/>
            <p:cNvSpPr/>
            <p:nvPr/>
          </p:nvSpPr>
          <p:spPr>
            <a:xfrm>
              <a:off x="10464350" y="2241813"/>
              <a:ext cx="139400" cy="135000"/>
            </a:xfrm>
            <a:custGeom>
              <a:avLst/>
              <a:gdLst/>
              <a:ahLst/>
              <a:cxnLst/>
              <a:rect l="l" t="t" r="r" b="b"/>
              <a:pathLst>
                <a:path w="5576" h="5400" extrusionOk="0">
                  <a:moveTo>
                    <a:pt x="2788" y="1"/>
                  </a:moveTo>
                  <a:cubicBezTo>
                    <a:pt x="1249" y="1"/>
                    <a:pt x="1" y="1209"/>
                    <a:pt x="1" y="2700"/>
                  </a:cubicBezTo>
                  <a:cubicBezTo>
                    <a:pt x="1" y="4191"/>
                    <a:pt x="1249" y="5399"/>
                    <a:pt x="2788" y="5399"/>
                  </a:cubicBezTo>
                  <a:cubicBezTo>
                    <a:pt x="4327" y="5399"/>
                    <a:pt x="5575" y="4191"/>
                    <a:pt x="5575" y="2700"/>
                  </a:cubicBezTo>
                  <a:cubicBezTo>
                    <a:pt x="5575" y="1209"/>
                    <a:pt x="4327" y="1"/>
                    <a:pt x="2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5"/>
            <p:cNvSpPr/>
            <p:nvPr/>
          </p:nvSpPr>
          <p:spPr>
            <a:xfrm>
              <a:off x="10483950" y="2256213"/>
              <a:ext cx="96575" cy="92925"/>
            </a:xfrm>
            <a:custGeom>
              <a:avLst/>
              <a:gdLst/>
              <a:ahLst/>
              <a:cxnLst/>
              <a:rect l="l" t="t" r="r" b="b"/>
              <a:pathLst>
                <a:path w="3863" h="3717" extrusionOk="0">
                  <a:moveTo>
                    <a:pt x="2004" y="0"/>
                  </a:moveTo>
                  <a:cubicBezTo>
                    <a:pt x="1253" y="0"/>
                    <a:pt x="574" y="453"/>
                    <a:pt x="287" y="1148"/>
                  </a:cubicBezTo>
                  <a:cubicBezTo>
                    <a:pt x="0" y="1842"/>
                    <a:pt x="159" y="2642"/>
                    <a:pt x="691" y="3173"/>
                  </a:cubicBezTo>
                  <a:cubicBezTo>
                    <a:pt x="1046" y="3528"/>
                    <a:pt x="1520" y="3716"/>
                    <a:pt x="2003" y="3716"/>
                  </a:cubicBezTo>
                  <a:cubicBezTo>
                    <a:pt x="2243" y="3716"/>
                    <a:pt x="2486" y="3670"/>
                    <a:pt x="2716" y="3574"/>
                  </a:cubicBezTo>
                  <a:cubicBezTo>
                    <a:pt x="3411" y="3285"/>
                    <a:pt x="3862" y="2607"/>
                    <a:pt x="3862" y="1855"/>
                  </a:cubicBezTo>
                  <a:cubicBezTo>
                    <a:pt x="3861" y="831"/>
                    <a:pt x="3029" y="0"/>
                    <a:pt x="2004" y="0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5"/>
            <p:cNvSpPr/>
            <p:nvPr/>
          </p:nvSpPr>
          <p:spPr>
            <a:xfrm>
              <a:off x="10541050" y="2234613"/>
              <a:ext cx="63375" cy="81050"/>
            </a:xfrm>
            <a:custGeom>
              <a:avLst/>
              <a:gdLst/>
              <a:ahLst/>
              <a:cxnLst/>
              <a:rect l="l" t="t" r="r" b="b"/>
              <a:pathLst>
                <a:path w="2535" h="3242" extrusionOk="0">
                  <a:moveTo>
                    <a:pt x="1268" y="0"/>
                  </a:moveTo>
                  <a:cubicBezTo>
                    <a:pt x="569" y="0"/>
                    <a:pt x="1" y="726"/>
                    <a:pt x="1" y="1620"/>
                  </a:cubicBezTo>
                  <a:cubicBezTo>
                    <a:pt x="1" y="2516"/>
                    <a:pt x="569" y="3242"/>
                    <a:pt x="1268" y="3242"/>
                  </a:cubicBezTo>
                  <a:cubicBezTo>
                    <a:pt x="1968" y="3242"/>
                    <a:pt x="2535" y="2516"/>
                    <a:pt x="2535" y="1620"/>
                  </a:cubicBezTo>
                  <a:cubicBezTo>
                    <a:pt x="2535" y="726"/>
                    <a:pt x="1967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5"/>
            <p:cNvSpPr/>
            <p:nvPr/>
          </p:nvSpPr>
          <p:spPr>
            <a:xfrm>
              <a:off x="9812350" y="2594338"/>
              <a:ext cx="765250" cy="497500"/>
            </a:xfrm>
            <a:custGeom>
              <a:avLst/>
              <a:gdLst/>
              <a:ahLst/>
              <a:cxnLst/>
              <a:rect l="l" t="t" r="r" b="b"/>
              <a:pathLst>
                <a:path w="30610" h="19900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  <a:moveTo>
                    <a:pt x="30609" y="0"/>
                  </a:moveTo>
                  <a:lnTo>
                    <a:pt x="30609" y="0"/>
                  </a:lnTo>
                  <a:cubicBezTo>
                    <a:pt x="30609" y="624"/>
                    <a:pt x="23873" y="1641"/>
                    <a:pt x="23347" y="1722"/>
                  </a:cubicBezTo>
                  <a:cubicBezTo>
                    <a:pt x="20692" y="2128"/>
                    <a:pt x="18000" y="2330"/>
                    <a:pt x="15309" y="2330"/>
                  </a:cubicBezTo>
                  <a:cubicBezTo>
                    <a:pt x="12953" y="2330"/>
                    <a:pt x="10597" y="2175"/>
                    <a:pt x="8265" y="1868"/>
                  </a:cubicBezTo>
                  <a:cubicBezTo>
                    <a:pt x="7705" y="1795"/>
                    <a:pt x="8" y="737"/>
                    <a:pt x="1" y="0"/>
                  </a:cubicBezTo>
                  <a:lnTo>
                    <a:pt x="1" y="0"/>
                  </a:lnTo>
                  <a:cubicBezTo>
                    <a:pt x="72" y="7834"/>
                    <a:pt x="4157" y="17343"/>
                    <a:pt x="12348" y="19504"/>
                  </a:cubicBezTo>
                  <a:cubicBezTo>
                    <a:pt x="13371" y="19774"/>
                    <a:pt x="14364" y="19899"/>
                    <a:pt x="15324" y="19899"/>
                  </a:cubicBezTo>
                  <a:cubicBezTo>
                    <a:pt x="22375" y="19899"/>
                    <a:pt x="27629" y="13102"/>
                    <a:pt x="29692" y="6662"/>
                  </a:cubicBezTo>
                  <a:cubicBezTo>
                    <a:pt x="30412" y="4412"/>
                    <a:pt x="30609" y="2328"/>
                    <a:pt x="30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5"/>
            <p:cNvSpPr/>
            <p:nvPr/>
          </p:nvSpPr>
          <p:spPr>
            <a:xfrm>
              <a:off x="9963175" y="2803888"/>
              <a:ext cx="508075" cy="325300"/>
            </a:xfrm>
            <a:custGeom>
              <a:avLst/>
              <a:gdLst/>
              <a:ahLst/>
              <a:cxnLst/>
              <a:rect l="l" t="t" r="r" b="b"/>
              <a:pathLst>
                <a:path w="20323" h="13012" extrusionOk="0">
                  <a:moveTo>
                    <a:pt x="14806" y="0"/>
                  </a:moveTo>
                  <a:cubicBezTo>
                    <a:pt x="12879" y="0"/>
                    <a:pt x="10903" y="943"/>
                    <a:pt x="9743" y="2786"/>
                  </a:cubicBezTo>
                  <a:cubicBezTo>
                    <a:pt x="8614" y="1216"/>
                    <a:pt x="6476" y="19"/>
                    <a:pt x="4471" y="19"/>
                  </a:cubicBezTo>
                  <a:cubicBezTo>
                    <a:pt x="3446" y="19"/>
                    <a:pt x="2456" y="332"/>
                    <a:pt x="1653" y="1069"/>
                  </a:cubicBezTo>
                  <a:cubicBezTo>
                    <a:pt x="534" y="2096"/>
                    <a:pt x="1" y="4779"/>
                    <a:pt x="14" y="7641"/>
                  </a:cubicBezTo>
                  <a:cubicBezTo>
                    <a:pt x="1757" y="10001"/>
                    <a:pt x="4007" y="11814"/>
                    <a:pt x="6773" y="12615"/>
                  </a:cubicBezTo>
                  <a:cubicBezTo>
                    <a:pt x="7705" y="12885"/>
                    <a:pt x="8609" y="13011"/>
                    <a:pt x="9483" y="13011"/>
                  </a:cubicBezTo>
                  <a:cubicBezTo>
                    <a:pt x="14099" y="13011"/>
                    <a:pt x="17869" y="9498"/>
                    <a:pt x="20322" y="5130"/>
                  </a:cubicBezTo>
                  <a:cubicBezTo>
                    <a:pt x="20181" y="4343"/>
                    <a:pt x="19938" y="3569"/>
                    <a:pt x="19550" y="2817"/>
                  </a:cubicBezTo>
                  <a:cubicBezTo>
                    <a:pt x="18575" y="925"/>
                    <a:pt x="16714" y="0"/>
                    <a:pt x="148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5"/>
            <p:cNvSpPr/>
            <p:nvPr/>
          </p:nvSpPr>
          <p:spPr>
            <a:xfrm>
              <a:off x="9803025" y="3844763"/>
              <a:ext cx="130700" cy="136925"/>
            </a:xfrm>
            <a:custGeom>
              <a:avLst/>
              <a:gdLst/>
              <a:ahLst/>
              <a:cxnLst/>
              <a:rect l="l" t="t" r="r" b="b"/>
              <a:pathLst>
                <a:path w="5228" h="5477" extrusionOk="0">
                  <a:moveTo>
                    <a:pt x="2613" y="1"/>
                  </a:moveTo>
                  <a:cubicBezTo>
                    <a:pt x="1171" y="1"/>
                    <a:pt x="0" y="1228"/>
                    <a:pt x="0" y="2740"/>
                  </a:cubicBezTo>
                  <a:cubicBezTo>
                    <a:pt x="0" y="4252"/>
                    <a:pt x="1171" y="5477"/>
                    <a:pt x="2613" y="5477"/>
                  </a:cubicBezTo>
                  <a:cubicBezTo>
                    <a:pt x="4057" y="5477"/>
                    <a:pt x="5227" y="4252"/>
                    <a:pt x="5227" y="2740"/>
                  </a:cubicBezTo>
                  <a:cubicBezTo>
                    <a:pt x="5227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5"/>
            <p:cNvSpPr/>
            <p:nvPr/>
          </p:nvSpPr>
          <p:spPr>
            <a:xfrm>
              <a:off x="10462500" y="3844763"/>
              <a:ext cx="130650" cy="136925"/>
            </a:xfrm>
            <a:custGeom>
              <a:avLst/>
              <a:gdLst/>
              <a:ahLst/>
              <a:cxnLst/>
              <a:rect l="l" t="t" r="r" b="b"/>
              <a:pathLst>
                <a:path w="5226" h="5477" extrusionOk="0">
                  <a:moveTo>
                    <a:pt x="2613" y="1"/>
                  </a:moveTo>
                  <a:cubicBezTo>
                    <a:pt x="1169" y="1"/>
                    <a:pt x="0" y="1228"/>
                    <a:pt x="0" y="2740"/>
                  </a:cubicBezTo>
                  <a:cubicBezTo>
                    <a:pt x="0" y="4252"/>
                    <a:pt x="1169" y="5477"/>
                    <a:pt x="2613" y="5477"/>
                  </a:cubicBezTo>
                  <a:cubicBezTo>
                    <a:pt x="4057" y="5477"/>
                    <a:pt x="5226" y="4252"/>
                    <a:pt x="5226" y="2740"/>
                  </a:cubicBezTo>
                  <a:cubicBezTo>
                    <a:pt x="5226" y="1228"/>
                    <a:pt x="4057" y="1"/>
                    <a:pt x="2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5"/>
            <p:cNvSpPr/>
            <p:nvPr/>
          </p:nvSpPr>
          <p:spPr>
            <a:xfrm>
              <a:off x="9594625" y="4620788"/>
              <a:ext cx="286175" cy="144800"/>
            </a:xfrm>
            <a:custGeom>
              <a:avLst/>
              <a:gdLst/>
              <a:ahLst/>
              <a:cxnLst/>
              <a:rect l="l" t="t" r="r" b="b"/>
              <a:pathLst>
                <a:path w="11447" h="5792" extrusionOk="0">
                  <a:moveTo>
                    <a:pt x="9814" y="0"/>
                  </a:moveTo>
                  <a:cubicBezTo>
                    <a:pt x="6971" y="0"/>
                    <a:pt x="1293" y="548"/>
                    <a:pt x="0" y="4795"/>
                  </a:cubicBezTo>
                  <a:lnTo>
                    <a:pt x="1493" y="5791"/>
                  </a:lnTo>
                  <a:cubicBezTo>
                    <a:pt x="1493" y="5791"/>
                    <a:pt x="4231" y="1560"/>
                    <a:pt x="11447" y="66"/>
                  </a:cubicBezTo>
                  <a:cubicBezTo>
                    <a:pt x="11447" y="66"/>
                    <a:pt x="10802" y="0"/>
                    <a:pt x="9814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5"/>
            <p:cNvSpPr/>
            <p:nvPr/>
          </p:nvSpPr>
          <p:spPr>
            <a:xfrm>
              <a:off x="10496700" y="4627038"/>
              <a:ext cx="286225" cy="144775"/>
            </a:xfrm>
            <a:custGeom>
              <a:avLst/>
              <a:gdLst/>
              <a:ahLst/>
              <a:cxnLst/>
              <a:rect l="l" t="t" r="r" b="b"/>
              <a:pathLst>
                <a:path w="11449" h="5791" extrusionOk="0">
                  <a:moveTo>
                    <a:pt x="1637" y="0"/>
                  </a:moveTo>
                  <a:cubicBezTo>
                    <a:pt x="647" y="0"/>
                    <a:pt x="0" y="67"/>
                    <a:pt x="0" y="67"/>
                  </a:cubicBezTo>
                  <a:cubicBezTo>
                    <a:pt x="7217" y="1559"/>
                    <a:pt x="9955" y="5790"/>
                    <a:pt x="9955" y="5790"/>
                  </a:cubicBezTo>
                  <a:lnTo>
                    <a:pt x="11448" y="4794"/>
                  </a:lnTo>
                  <a:cubicBezTo>
                    <a:pt x="10155" y="548"/>
                    <a:pt x="4481" y="0"/>
                    <a:pt x="1637" y="0"/>
                  </a:cubicBezTo>
                  <a:close/>
                </a:path>
              </a:pathLst>
            </a:custGeom>
            <a:solidFill>
              <a:srgbClr val="DD3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2" name="Google Shape;1692;p65"/>
          <p:cNvSpPr txBox="1"/>
          <p:nvPr/>
        </p:nvSpPr>
        <p:spPr>
          <a:xfrm>
            <a:off x="1094250" y="387525"/>
            <a:ext cx="70557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SOS Strategies</a:t>
            </a:r>
            <a:endParaRPr sz="42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b="1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Try using SOS strategies with the content to make it engaging! Some of our favorites: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Six word story</a:t>
            </a: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Music playlist</a:t>
            </a: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3" name="Google Shape;1693;p6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575" y="3027435"/>
            <a:ext cx="3140849" cy="2005991"/>
          </a:xfrm>
          <a:prstGeom prst="rect">
            <a:avLst/>
          </a:prstGeom>
          <a:noFill/>
          <a:ln w="38100" cap="flat" cmpd="sng">
            <a:solidFill>
              <a:srgbClr val="1241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66"/>
          <p:cNvSpPr txBox="1"/>
          <p:nvPr/>
        </p:nvSpPr>
        <p:spPr>
          <a:xfrm>
            <a:off x="203575" y="193225"/>
            <a:ext cx="649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200" b="1">
                <a:latin typeface="Avenir"/>
                <a:ea typeface="Avenir"/>
                <a:cs typeface="Avenir"/>
                <a:sym typeface="Avenir"/>
              </a:rPr>
              <a:t>Planning Document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9" name="Google Shape;1699;p66"/>
          <p:cNvSpPr txBox="1"/>
          <p:nvPr/>
        </p:nvSpPr>
        <p:spPr>
          <a:xfrm>
            <a:off x="306250" y="1024525"/>
            <a:ext cx="1932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As interest increases, consider using a Google form to organize sign ups. For now, use these questions to guide your planning!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00" name="Google Shape;1700;p66"/>
          <p:cNvGrpSpPr/>
          <p:nvPr/>
        </p:nvGrpSpPr>
        <p:grpSpPr>
          <a:xfrm>
            <a:off x="787350" y="3111300"/>
            <a:ext cx="1482050" cy="1567798"/>
            <a:chOff x="487500" y="3102500"/>
            <a:chExt cx="1482050" cy="1567798"/>
          </a:xfrm>
        </p:grpSpPr>
        <p:pic>
          <p:nvPicPr>
            <p:cNvPr id="1701" name="Google Shape;1701;p66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0" y="3102500"/>
              <a:ext cx="1482050" cy="15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2" name="Google Shape;1702;p6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25" y="3948175"/>
              <a:ext cx="1422374" cy="3830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03" name="Google Shape;1703;p6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625" y="1118850"/>
            <a:ext cx="2674876" cy="3814175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4" name="Google Shape;1704;p6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601" y="1118850"/>
            <a:ext cx="2984409" cy="3814175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05" name="Google Shape;1705;p66"/>
          <p:cNvCxnSpPr/>
          <p:nvPr/>
        </p:nvCxnSpPr>
        <p:spPr>
          <a:xfrm>
            <a:off x="3362650" y="2912200"/>
            <a:ext cx="1079100" cy="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" name="Google Shape;1710;p67"/>
          <p:cNvGrpSpPr/>
          <p:nvPr/>
        </p:nvGrpSpPr>
        <p:grpSpPr>
          <a:xfrm>
            <a:off x="5793385" y="1882065"/>
            <a:ext cx="2585771" cy="2083168"/>
            <a:chOff x="1204760" y="1600240"/>
            <a:chExt cx="2585771" cy="2083168"/>
          </a:xfrm>
        </p:grpSpPr>
        <p:grpSp>
          <p:nvGrpSpPr>
            <p:cNvPr id="1711" name="Google Shape;1711;p67"/>
            <p:cNvGrpSpPr/>
            <p:nvPr/>
          </p:nvGrpSpPr>
          <p:grpSpPr>
            <a:xfrm>
              <a:off x="2598053" y="1638683"/>
              <a:ext cx="1192478" cy="2005981"/>
              <a:chOff x="1151300" y="387650"/>
              <a:chExt cx="985275" cy="1657425"/>
            </a:xfrm>
          </p:grpSpPr>
          <p:sp>
            <p:nvSpPr>
              <p:cNvPr id="1712" name="Google Shape;1712;p67"/>
              <p:cNvSpPr/>
              <p:nvPr/>
            </p:nvSpPr>
            <p:spPr>
              <a:xfrm>
                <a:off x="1565400" y="387650"/>
                <a:ext cx="4034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16139" h="8622" extrusionOk="0">
                    <a:moveTo>
                      <a:pt x="5896" y="0"/>
                    </a:moveTo>
                    <a:cubicBezTo>
                      <a:pt x="5668" y="0"/>
                      <a:pt x="5396" y="45"/>
                      <a:pt x="5071" y="145"/>
                    </a:cubicBezTo>
                    <a:cubicBezTo>
                      <a:pt x="2285" y="1002"/>
                      <a:pt x="1" y="7786"/>
                      <a:pt x="1" y="7786"/>
                    </a:cubicBezTo>
                    <a:cubicBezTo>
                      <a:pt x="100" y="7929"/>
                      <a:pt x="317" y="7987"/>
                      <a:pt x="621" y="7987"/>
                    </a:cubicBezTo>
                    <a:cubicBezTo>
                      <a:pt x="1929" y="7987"/>
                      <a:pt x="4860" y="6915"/>
                      <a:pt x="7110" y="6915"/>
                    </a:cubicBezTo>
                    <a:cubicBezTo>
                      <a:pt x="7456" y="6915"/>
                      <a:pt x="7786" y="6941"/>
                      <a:pt x="8091" y="6999"/>
                    </a:cubicBezTo>
                    <a:cubicBezTo>
                      <a:pt x="10428" y="7446"/>
                      <a:pt x="12592" y="8622"/>
                      <a:pt x="13714" y="8622"/>
                    </a:cubicBezTo>
                    <a:cubicBezTo>
                      <a:pt x="13914" y="8622"/>
                      <a:pt x="14081" y="8585"/>
                      <a:pt x="14210" y="8499"/>
                    </a:cubicBezTo>
                    <a:cubicBezTo>
                      <a:pt x="14210" y="8499"/>
                      <a:pt x="16139" y="7214"/>
                      <a:pt x="15424" y="5429"/>
                    </a:cubicBezTo>
                    <a:cubicBezTo>
                      <a:pt x="15092" y="4599"/>
                      <a:pt x="14436" y="4417"/>
                      <a:pt x="13800" y="4417"/>
                    </a:cubicBezTo>
                    <a:cubicBezTo>
                      <a:pt x="13304" y="4417"/>
                      <a:pt x="12820" y="4528"/>
                      <a:pt x="12513" y="4528"/>
                    </a:cubicBezTo>
                    <a:cubicBezTo>
                      <a:pt x="12366" y="4528"/>
                      <a:pt x="12260" y="4503"/>
                      <a:pt x="12211" y="4429"/>
                    </a:cubicBezTo>
                    <a:cubicBezTo>
                      <a:pt x="11925" y="4001"/>
                      <a:pt x="13495" y="1931"/>
                      <a:pt x="11425" y="1430"/>
                    </a:cubicBezTo>
                    <a:cubicBezTo>
                      <a:pt x="11207" y="1378"/>
                      <a:pt x="10998" y="1354"/>
                      <a:pt x="10796" y="1354"/>
                    </a:cubicBezTo>
                    <a:cubicBezTo>
                      <a:pt x="9198" y="1354"/>
                      <a:pt x="8095" y="2814"/>
                      <a:pt x="7485" y="2814"/>
                    </a:cubicBezTo>
                    <a:cubicBezTo>
                      <a:pt x="7439" y="2814"/>
                      <a:pt x="7396" y="2805"/>
                      <a:pt x="7355" y="2787"/>
                    </a:cubicBezTo>
                    <a:cubicBezTo>
                      <a:pt x="6787" y="2534"/>
                      <a:pt x="7611" y="0"/>
                      <a:pt x="58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67"/>
              <p:cNvSpPr/>
              <p:nvPr/>
            </p:nvSpPr>
            <p:spPr>
              <a:xfrm>
                <a:off x="1672950" y="427775"/>
                <a:ext cx="33450" cy="1110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4440" extrusionOk="0">
                    <a:moveTo>
                      <a:pt x="1187" y="1"/>
                    </a:moveTo>
                    <a:cubicBezTo>
                      <a:pt x="1150" y="1"/>
                      <a:pt x="1113" y="17"/>
                      <a:pt x="1087" y="56"/>
                    </a:cubicBezTo>
                    <a:lnTo>
                      <a:pt x="1084" y="61"/>
                    </a:lnTo>
                    <a:cubicBezTo>
                      <a:pt x="1084" y="61"/>
                      <a:pt x="931" y="285"/>
                      <a:pt x="770" y="676"/>
                    </a:cubicBezTo>
                    <a:cubicBezTo>
                      <a:pt x="698" y="869"/>
                      <a:pt x="569" y="1090"/>
                      <a:pt x="509" y="1341"/>
                    </a:cubicBezTo>
                    <a:cubicBezTo>
                      <a:pt x="438" y="1590"/>
                      <a:pt x="363" y="1857"/>
                      <a:pt x="287" y="2123"/>
                    </a:cubicBezTo>
                    <a:cubicBezTo>
                      <a:pt x="254" y="2258"/>
                      <a:pt x="221" y="2392"/>
                      <a:pt x="189" y="2524"/>
                    </a:cubicBezTo>
                    <a:cubicBezTo>
                      <a:pt x="170" y="2659"/>
                      <a:pt x="150" y="2791"/>
                      <a:pt x="132" y="2920"/>
                    </a:cubicBezTo>
                    <a:cubicBezTo>
                      <a:pt x="96" y="3177"/>
                      <a:pt x="75" y="3418"/>
                      <a:pt x="52" y="3624"/>
                    </a:cubicBezTo>
                    <a:cubicBezTo>
                      <a:pt x="12" y="4036"/>
                      <a:pt x="3" y="4311"/>
                      <a:pt x="3" y="4311"/>
                    </a:cubicBezTo>
                    <a:cubicBezTo>
                      <a:pt x="1" y="4373"/>
                      <a:pt x="44" y="4427"/>
                      <a:pt x="106" y="4438"/>
                    </a:cubicBezTo>
                    <a:cubicBezTo>
                      <a:pt x="112" y="4439"/>
                      <a:pt x="119" y="4440"/>
                      <a:pt x="125" y="4440"/>
                    </a:cubicBezTo>
                    <a:cubicBezTo>
                      <a:pt x="179" y="4440"/>
                      <a:pt x="228" y="4404"/>
                      <a:pt x="244" y="4351"/>
                    </a:cubicBezTo>
                    <a:lnTo>
                      <a:pt x="248" y="4338"/>
                    </a:lnTo>
                    <a:cubicBezTo>
                      <a:pt x="248" y="4338"/>
                      <a:pt x="326" y="4074"/>
                      <a:pt x="417" y="3679"/>
                    </a:cubicBezTo>
                    <a:cubicBezTo>
                      <a:pt x="460" y="3481"/>
                      <a:pt x="515" y="3251"/>
                      <a:pt x="561" y="3003"/>
                    </a:cubicBezTo>
                    <a:cubicBezTo>
                      <a:pt x="584" y="2879"/>
                      <a:pt x="608" y="2751"/>
                      <a:pt x="631" y="2621"/>
                    </a:cubicBezTo>
                    <a:cubicBezTo>
                      <a:pt x="667" y="2493"/>
                      <a:pt x="703" y="2364"/>
                      <a:pt x="740" y="2235"/>
                    </a:cubicBezTo>
                    <a:cubicBezTo>
                      <a:pt x="805" y="1975"/>
                      <a:pt x="870" y="1715"/>
                      <a:pt x="931" y="1470"/>
                    </a:cubicBezTo>
                    <a:cubicBezTo>
                      <a:pt x="985" y="1222"/>
                      <a:pt x="1064" y="1007"/>
                      <a:pt x="1118" y="813"/>
                    </a:cubicBezTo>
                    <a:cubicBezTo>
                      <a:pt x="1178" y="623"/>
                      <a:pt x="1207" y="456"/>
                      <a:pt x="1252" y="343"/>
                    </a:cubicBezTo>
                    <a:cubicBezTo>
                      <a:pt x="1289" y="229"/>
                      <a:pt x="1309" y="162"/>
                      <a:pt x="1309" y="162"/>
                    </a:cubicBezTo>
                    <a:lnTo>
                      <a:pt x="1309" y="163"/>
                    </a:lnTo>
                    <a:cubicBezTo>
                      <a:pt x="1338" y="71"/>
                      <a:pt x="1264" y="1"/>
                      <a:pt x="1187" y="1"/>
                    </a:cubicBezTo>
                    <a:close/>
                  </a:path>
                </a:pathLst>
              </a:custGeom>
              <a:solidFill>
                <a:srgbClr val="2E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67"/>
              <p:cNvSpPr/>
              <p:nvPr/>
            </p:nvSpPr>
            <p:spPr>
              <a:xfrm>
                <a:off x="1776100" y="452675"/>
                <a:ext cx="637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442" extrusionOk="0">
                    <a:moveTo>
                      <a:pt x="2414" y="1"/>
                    </a:moveTo>
                    <a:cubicBezTo>
                      <a:pt x="2390" y="1"/>
                      <a:pt x="2365" y="7"/>
                      <a:pt x="2344" y="22"/>
                    </a:cubicBezTo>
                    <a:lnTo>
                      <a:pt x="2342" y="23"/>
                    </a:lnTo>
                    <a:cubicBezTo>
                      <a:pt x="2342" y="23"/>
                      <a:pt x="2130" y="166"/>
                      <a:pt x="1853" y="425"/>
                    </a:cubicBezTo>
                    <a:cubicBezTo>
                      <a:pt x="1715" y="554"/>
                      <a:pt x="1554" y="708"/>
                      <a:pt x="1396" y="885"/>
                    </a:cubicBezTo>
                    <a:cubicBezTo>
                      <a:pt x="1239" y="1063"/>
                      <a:pt x="1079" y="1260"/>
                      <a:pt x="921" y="1459"/>
                    </a:cubicBezTo>
                    <a:cubicBezTo>
                      <a:pt x="851" y="1564"/>
                      <a:pt x="780" y="1671"/>
                      <a:pt x="711" y="1776"/>
                    </a:cubicBezTo>
                    <a:cubicBezTo>
                      <a:pt x="644" y="1883"/>
                      <a:pt x="568" y="1979"/>
                      <a:pt x="514" y="2086"/>
                    </a:cubicBezTo>
                    <a:cubicBezTo>
                      <a:pt x="400" y="2299"/>
                      <a:pt x="300" y="2499"/>
                      <a:pt x="221" y="2674"/>
                    </a:cubicBezTo>
                    <a:cubicBezTo>
                      <a:pt x="91" y="3041"/>
                      <a:pt x="25" y="3286"/>
                      <a:pt x="25" y="3286"/>
                    </a:cubicBezTo>
                    <a:cubicBezTo>
                      <a:pt x="0" y="3376"/>
                      <a:pt x="73" y="3442"/>
                      <a:pt x="146" y="3442"/>
                    </a:cubicBezTo>
                    <a:cubicBezTo>
                      <a:pt x="185" y="3442"/>
                      <a:pt x="223" y="3424"/>
                      <a:pt x="249" y="3383"/>
                    </a:cubicBezTo>
                    <a:lnTo>
                      <a:pt x="258" y="3368"/>
                    </a:lnTo>
                    <a:cubicBezTo>
                      <a:pt x="258" y="3368"/>
                      <a:pt x="387" y="3157"/>
                      <a:pt x="553" y="2839"/>
                    </a:cubicBezTo>
                    <a:cubicBezTo>
                      <a:pt x="641" y="2683"/>
                      <a:pt x="769" y="2510"/>
                      <a:pt x="885" y="2318"/>
                    </a:cubicBezTo>
                    <a:cubicBezTo>
                      <a:pt x="940" y="2220"/>
                      <a:pt x="1016" y="2129"/>
                      <a:pt x="1084" y="2031"/>
                    </a:cubicBezTo>
                    <a:cubicBezTo>
                      <a:pt x="1154" y="1935"/>
                      <a:pt x="1225" y="1837"/>
                      <a:pt x="1296" y="1738"/>
                    </a:cubicBezTo>
                    <a:cubicBezTo>
                      <a:pt x="1446" y="1548"/>
                      <a:pt x="1586" y="1348"/>
                      <a:pt x="1732" y="1172"/>
                    </a:cubicBezTo>
                    <a:cubicBezTo>
                      <a:pt x="1881" y="1000"/>
                      <a:pt x="2002" y="820"/>
                      <a:pt x="2125" y="684"/>
                    </a:cubicBezTo>
                    <a:lnTo>
                      <a:pt x="2511" y="205"/>
                    </a:lnTo>
                    <a:cubicBezTo>
                      <a:pt x="2545" y="161"/>
                      <a:pt x="2547" y="101"/>
                      <a:pt x="2517" y="55"/>
                    </a:cubicBezTo>
                    <a:cubicBezTo>
                      <a:pt x="2492" y="19"/>
                      <a:pt x="2453" y="1"/>
                      <a:pt x="2414" y="1"/>
                    </a:cubicBezTo>
                    <a:close/>
                  </a:path>
                </a:pathLst>
              </a:custGeom>
              <a:solidFill>
                <a:srgbClr val="2E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67"/>
              <p:cNvSpPr/>
              <p:nvPr/>
            </p:nvSpPr>
            <p:spPr>
              <a:xfrm>
                <a:off x="1870400" y="525850"/>
                <a:ext cx="611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657" extrusionOk="0">
                    <a:moveTo>
                      <a:pt x="2274" y="1"/>
                    </a:moveTo>
                    <a:cubicBezTo>
                      <a:pt x="2265" y="1"/>
                      <a:pt x="2255" y="2"/>
                      <a:pt x="2246" y="4"/>
                    </a:cubicBezTo>
                    <a:lnTo>
                      <a:pt x="2242" y="5"/>
                    </a:lnTo>
                    <a:cubicBezTo>
                      <a:pt x="2242" y="5"/>
                      <a:pt x="2082" y="39"/>
                      <a:pt x="1853" y="145"/>
                    </a:cubicBezTo>
                    <a:cubicBezTo>
                      <a:pt x="1739" y="198"/>
                      <a:pt x="1598" y="251"/>
                      <a:pt x="1472" y="335"/>
                    </a:cubicBezTo>
                    <a:cubicBezTo>
                      <a:pt x="1342" y="417"/>
                      <a:pt x="1200" y="500"/>
                      <a:pt x="1062" y="588"/>
                    </a:cubicBezTo>
                    <a:cubicBezTo>
                      <a:pt x="791" y="774"/>
                      <a:pt x="545" y="988"/>
                      <a:pt x="366" y="1156"/>
                    </a:cubicBezTo>
                    <a:cubicBezTo>
                      <a:pt x="186" y="1323"/>
                      <a:pt x="77" y="1446"/>
                      <a:pt x="77" y="1446"/>
                    </a:cubicBezTo>
                    <a:cubicBezTo>
                      <a:pt x="0" y="1533"/>
                      <a:pt x="71" y="1656"/>
                      <a:pt x="170" y="1656"/>
                    </a:cubicBezTo>
                    <a:cubicBezTo>
                      <a:pt x="187" y="1656"/>
                      <a:pt x="205" y="1652"/>
                      <a:pt x="224" y="1644"/>
                    </a:cubicBezTo>
                    <a:lnTo>
                      <a:pt x="231" y="1640"/>
                    </a:lnTo>
                    <a:cubicBezTo>
                      <a:pt x="231" y="1640"/>
                      <a:pt x="380" y="1572"/>
                      <a:pt x="588" y="1451"/>
                    </a:cubicBezTo>
                    <a:cubicBezTo>
                      <a:pt x="690" y="1387"/>
                      <a:pt x="813" y="1318"/>
                      <a:pt x="936" y="1234"/>
                    </a:cubicBezTo>
                    <a:cubicBezTo>
                      <a:pt x="1059" y="1149"/>
                      <a:pt x="1187" y="1053"/>
                      <a:pt x="1324" y="975"/>
                    </a:cubicBezTo>
                    <a:cubicBezTo>
                      <a:pt x="1588" y="800"/>
                      <a:pt x="1843" y="605"/>
                      <a:pt x="2033" y="472"/>
                    </a:cubicBezTo>
                    <a:cubicBezTo>
                      <a:pt x="2217" y="329"/>
                      <a:pt x="2351" y="226"/>
                      <a:pt x="2351" y="226"/>
                    </a:cubicBezTo>
                    <a:lnTo>
                      <a:pt x="2350" y="225"/>
                    </a:lnTo>
                    <a:cubicBezTo>
                      <a:pt x="2446" y="149"/>
                      <a:pt x="2386" y="1"/>
                      <a:pt x="2274" y="1"/>
                    </a:cubicBezTo>
                    <a:close/>
                  </a:path>
                </a:pathLst>
              </a:custGeom>
              <a:solidFill>
                <a:srgbClr val="2E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67"/>
              <p:cNvSpPr/>
              <p:nvPr/>
            </p:nvSpPr>
            <p:spPr>
              <a:xfrm>
                <a:off x="1151300" y="533850"/>
                <a:ext cx="878200" cy="1511225"/>
              </a:xfrm>
              <a:custGeom>
                <a:avLst/>
                <a:gdLst/>
                <a:ahLst/>
                <a:cxnLst/>
                <a:rect l="l" t="t" r="r" b="b"/>
                <a:pathLst>
                  <a:path w="35128" h="60449" extrusionOk="0">
                    <a:moveTo>
                      <a:pt x="23786" y="0"/>
                    </a:moveTo>
                    <a:cubicBezTo>
                      <a:pt x="18605" y="0"/>
                      <a:pt x="13036" y="3345"/>
                      <a:pt x="8994" y="6435"/>
                    </a:cubicBezTo>
                    <a:cubicBezTo>
                      <a:pt x="4139" y="10151"/>
                      <a:pt x="0" y="14861"/>
                      <a:pt x="1711" y="19290"/>
                    </a:cubicBezTo>
                    <a:cubicBezTo>
                      <a:pt x="3000" y="22618"/>
                      <a:pt x="5740" y="24009"/>
                      <a:pt x="8114" y="24009"/>
                    </a:cubicBezTo>
                    <a:cubicBezTo>
                      <a:pt x="8898" y="24009"/>
                      <a:pt x="9643" y="23857"/>
                      <a:pt x="10282" y="23572"/>
                    </a:cubicBezTo>
                    <a:cubicBezTo>
                      <a:pt x="12640" y="22527"/>
                      <a:pt x="15727" y="17741"/>
                      <a:pt x="17983" y="17741"/>
                    </a:cubicBezTo>
                    <a:cubicBezTo>
                      <a:pt x="18183" y="17741"/>
                      <a:pt x="18377" y="17779"/>
                      <a:pt x="18563" y="17860"/>
                    </a:cubicBezTo>
                    <a:cubicBezTo>
                      <a:pt x="19453" y="18248"/>
                      <a:pt x="19219" y="21061"/>
                      <a:pt x="18605" y="24927"/>
                    </a:cubicBezTo>
                    <a:cubicBezTo>
                      <a:pt x="18408" y="26182"/>
                      <a:pt x="18174" y="27551"/>
                      <a:pt x="17916" y="28985"/>
                    </a:cubicBezTo>
                    <a:cubicBezTo>
                      <a:pt x="17691" y="30278"/>
                      <a:pt x="17452" y="31628"/>
                      <a:pt x="17223" y="32992"/>
                    </a:cubicBezTo>
                    <a:cubicBezTo>
                      <a:pt x="16922" y="34745"/>
                      <a:pt x="16637" y="36530"/>
                      <a:pt x="16407" y="38274"/>
                    </a:cubicBezTo>
                    <a:cubicBezTo>
                      <a:pt x="16070" y="40809"/>
                      <a:pt x="15840" y="43260"/>
                      <a:pt x="15846" y="45392"/>
                    </a:cubicBezTo>
                    <a:cubicBezTo>
                      <a:pt x="15846" y="45500"/>
                      <a:pt x="15850" y="45608"/>
                      <a:pt x="15850" y="45711"/>
                    </a:cubicBezTo>
                    <a:cubicBezTo>
                      <a:pt x="15896" y="48772"/>
                      <a:pt x="16187" y="51306"/>
                      <a:pt x="16745" y="53363"/>
                    </a:cubicBezTo>
                    <a:cubicBezTo>
                      <a:pt x="17968" y="57928"/>
                      <a:pt x="20485" y="60126"/>
                      <a:pt x="24421" y="60421"/>
                    </a:cubicBezTo>
                    <a:cubicBezTo>
                      <a:pt x="24668" y="60439"/>
                      <a:pt x="24912" y="60448"/>
                      <a:pt x="25152" y="60448"/>
                    </a:cubicBezTo>
                    <a:cubicBezTo>
                      <a:pt x="30444" y="60448"/>
                      <a:pt x="33764" y="56006"/>
                      <a:pt x="31989" y="49994"/>
                    </a:cubicBezTo>
                    <a:cubicBezTo>
                      <a:pt x="31915" y="49742"/>
                      <a:pt x="31845" y="49478"/>
                      <a:pt x="31779" y="49202"/>
                    </a:cubicBezTo>
                    <a:cubicBezTo>
                      <a:pt x="31470" y="47951"/>
                      <a:pt x="31231" y="46447"/>
                      <a:pt x="31052" y="44779"/>
                    </a:cubicBezTo>
                    <a:cubicBezTo>
                      <a:pt x="30907" y="43462"/>
                      <a:pt x="30804" y="42046"/>
                      <a:pt x="30734" y="40566"/>
                    </a:cubicBezTo>
                    <a:cubicBezTo>
                      <a:pt x="30663" y="38986"/>
                      <a:pt x="30630" y="37342"/>
                      <a:pt x="30630" y="35677"/>
                    </a:cubicBezTo>
                    <a:cubicBezTo>
                      <a:pt x="30634" y="33588"/>
                      <a:pt x="30691" y="31473"/>
                      <a:pt x="30804" y="29435"/>
                    </a:cubicBezTo>
                    <a:cubicBezTo>
                      <a:pt x="30875" y="28161"/>
                      <a:pt x="30963" y="26918"/>
                      <a:pt x="31070" y="25733"/>
                    </a:cubicBezTo>
                    <a:cubicBezTo>
                      <a:pt x="31220" y="24041"/>
                      <a:pt x="31408" y="22466"/>
                      <a:pt x="31628" y="21074"/>
                    </a:cubicBezTo>
                    <a:cubicBezTo>
                      <a:pt x="32917" y="12934"/>
                      <a:pt x="35128" y="2938"/>
                      <a:pt x="26849" y="435"/>
                    </a:cubicBezTo>
                    <a:cubicBezTo>
                      <a:pt x="25854" y="136"/>
                      <a:pt x="24828" y="0"/>
                      <a:pt x="23786" y="0"/>
                    </a:cubicBezTo>
                    <a:close/>
                  </a:path>
                </a:pathLst>
              </a:custGeom>
              <a:solidFill>
                <a:srgbClr val="7E6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67"/>
              <p:cNvSpPr/>
              <p:nvPr/>
            </p:nvSpPr>
            <p:spPr>
              <a:xfrm>
                <a:off x="1569925" y="1763900"/>
                <a:ext cx="425500" cy="281175"/>
              </a:xfrm>
              <a:custGeom>
                <a:avLst/>
                <a:gdLst/>
                <a:ahLst/>
                <a:cxnLst/>
                <a:rect l="l" t="t" r="r" b="b"/>
                <a:pathLst>
                  <a:path w="17020" h="11247" extrusionOk="0">
                    <a:moveTo>
                      <a:pt x="15034" y="0"/>
                    </a:moveTo>
                    <a:lnTo>
                      <a:pt x="15034" y="0"/>
                    </a:lnTo>
                    <a:cubicBezTo>
                      <a:pt x="15057" y="422"/>
                      <a:pt x="15089" y="2761"/>
                      <a:pt x="13243" y="3182"/>
                    </a:cubicBezTo>
                    <a:cubicBezTo>
                      <a:pt x="13096" y="3216"/>
                      <a:pt x="12949" y="3231"/>
                      <a:pt x="12805" y="3231"/>
                    </a:cubicBezTo>
                    <a:cubicBezTo>
                      <a:pt x="10964" y="3231"/>
                      <a:pt x="9458" y="684"/>
                      <a:pt x="9458" y="684"/>
                    </a:cubicBezTo>
                    <a:lnTo>
                      <a:pt x="9458" y="684"/>
                    </a:lnTo>
                    <a:cubicBezTo>
                      <a:pt x="9458" y="684"/>
                      <a:pt x="9668" y="4139"/>
                      <a:pt x="7460" y="4434"/>
                    </a:cubicBezTo>
                    <a:cubicBezTo>
                      <a:pt x="7338" y="4450"/>
                      <a:pt x="7220" y="4458"/>
                      <a:pt x="7105" y="4458"/>
                    </a:cubicBezTo>
                    <a:cubicBezTo>
                      <a:pt x="4971" y="4458"/>
                      <a:pt x="4105" y="1757"/>
                      <a:pt x="4105" y="1757"/>
                    </a:cubicBezTo>
                    <a:cubicBezTo>
                      <a:pt x="4105" y="1757"/>
                      <a:pt x="4068" y="5076"/>
                      <a:pt x="2498" y="5291"/>
                    </a:cubicBezTo>
                    <a:cubicBezTo>
                      <a:pt x="2385" y="5307"/>
                      <a:pt x="2275" y="5314"/>
                      <a:pt x="2169" y="5314"/>
                    </a:cubicBezTo>
                    <a:cubicBezTo>
                      <a:pt x="966" y="5314"/>
                      <a:pt x="181" y="4394"/>
                      <a:pt x="1" y="4161"/>
                    </a:cubicBezTo>
                    <a:lnTo>
                      <a:pt x="1" y="4161"/>
                    </a:lnTo>
                    <a:cubicBezTo>
                      <a:pt x="1223" y="8726"/>
                      <a:pt x="3740" y="10923"/>
                      <a:pt x="7676" y="11219"/>
                    </a:cubicBezTo>
                    <a:cubicBezTo>
                      <a:pt x="7923" y="11237"/>
                      <a:pt x="8167" y="11246"/>
                      <a:pt x="8407" y="11246"/>
                    </a:cubicBezTo>
                    <a:cubicBezTo>
                      <a:pt x="13700" y="11246"/>
                      <a:pt x="17020" y="6804"/>
                      <a:pt x="15244" y="792"/>
                    </a:cubicBezTo>
                    <a:cubicBezTo>
                      <a:pt x="15170" y="540"/>
                      <a:pt x="15100" y="276"/>
                      <a:pt x="150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67"/>
              <p:cNvSpPr/>
              <p:nvPr/>
            </p:nvSpPr>
            <p:spPr>
              <a:xfrm>
                <a:off x="1547400" y="1642625"/>
                <a:ext cx="399775" cy="254150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10166" extrusionOk="0">
                    <a:moveTo>
                      <a:pt x="10433" y="1"/>
                    </a:moveTo>
                    <a:cubicBezTo>
                      <a:pt x="10433" y="1"/>
                      <a:pt x="9683" y="2892"/>
                      <a:pt x="7504" y="2892"/>
                    </a:cubicBezTo>
                    <a:cubicBezTo>
                      <a:pt x="5324" y="2892"/>
                      <a:pt x="4968" y="38"/>
                      <a:pt x="4968" y="38"/>
                    </a:cubicBezTo>
                    <a:cubicBezTo>
                      <a:pt x="4968" y="38"/>
                      <a:pt x="4574" y="3071"/>
                      <a:pt x="2681" y="3178"/>
                    </a:cubicBezTo>
                    <a:cubicBezTo>
                      <a:pt x="2638" y="3181"/>
                      <a:pt x="2594" y="3182"/>
                      <a:pt x="2552" y="3182"/>
                    </a:cubicBezTo>
                    <a:cubicBezTo>
                      <a:pt x="951" y="3182"/>
                      <a:pt x="156" y="1424"/>
                      <a:pt x="0" y="1041"/>
                    </a:cubicBezTo>
                    <a:lnTo>
                      <a:pt x="0" y="1041"/>
                    </a:lnTo>
                    <a:cubicBezTo>
                      <a:pt x="0" y="1149"/>
                      <a:pt x="5" y="1256"/>
                      <a:pt x="5" y="1360"/>
                    </a:cubicBezTo>
                    <a:cubicBezTo>
                      <a:pt x="52" y="4421"/>
                      <a:pt x="343" y="6955"/>
                      <a:pt x="901" y="9012"/>
                    </a:cubicBezTo>
                    <a:cubicBezTo>
                      <a:pt x="1081" y="9245"/>
                      <a:pt x="1867" y="10165"/>
                      <a:pt x="3069" y="10165"/>
                    </a:cubicBezTo>
                    <a:cubicBezTo>
                      <a:pt x="3175" y="10165"/>
                      <a:pt x="3285" y="10158"/>
                      <a:pt x="3398" y="10142"/>
                    </a:cubicBezTo>
                    <a:cubicBezTo>
                      <a:pt x="4968" y="9927"/>
                      <a:pt x="5006" y="6608"/>
                      <a:pt x="5006" y="6608"/>
                    </a:cubicBezTo>
                    <a:cubicBezTo>
                      <a:pt x="5006" y="6608"/>
                      <a:pt x="5872" y="9309"/>
                      <a:pt x="8006" y="9309"/>
                    </a:cubicBezTo>
                    <a:cubicBezTo>
                      <a:pt x="8121" y="9309"/>
                      <a:pt x="8239" y="9301"/>
                      <a:pt x="8361" y="9285"/>
                    </a:cubicBezTo>
                    <a:cubicBezTo>
                      <a:pt x="10569" y="8989"/>
                      <a:pt x="10359" y="5535"/>
                      <a:pt x="10359" y="5535"/>
                    </a:cubicBezTo>
                    <a:lnTo>
                      <a:pt x="10359" y="5535"/>
                    </a:lnTo>
                    <a:cubicBezTo>
                      <a:pt x="10359" y="5535"/>
                      <a:pt x="11865" y="8082"/>
                      <a:pt x="13706" y="8082"/>
                    </a:cubicBezTo>
                    <a:cubicBezTo>
                      <a:pt x="13850" y="8082"/>
                      <a:pt x="13997" y="8067"/>
                      <a:pt x="14144" y="8033"/>
                    </a:cubicBezTo>
                    <a:cubicBezTo>
                      <a:pt x="15990" y="7612"/>
                      <a:pt x="15958" y="5273"/>
                      <a:pt x="15935" y="4851"/>
                    </a:cubicBezTo>
                    <a:cubicBezTo>
                      <a:pt x="15626" y="3600"/>
                      <a:pt x="15386" y="2096"/>
                      <a:pt x="15208" y="428"/>
                    </a:cubicBezTo>
                    <a:lnTo>
                      <a:pt x="15180" y="432"/>
                    </a:lnTo>
                    <a:cubicBezTo>
                      <a:pt x="15180" y="432"/>
                      <a:pt x="14678" y="2499"/>
                      <a:pt x="12823" y="2499"/>
                    </a:cubicBezTo>
                    <a:cubicBezTo>
                      <a:pt x="10967" y="2499"/>
                      <a:pt x="10433" y="1"/>
                      <a:pt x="104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67"/>
              <p:cNvSpPr/>
              <p:nvPr/>
            </p:nvSpPr>
            <p:spPr>
              <a:xfrm>
                <a:off x="1547300" y="1489150"/>
                <a:ext cx="380350" cy="233025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9321" extrusionOk="0">
                    <a:moveTo>
                      <a:pt x="5684" y="0"/>
                    </a:moveTo>
                    <a:cubicBezTo>
                      <a:pt x="5684" y="1"/>
                      <a:pt x="4168" y="2510"/>
                      <a:pt x="2497" y="2510"/>
                    </a:cubicBezTo>
                    <a:cubicBezTo>
                      <a:pt x="2430" y="2510"/>
                      <a:pt x="2363" y="2506"/>
                      <a:pt x="2296" y="2498"/>
                    </a:cubicBezTo>
                    <a:cubicBezTo>
                      <a:pt x="544" y="2283"/>
                      <a:pt x="618" y="71"/>
                      <a:pt x="618" y="71"/>
                    </a:cubicBezTo>
                    <a:lnTo>
                      <a:pt x="567" y="62"/>
                    </a:lnTo>
                    <a:cubicBezTo>
                      <a:pt x="230" y="2596"/>
                      <a:pt x="1" y="5048"/>
                      <a:pt x="6" y="7180"/>
                    </a:cubicBezTo>
                    <a:cubicBezTo>
                      <a:pt x="161" y="7563"/>
                      <a:pt x="956" y="9320"/>
                      <a:pt x="2556" y="9320"/>
                    </a:cubicBezTo>
                    <a:cubicBezTo>
                      <a:pt x="2599" y="9320"/>
                      <a:pt x="2642" y="9319"/>
                      <a:pt x="2686" y="9316"/>
                    </a:cubicBezTo>
                    <a:cubicBezTo>
                      <a:pt x="4579" y="9209"/>
                      <a:pt x="4973" y="6177"/>
                      <a:pt x="4973" y="6177"/>
                    </a:cubicBezTo>
                    <a:cubicBezTo>
                      <a:pt x="4973" y="6177"/>
                      <a:pt x="5330" y="9031"/>
                      <a:pt x="7509" y="9031"/>
                    </a:cubicBezTo>
                    <a:cubicBezTo>
                      <a:pt x="9687" y="9031"/>
                      <a:pt x="10437" y="6140"/>
                      <a:pt x="10437" y="6140"/>
                    </a:cubicBezTo>
                    <a:cubicBezTo>
                      <a:pt x="10437" y="6140"/>
                      <a:pt x="10972" y="8637"/>
                      <a:pt x="12827" y="8637"/>
                    </a:cubicBezTo>
                    <a:cubicBezTo>
                      <a:pt x="14683" y="8637"/>
                      <a:pt x="15185" y="6571"/>
                      <a:pt x="15185" y="6571"/>
                    </a:cubicBezTo>
                    <a:lnTo>
                      <a:pt x="15213" y="6567"/>
                    </a:lnTo>
                    <a:cubicBezTo>
                      <a:pt x="15068" y="5250"/>
                      <a:pt x="14965" y="3834"/>
                      <a:pt x="14894" y="2354"/>
                    </a:cubicBezTo>
                    <a:lnTo>
                      <a:pt x="14829" y="2358"/>
                    </a:lnTo>
                    <a:cubicBezTo>
                      <a:pt x="14181" y="2766"/>
                      <a:pt x="13618" y="2929"/>
                      <a:pt x="13132" y="2929"/>
                    </a:cubicBezTo>
                    <a:cubicBezTo>
                      <a:pt x="11150" y="2929"/>
                      <a:pt x="10437" y="217"/>
                      <a:pt x="10437" y="217"/>
                    </a:cubicBezTo>
                    <a:cubicBezTo>
                      <a:pt x="10437" y="217"/>
                      <a:pt x="9823" y="3143"/>
                      <a:pt x="7952" y="3143"/>
                    </a:cubicBezTo>
                    <a:cubicBezTo>
                      <a:pt x="7923" y="3143"/>
                      <a:pt x="7893" y="3142"/>
                      <a:pt x="7864" y="3140"/>
                    </a:cubicBezTo>
                    <a:cubicBezTo>
                      <a:pt x="5653" y="3033"/>
                      <a:pt x="5684" y="1"/>
                      <a:pt x="56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7"/>
              <p:cNvSpPr/>
              <p:nvPr/>
            </p:nvSpPr>
            <p:spPr>
              <a:xfrm>
                <a:off x="1560850" y="1358650"/>
                <a:ext cx="358800" cy="209075"/>
              </a:xfrm>
              <a:custGeom>
                <a:avLst/>
                <a:gdLst/>
                <a:ahLst/>
                <a:cxnLst/>
                <a:rect l="l" t="t" r="r" b="b"/>
                <a:pathLst>
                  <a:path w="14352" h="8363" extrusionOk="0">
                    <a:moveTo>
                      <a:pt x="839" y="0"/>
                    </a:moveTo>
                    <a:cubicBezTo>
                      <a:pt x="540" y="1753"/>
                      <a:pt x="254" y="3538"/>
                      <a:pt x="24" y="5282"/>
                    </a:cubicBezTo>
                    <a:lnTo>
                      <a:pt x="75" y="5291"/>
                    </a:lnTo>
                    <a:cubicBezTo>
                      <a:pt x="75" y="5291"/>
                      <a:pt x="1" y="7503"/>
                      <a:pt x="1753" y="7718"/>
                    </a:cubicBezTo>
                    <a:cubicBezTo>
                      <a:pt x="1820" y="7726"/>
                      <a:pt x="1887" y="7730"/>
                      <a:pt x="1953" y="7730"/>
                    </a:cubicBezTo>
                    <a:cubicBezTo>
                      <a:pt x="3625" y="7730"/>
                      <a:pt x="5141" y="5221"/>
                      <a:pt x="5141" y="5220"/>
                    </a:cubicBezTo>
                    <a:lnTo>
                      <a:pt x="5141" y="5220"/>
                    </a:lnTo>
                    <a:cubicBezTo>
                      <a:pt x="5141" y="5221"/>
                      <a:pt x="5109" y="8253"/>
                      <a:pt x="7321" y="8360"/>
                    </a:cubicBezTo>
                    <a:cubicBezTo>
                      <a:pt x="7350" y="8362"/>
                      <a:pt x="7380" y="8363"/>
                      <a:pt x="7409" y="8363"/>
                    </a:cubicBezTo>
                    <a:cubicBezTo>
                      <a:pt x="9281" y="8363"/>
                      <a:pt x="9894" y="5437"/>
                      <a:pt x="9894" y="5437"/>
                    </a:cubicBezTo>
                    <a:cubicBezTo>
                      <a:pt x="9894" y="5437"/>
                      <a:pt x="10607" y="8149"/>
                      <a:pt x="12589" y="8149"/>
                    </a:cubicBezTo>
                    <a:cubicBezTo>
                      <a:pt x="13075" y="8149"/>
                      <a:pt x="13638" y="7986"/>
                      <a:pt x="14286" y="7578"/>
                    </a:cubicBezTo>
                    <a:lnTo>
                      <a:pt x="14352" y="7574"/>
                    </a:lnTo>
                    <a:cubicBezTo>
                      <a:pt x="14281" y="5994"/>
                      <a:pt x="14248" y="4350"/>
                      <a:pt x="14248" y="2685"/>
                    </a:cubicBezTo>
                    <a:lnTo>
                      <a:pt x="14216" y="2685"/>
                    </a:lnTo>
                    <a:cubicBezTo>
                      <a:pt x="13878" y="2786"/>
                      <a:pt x="13562" y="2830"/>
                      <a:pt x="13268" y="2830"/>
                    </a:cubicBezTo>
                    <a:cubicBezTo>
                      <a:pt x="11169" y="2830"/>
                      <a:pt x="10181" y="577"/>
                      <a:pt x="10181" y="577"/>
                    </a:cubicBezTo>
                    <a:cubicBezTo>
                      <a:pt x="10181" y="577"/>
                      <a:pt x="9873" y="3295"/>
                      <a:pt x="7872" y="3295"/>
                    </a:cubicBezTo>
                    <a:cubicBezTo>
                      <a:pt x="7821" y="3295"/>
                      <a:pt x="7768" y="3293"/>
                      <a:pt x="7715" y="3290"/>
                    </a:cubicBezTo>
                    <a:cubicBezTo>
                      <a:pt x="5638" y="3153"/>
                      <a:pt x="5606" y="629"/>
                      <a:pt x="5606" y="478"/>
                    </a:cubicBezTo>
                    <a:cubicBezTo>
                      <a:pt x="5606" y="478"/>
                      <a:pt x="4608" y="2362"/>
                      <a:pt x="2968" y="2400"/>
                    </a:cubicBezTo>
                    <a:cubicBezTo>
                      <a:pt x="2956" y="2400"/>
                      <a:pt x="2943" y="2400"/>
                      <a:pt x="2931" y="2400"/>
                    </a:cubicBezTo>
                    <a:cubicBezTo>
                      <a:pt x="1315" y="2400"/>
                      <a:pt x="858" y="5"/>
                      <a:pt x="858" y="5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7"/>
              <p:cNvSpPr/>
              <p:nvPr/>
            </p:nvSpPr>
            <p:spPr>
              <a:xfrm>
                <a:off x="1581850" y="1257075"/>
                <a:ext cx="339575" cy="184000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7360" extrusionOk="0">
                    <a:moveTo>
                      <a:pt x="9341" y="1"/>
                    </a:moveTo>
                    <a:cubicBezTo>
                      <a:pt x="9341" y="1"/>
                      <a:pt x="8878" y="2370"/>
                      <a:pt x="7262" y="2370"/>
                    </a:cubicBezTo>
                    <a:cubicBezTo>
                      <a:pt x="7195" y="2370"/>
                      <a:pt x="7125" y="2366"/>
                      <a:pt x="7053" y="2357"/>
                    </a:cubicBezTo>
                    <a:cubicBezTo>
                      <a:pt x="5268" y="2142"/>
                      <a:pt x="5128" y="286"/>
                      <a:pt x="5128" y="286"/>
                    </a:cubicBezTo>
                    <a:cubicBezTo>
                      <a:pt x="5128" y="286"/>
                      <a:pt x="4452" y="2505"/>
                      <a:pt x="3111" y="2505"/>
                    </a:cubicBezTo>
                    <a:cubicBezTo>
                      <a:pt x="3070" y="2505"/>
                      <a:pt x="3028" y="2502"/>
                      <a:pt x="2986" y="2498"/>
                    </a:cubicBezTo>
                    <a:cubicBezTo>
                      <a:pt x="1556" y="2357"/>
                      <a:pt x="770" y="70"/>
                      <a:pt x="770" y="70"/>
                    </a:cubicBezTo>
                    <a:lnTo>
                      <a:pt x="694" y="56"/>
                    </a:lnTo>
                    <a:cubicBezTo>
                      <a:pt x="469" y="1349"/>
                      <a:pt x="230" y="2699"/>
                      <a:pt x="1" y="4063"/>
                    </a:cubicBezTo>
                    <a:lnTo>
                      <a:pt x="20" y="4068"/>
                    </a:lnTo>
                    <a:cubicBezTo>
                      <a:pt x="20" y="4068"/>
                      <a:pt x="476" y="6463"/>
                      <a:pt x="2092" y="6463"/>
                    </a:cubicBezTo>
                    <a:cubicBezTo>
                      <a:pt x="2105" y="6463"/>
                      <a:pt x="2117" y="6463"/>
                      <a:pt x="2129" y="6463"/>
                    </a:cubicBezTo>
                    <a:cubicBezTo>
                      <a:pt x="3769" y="6425"/>
                      <a:pt x="4767" y="4541"/>
                      <a:pt x="4767" y="4541"/>
                    </a:cubicBezTo>
                    <a:cubicBezTo>
                      <a:pt x="4767" y="4692"/>
                      <a:pt x="4799" y="7216"/>
                      <a:pt x="6876" y="7354"/>
                    </a:cubicBezTo>
                    <a:cubicBezTo>
                      <a:pt x="6929" y="7357"/>
                      <a:pt x="6981" y="7359"/>
                      <a:pt x="7032" y="7359"/>
                    </a:cubicBezTo>
                    <a:cubicBezTo>
                      <a:pt x="9033" y="7359"/>
                      <a:pt x="9341" y="4640"/>
                      <a:pt x="9341" y="4640"/>
                    </a:cubicBezTo>
                    <a:cubicBezTo>
                      <a:pt x="9341" y="4640"/>
                      <a:pt x="10329" y="6894"/>
                      <a:pt x="12429" y="6894"/>
                    </a:cubicBezTo>
                    <a:cubicBezTo>
                      <a:pt x="12723" y="6894"/>
                      <a:pt x="13038" y="6850"/>
                      <a:pt x="13376" y="6749"/>
                    </a:cubicBezTo>
                    <a:lnTo>
                      <a:pt x="13409" y="6749"/>
                    </a:lnTo>
                    <a:cubicBezTo>
                      <a:pt x="13414" y="4659"/>
                      <a:pt x="13469" y="2545"/>
                      <a:pt x="13583" y="507"/>
                    </a:cubicBezTo>
                    <a:lnTo>
                      <a:pt x="13479" y="502"/>
                    </a:lnTo>
                    <a:cubicBezTo>
                      <a:pt x="13479" y="502"/>
                      <a:pt x="12866" y="2466"/>
                      <a:pt x="11468" y="2466"/>
                    </a:cubicBezTo>
                    <a:cubicBezTo>
                      <a:pt x="11359" y="2466"/>
                      <a:pt x="11245" y="2454"/>
                      <a:pt x="11127" y="2428"/>
                    </a:cubicBezTo>
                    <a:cubicBezTo>
                      <a:pt x="9796" y="2137"/>
                      <a:pt x="9341" y="1"/>
                      <a:pt x="93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7"/>
              <p:cNvSpPr/>
              <p:nvPr/>
            </p:nvSpPr>
            <p:spPr>
              <a:xfrm>
                <a:off x="1599225" y="1157025"/>
                <a:ext cx="328825" cy="162675"/>
              </a:xfrm>
              <a:custGeom>
                <a:avLst/>
                <a:gdLst/>
                <a:ahLst/>
                <a:cxnLst/>
                <a:rect l="l" t="t" r="r" b="b"/>
                <a:pathLst>
                  <a:path w="13153" h="6507" extrusionOk="0">
                    <a:moveTo>
                      <a:pt x="689" y="0"/>
                    </a:moveTo>
                    <a:cubicBezTo>
                      <a:pt x="491" y="1257"/>
                      <a:pt x="257" y="2624"/>
                      <a:pt x="0" y="4059"/>
                    </a:cubicBezTo>
                    <a:lnTo>
                      <a:pt x="75" y="4072"/>
                    </a:lnTo>
                    <a:cubicBezTo>
                      <a:pt x="75" y="4072"/>
                      <a:pt x="861" y="6361"/>
                      <a:pt x="2291" y="6500"/>
                    </a:cubicBezTo>
                    <a:cubicBezTo>
                      <a:pt x="2333" y="6505"/>
                      <a:pt x="2375" y="6507"/>
                      <a:pt x="2417" y="6507"/>
                    </a:cubicBezTo>
                    <a:cubicBezTo>
                      <a:pt x="3759" y="6507"/>
                      <a:pt x="4433" y="4289"/>
                      <a:pt x="4433" y="4289"/>
                    </a:cubicBezTo>
                    <a:cubicBezTo>
                      <a:pt x="4433" y="4289"/>
                      <a:pt x="4573" y="6144"/>
                      <a:pt x="6359" y="6361"/>
                    </a:cubicBezTo>
                    <a:cubicBezTo>
                      <a:pt x="6431" y="6369"/>
                      <a:pt x="6501" y="6373"/>
                      <a:pt x="6568" y="6373"/>
                    </a:cubicBezTo>
                    <a:cubicBezTo>
                      <a:pt x="8184" y="6373"/>
                      <a:pt x="8646" y="4003"/>
                      <a:pt x="8646" y="4003"/>
                    </a:cubicBezTo>
                    <a:cubicBezTo>
                      <a:pt x="8646" y="4003"/>
                      <a:pt x="9101" y="6139"/>
                      <a:pt x="10431" y="6430"/>
                    </a:cubicBezTo>
                    <a:cubicBezTo>
                      <a:pt x="10549" y="6456"/>
                      <a:pt x="10663" y="6468"/>
                      <a:pt x="10772" y="6468"/>
                    </a:cubicBezTo>
                    <a:cubicBezTo>
                      <a:pt x="12171" y="6468"/>
                      <a:pt x="12784" y="4504"/>
                      <a:pt x="12784" y="4504"/>
                    </a:cubicBezTo>
                    <a:lnTo>
                      <a:pt x="12887" y="4509"/>
                    </a:lnTo>
                    <a:cubicBezTo>
                      <a:pt x="12956" y="3234"/>
                      <a:pt x="13045" y="1992"/>
                      <a:pt x="13153" y="807"/>
                    </a:cubicBezTo>
                    <a:lnTo>
                      <a:pt x="13153" y="807"/>
                    </a:lnTo>
                    <a:cubicBezTo>
                      <a:pt x="12997" y="1427"/>
                      <a:pt x="12539" y="2790"/>
                      <a:pt x="11425" y="2790"/>
                    </a:cubicBezTo>
                    <a:cubicBezTo>
                      <a:pt x="11403" y="2790"/>
                      <a:pt x="11381" y="2790"/>
                      <a:pt x="11358" y="2789"/>
                    </a:cubicBezTo>
                    <a:cubicBezTo>
                      <a:pt x="9858" y="2718"/>
                      <a:pt x="8785" y="576"/>
                      <a:pt x="8785" y="576"/>
                    </a:cubicBezTo>
                    <a:cubicBezTo>
                      <a:pt x="8785" y="576"/>
                      <a:pt x="8583" y="2724"/>
                      <a:pt x="6945" y="2724"/>
                    </a:cubicBezTo>
                    <a:cubicBezTo>
                      <a:pt x="6894" y="2724"/>
                      <a:pt x="6842" y="2722"/>
                      <a:pt x="6789" y="2718"/>
                    </a:cubicBezTo>
                    <a:cubicBezTo>
                      <a:pt x="5005" y="2572"/>
                      <a:pt x="4718" y="502"/>
                      <a:pt x="4718" y="502"/>
                    </a:cubicBezTo>
                    <a:cubicBezTo>
                      <a:pt x="4718" y="502"/>
                      <a:pt x="4011" y="2502"/>
                      <a:pt x="2647" y="2502"/>
                    </a:cubicBezTo>
                    <a:cubicBezTo>
                      <a:pt x="1002" y="2502"/>
                      <a:pt x="716" y="5"/>
                      <a:pt x="716" y="5"/>
                    </a:cubicBez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7"/>
              <p:cNvSpPr/>
              <p:nvPr/>
            </p:nvSpPr>
            <p:spPr>
              <a:xfrm>
                <a:off x="1151300" y="533850"/>
                <a:ext cx="878250" cy="692925"/>
              </a:xfrm>
              <a:custGeom>
                <a:avLst/>
                <a:gdLst/>
                <a:ahLst/>
                <a:cxnLst/>
                <a:rect l="l" t="t" r="r" b="b"/>
                <a:pathLst>
                  <a:path w="35130" h="27717" extrusionOk="0">
                    <a:moveTo>
                      <a:pt x="23786" y="0"/>
                    </a:moveTo>
                    <a:cubicBezTo>
                      <a:pt x="18605" y="0"/>
                      <a:pt x="13036" y="3345"/>
                      <a:pt x="8994" y="6435"/>
                    </a:cubicBezTo>
                    <a:cubicBezTo>
                      <a:pt x="4139" y="10151"/>
                      <a:pt x="0" y="14861"/>
                      <a:pt x="1711" y="19288"/>
                    </a:cubicBezTo>
                    <a:cubicBezTo>
                      <a:pt x="3000" y="22617"/>
                      <a:pt x="5741" y="24008"/>
                      <a:pt x="8115" y="24008"/>
                    </a:cubicBezTo>
                    <a:cubicBezTo>
                      <a:pt x="8899" y="24008"/>
                      <a:pt x="9644" y="23856"/>
                      <a:pt x="10282" y="23572"/>
                    </a:cubicBezTo>
                    <a:cubicBezTo>
                      <a:pt x="12642" y="22526"/>
                      <a:pt x="15727" y="17740"/>
                      <a:pt x="17983" y="17740"/>
                    </a:cubicBezTo>
                    <a:cubicBezTo>
                      <a:pt x="18183" y="17740"/>
                      <a:pt x="18377" y="17778"/>
                      <a:pt x="18563" y="17859"/>
                    </a:cubicBezTo>
                    <a:cubicBezTo>
                      <a:pt x="19454" y="18248"/>
                      <a:pt x="19220" y="21059"/>
                      <a:pt x="18606" y="24926"/>
                    </a:cubicBezTo>
                    <a:lnTo>
                      <a:pt x="18634" y="24932"/>
                    </a:lnTo>
                    <a:cubicBezTo>
                      <a:pt x="18634" y="24932"/>
                      <a:pt x="18919" y="27429"/>
                      <a:pt x="20564" y="27429"/>
                    </a:cubicBezTo>
                    <a:cubicBezTo>
                      <a:pt x="21928" y="27429"/>
                      <a:pt x="22635" y="25428"/>
                      <a:pt x="22635" y="25428"/>
                    </a:cubicBezTo>
                    <a:cubicBezTo>
                      <a:pt x="22635" y="25428"/>
                      <a:pt x="22921" y="27499"/>
                      <a:pt x="24706" y="27645"/>
                    </a:cubicBezTo>
                    <a:cubicBezTo>
                      <a:pt x="24759" y="27649"/>
                      <a:pt x="24811" y="27651"/>
                      <a:pt x="24862" y="27651"/>
                    </a:cubicBezTo>
                    <a:cubicBezTo>
                      <a:pt x="26500" y="27651"/>
                      <a:pt x="26703" y="25503"/>
                      <a:pt x="26703" y="25503"/>
                    </a:cubicBezTo>
                    <a:cubicBezTo>
                      <a:pt x="26703" y="25503"/>
                      <a:pt x="27776" y="27645"/>
                      <a:pt x="29276" y="27715"/>
                    </a:cubicBezTo>
                    <a:cubicBezTo>
                      <a:pt x="29299" y="27716"/>
                      <a:pt x="29322" y="27716"/>
                      <a:pt x="29344" y="27716"/>
                    </a:cubicBezTo>
                    <a:cubicBezTo>
                      <a:pt x="30457" y="27716"/>
                      <a:pt x="30914" y="26353"/>
                      <a:pt x="31071" y="25733"/>
                    </a:cubicBezTo>
                    <a:cubicBezTo>
                      <a:pt x="31221" y="24041"/>
                      <a:pt x="31408" y="22466"/>
                      <a:pt x="31628" y="21075"/>
                    </a:cubicBezTo>
                    <a:cubicBezTo>
                      <a:pt x="32917" y="12935"/>
                      <a:pt x="35129" y="2939"/>
                      <a:pt x="26849" y="435"/>
                    </a:cubicBezTo>
                    <a:cubicBezTo>
                      <a:pt x="25854" y="136"/>
                      <a:pt x="24828" y="0"/>
                      <a:pt x="237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67"/>
              <p:cNvSpPr/>
              <p:nvPr/>
            </p:nvSpPr>
            <p:spPr>
              <a:xfrm>
                <a:off x="1573875" y="748750"/>
                <a:ext cx="157100" cy="15530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6212" extrusionOk="0">
                    <a:moveTo>
                      <a:pt x="3143" y="0"/>
                    </a:moveTo>
                    <a:cubicBezTo>
                      <a:pt x="1407" y="0"/>
                      <a:pt x="0" y="1391"/>
                      <a:pt x="0" y="3106"/>
                    </a:cubicBezTo>
                    <a:cubicBezTo>
                      <a:pt x="0" y="4822"/>
                      <a:pt x="1407" y="6212"/>
                      <a:pt x="3143" y="6212"/>
                    </a:cubicBezTo>
                    <a:cubicBezTo>
                      <a:pt x="4878" y="6212"/>
                      <a:pt x="6284" y="4822"/>
                      <a:pt x="6284" y="3106"/>
                    </a:cubicBezTo>
                    <a:cubicBezTo>
                      <a:pt x="6284" y="1391"/>
                      <a:pt x="4878" y="0"/>
                      <a:pt x="3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67"/>
              <p:cNvSpPr/>
              <p:nvPr/>
            </p:nvSpPr>
            <p:spPr>
              <a:xfrm>
                <a:off x="1492200" y="925475"/>
                <a:ext cx="4850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420" extrusionOk="0">
                    <a:moveTo>
                      <a:pt x="1714" y="1"/>
                    </a:moveTo>
                    <a:lnTo>
                      <a:pt x="1" y="1501"/>
                    </a:lnTo>
                    <a:cubicBezTo>
                      <a:pt x="1" y="1501"/>
                      <a:pt x="1062" y="2419"/>
                      <a:pt x="1352" y="2419"/>
                    </a:cubicBezTo>
                    <a:cubicBezTo>
                      <a:pt x="1368" y="2419"/>
                      <a:pt x="1382" y="2416"/>
                      <a:pt x="1393" y="2411"/>
                    </a:cubicBezTo>
                    <a:cubicBezTo>
                      <a:pt x="1940" y="2122"/>
                      <a:pt x="1714" y="1"/>
                      <a:pt x="1714" y="1"/>
                    </a:cubicBezTo>
                    <a:close/>
                  </a:path>
                </a:pathLst>
              </a:custGeom>
              <a:solidFill>
                <a:srgbClr val="FCF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67"/>
              <p:cNvSpPr/>
              <p:nvPr/>
            </p:nvSpPr>
            <p:spPr>
              <a:xfrm>
                <a:off x="1465350" y="698350"/>
                <a:ext cx="134425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4351" extrusionOk="0">
                    <a:moveTo>
                      <a:pt x="4201" y="0"/>
                    </a:moveTo>
                    <a:cubicBezTo>
                      <a:pt x="3318" y="0"/>
                      <a:pt x="2021" y="303"/>
                      <a:pt x="1081" y="1542"/>
                    </a:cubicBezTo>
                    <a:cubicBezTo>
                      <a:pt x="0" y="2962"/>
                      <a:pt x="537" y="4351"/>
                      <a:pt x="1193" y="4351"/>
                    </a:cubicBezTo>
                    <a:cubicBezTo>
                      <a:pt x="1291" y="4351"/>
                      <a:pt x="1392" y="4320"/>
                      <a:pt x="1490" y="4254"/>
                    </a:cubicBezTo>
                    <a:cubicBezTo>
                      <a:pt x="2247" y="3745"/>
                      <a:pt x="1896" y="2736"/>
                      <a:pt x="3166" y="1436"/>
                    </a:cubicBezTo>
                    <a:cubicBezTo>
                      <a:pt x="3925" y="659"/>
                      <a:pt x="5376" y="468"/>
                      <a:pt x="5181" y="194"/>
                    </a:cubicBezTo>
                    <a:cubicBezTo>
                      <a:pt x="5122" y="112"/>
                      <a:pt x="4738" y="0"/>
                      <a:pt x="4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67"/>
              <p:cNvSpPr/>
              <p:nvPr/>
            </p:nvSpPr>
            <p:spPr>
              <a:xfrm>
                <a:off x="1858025" y="601800"/>
                <a:ext cx="2785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0636" extrusionOk="0">
                    <a:moveTo>
                      <a:pt x="7926" y="1"/>
                    </a:moveTo>
                    <a:cubicBezTo>
                      <a:pt x="5862" y="1"/>
                      <a:pt x="2756" y="1866"/>
                      <a:pt x="1617" y="3051"/>
                    </a:cubicBezTo>
                    <a:cubicBezTo>
                      <a:pt x="0" y="4732"/>
                      <a:pt x="646" y="7965"/>
                      <a:pt x="2264" y="9130"/>
                    </a:cubicBezTo>
                    <a:cubicBezTo>
                      <a:pt x="3309" y="9882"/>
                      <a:pt x="5655" y="10635"/>
                      <a:pt x="7443" y="10635"/>
                    </a:cubicBezTo>
                    <a:cubicBezTo>
                      <a:pt x="8419" y="10635"/>
                      <a:pt x="9228" y="10411"/>
                      <a:pt x="9571" y="9841"/>
                    </a:cubicBezTo>
                    <a:cubicBezTo>
                      <a:pt x="9963" y="9186"/>
                      <a:pt x="9582" y="8415"/>
                      <a:pt x="8968" y="7789"/>
                    </a:cubicBezTo>
                    <a:cubicBezTo>
                      <a:pt x="10069" y="7226"/>
                      <a:pt x="11142" y="6621"/>
                      <a:pt x="10918" y="5059"/>
                    </a:cubicBezTo>
                    <a:cubicBezTo>
                      <a:pt x="10743" y="3829"/>
                      <a:pt x="9212" y="3549"/>
                      <a:pt x="8371" y="3360"/>
                    </a:cubicBezTo>
                    <a:cubicBezTo>
                      <a:pt x="9108" y="2715"/>
                      <a:pt x="10126" y="1820"/>
                      <a:pt x="9625" y="874"/>
                    </a:cubicBezTo>
                    <a:cubicBezTo>
                      <a:pt x="9296" y="250"/>
                      <a:pt x="8681" y="1"/>
                      <a:pt x="7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67"/>
              <p:cNvSpPr/>
              <p:nvPr/>
            </p:nvSpPr>
            <p:spPr>
              <a:xfrm>
                <a:off x="1909575" y="653075"/>
                <a:ext cx="136650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5466" h="3086" extrusionOk="0">
                    <a:moveTo>
                      <a:pt x="5329" y="0"/>
                    </a:moveTo>
                    <a:cubicBezTo>
                      <a:pt x="5320" y="0"/>
                      <a:pt x="5311" y="1"/>
                      <a:pt x="5302" y="4"/>
                    </a:cubicBezTo>
                    <a:cubicBezTo>
                      <a:pt x="5302" y="4"/>
                      <a:pt x="4935" y="86"/>
                      <a:pt x="4388" y="238"/>
                    </a:cubicBezTo>
                    <a:cubicBezTo>
                      <a:pt x="4253" y="280"/>
                      <a:pt x="4100" y="311"/>
                      <a:pt x="3950" y="373"/>
                    </a:cubicBezTo>
                    <a:cubicBezTo>
                      <a:pt x="3798" y="432"/>
                      <a:pt x="3638" y="491"/>
                      <a:pt x="3473" y="558"/>
                    </a:cubicBezTo>
                    <a:cubicBezTo>
                      <a:pt x="3309" y="627"/>
                      <a:pt x="3139" y="698"/>
                      <a:pt x="2967" y="769"/>
                    </a:cubicBezTo>
                    <a:lnTo>
                      <a:pt x="2463" y="1028"/>
                    </a:lnTo>
                    <a:cubicBezTo>
                      <a:pt x="2297" y="1118"/>
                      <a:pt x="2127" y="1203"/>
                      <a:pt x="1969" y="1305"/>
                    </a:cubicBezTo>
                    <a:cubicBezTo>
                      <a:pt x="1813" y="1408"/>
                      <a:pt x="1659" y="1509"/>
                      <a:pt x="1510" y="1606"/>
                    </a:cubicBezTo>
                    <a:cubicBezTo>
                      <a:pt x="1358" y="1698"/>
                      <a:pt x="1222" y="1805"/>
                      <a:pt x="1096" y="1910"/>
                    </a:cubicBezTo>
                    <a:lnTo>
                      <a:pt x="738" y="2199"/>
                    </a:lnTo>
                    <a:cubicBezTo>
                      <a:pt x="525" y="2391"/>
                      <a:pt x="357" y="2557"/>
                      <a:pt x="242" y="2683"/>
                    </a:cubicBezTo>
                    <a:cubicBezTo>
                      <a:pt x="182" y="2746"/>
                      <a:pt x="125" y="2812"/>
                      <a:pt x="72" y="2882"/>
                    </a:cubicBezTo>
                    <a:lnTo>
                      <a:pt x="67" y="2888"/>
                    </a:lnTo>
                    <a:cubicBezTo>
                      <a:pt x="1" y="2980"/>
                      <a:pt x="79" y="3086"/>
                      <a:pt x="169" y="3086"/>
                    </a:cubicBezTo>
                    <a:cubicBezTo>
                      <a:pt x="196" y="3086"/>
                      <a:pt x="225" y="3076"/>
                      <a:pt x="251" y="3052"/>
                    </a:cubicBezTo>
                    <a:cubicBezTo>
                      <a:pt x="251" y="3052"/>
                      <a:pt x="322" y="2987"/>
                      <a:pt x="445" y="2892"/>
                    </a:cubicBezTo>
                    <a:cubicBezTo>
                      <a:pt x="563" y="2786"/>
                      <a:pt x="757" y="2660"/>
                      <a:pt x="971" y="2491"/>
                    </a:cubicBezTo>
                    <a:cubicBezTo>
                      <a:pt x="1199" y="2337"/>
                      <a:pt x="1458" y="2151"/>
                      <a:pt x="1752" y="1973"/>
                    </a:cubicBezTo>
                    <a:lnTo>
                      <a:pt x="2202" y="1697"/>
                    </a:lnTo>
                    <a:cubicBezTo>
                      <a:pt x="2354" y="1600"/>
                      <a:pt x="2524" y="1529"/>
                      <a:pt x="2683" y="1439"/>
                    </a:cubicBezTo>
                    <a:cubicBezTo>
                      <a:pt x="2844" y="1351"/>
                      <a:pt x="3005" y="1262"/>
                      <a:pt x="3163" y="1176"/>
                    </a:cubicBezTo>
                    <a:cubicBezTo>
                      <a:pt x="3328" y="1103"/>
                      <a:pt x="3488" y="1028"/>
                      <a:pt x="3647" y="961"/>
                    </a:cubicBezTo>
                    <a:cubicBezTo>
                      <a:pt x="3804" y="893"/>
                      <a:pt x="3953" y="818"/>
                      <a:pt x="4097" y="750"/>
                    </a:cubicBezTo>
                    <a:cubicBezTo>
                      <a:pt x="4237" y="679"/>
                      <a:pt x="4382" y="639"/>
                      <a:pt x="4511" y="587"/>
                    </a:cubicBezTo>
                    <a:cubicBezTo>
                      <a:pt x="5025" y="389"/>
                      <a:pt x="5368" y="241"/>
                      <a:pt x="5368" y="241"/>
                    </a:cubicBezTo>
                    <a:lnTo>
                      <a:pt x="5378" y="237"/>
                    </a:lnTo>
                    <a:cubicBezTo>
                      <a:pt x="5437" y="212"/>
                      <a:pt x="5465" y="146"/>
                      <a:pt x="5446" y="85"/>
                    </a:cubicBezTo>
                    <a:cubicBezTo>
                      <a:pt x="5429" y="34"/>
                      <a:pt x="5381" y="0"/>
                      <a:pt x="5329" y="0"/>
                    </a:cubicBezTo>
                    <a:close/>
                  </a:path>
                </a:pathLst>
              </a:custGeom>
              <a:solidFill>
                <a:srgbClr val="2E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67"/>
              <p:cNvSpPr/>
              <p:nvPr/>
            </p:nvSpPr>
            <p:spPr>
              <a:xfrm>
                <a:off x="1908875" y="731425"/>
                <a:ext cx="15837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796" extrusionOk="0">
                    <a:moveTo>
                      <a:pt x="4288" y="1"/>
                    </a:moveTo>
                    <a:lnTo>
                      <a:pt x="3726" y="2"/>
                    </a:lnTo>
                    <a:cubicBezTo>
                      <a:pt x="3533" y="6"/>
                      <a:pt x="3338" y="0"/>
                      <a:pt x="3144" y="12"/>
                    </a:cubicBezTo>
                    <a:cubicBezTo>
                      <a:pt x="2758" y="50"/>
                      <a:pt x="2369" y="73"/>
                      <a:pt x="2010" y="131"/>
                    </a:cubicBezTo>
                    <a:cubicBezTo>
                      <a:pt x="1651" y="179"/>
                      <a:pt x="1318" y="245"/>
                      <a:pt x="1034" y="308"/>
                    </a:cubicBezTo>
                    <a:cubicBezTo>
                      <a:pt x="465" y="427"/>
                      <a:pt x="97" y="554"/>
                      <a:pt x="97" y="554"/>
                    </a:cubicBezTo>
                    <a:lnTo>
                      <a:pt x="97" y="553"/>
                    </a:lnTo>
                    <a:cubicBezTo>
                      <a:pt x="37" y="573"/>
                      <a:pt x="0" y="635"/>
                      <a:pt x="14" y="698"/>
                    </a:cubicBezTo>
                    <a:cubicBezTo>
                      <a:pt x="27" y="756"/>
                      <a:pt x="78" y="795"/>
                      <a:pt x="135" y="795"/>
                    </a:cubicBezTo>
                    <a:cubicBezTo>
                      <a:pt x="141" y="795"/>
                      <a:pt x="146" y="795"/>
                      <a:pt x="152" y="794"/>
                    </a:cubicBezTo>
                    <a:lnTo>
                      <a:pt x="1097" y="676"/>
                    </a:lnTo>
                    <a:cubicBezTo>
                      <a:pt x="1379" y="632"/>
                      <a:pt x="1711" y="612"/>
                      <a:pt x="2064" y="568"/>
                    </a:cubicBezTo>
                    <a:cubicBezTo>
                      <a:pt x="2416" y="518"/>
                      <a:pt x="2795" y="512"/>
                      <a:pt x="3172" y="477"/>
                    </a:cubicBezTo>
                    <a:cubicBezTo>
                      <a:pt x="3360" y="460"/>
                      <a:pt x="3548" y="463"/>
                      <a:pt x="3734" y="454"/>
                    </a:cubicBezTo>
                    <a:lnTo>
                      <a:pt x="4278" y="439"/>
                    </a:lnTo>
                    <a:cubicBezTo>
                      <a:pt x="4629" y="458"/>
                      <a:pt x="4957" y="463"/>
                      <a:pt x="5239" y="473"/>
                    </a:cubicBezTo>
                    <a:cubicBezTo>
                      <a:pt x="5789" y="559"/>
                      <a:pt x="6168" y="599"/>
                      <a:pt x="6168" y="599"/>
                    </a:cubicBezTo>
                    <a:lnTo>
                      <a:pt x="6189" y="601"/>
                    </a:lnTo>
                    <a:cubicBezTo>
                      <a:pt x="6193" y="602"/>
                      <a:pt x="6197" y="602"/>
                      <a:pt x="6201" y="602"/>
                    </a:cubicBezTo>
                    <a:cubicBezTo>
                      <a:pt x="6259" y="602"/>
                      <a:pt x="6311" y="562"/>
                      <a:pt x="6322" y="503"/>
                    </a:cubicBezTo>
                    <a:cubicBezTo>
                      <a:pt x="6335" y="441"/>
                      <a:pt x="6298" y="380"/>
                      <a:pt x="6238" y="362"/>
                    </a:cubicBezTo>
                    <a:cubicBezTo>
                      <a:pt x="6238" y="362"/>
                      <a:pt x="5865" y="250"/>
                      <a:pt x="5286" y="107"/>
                    </a:cubicBezTo>
                    <a:cubicBezTo>
                      <a:pt x="4995" y="77"/>
                      <a:pt x="4655" y="33"/>
                      <a:pt x="4288" y="1"/>
                    </a:cubicBezTo>
                    <a:close/>
                  </a:path>
                </a:pathLst>
              </a:custGeom>
              <a:solidFill>
                <a:srgbClr val="2E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67"/>
              <p:cNvSpPr/>
              <p:nvPr/>
            </p:nvSpPr>
            <p:spPr>
              <a:xfrm>
                <a:off x="1912850" y="775925"/>
                <a:ext cx="123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992" extrusionOk="0">
                    <a:moveTo>
                      <a:pt x="183" y="1"/>
                    </a:moveTo>
                    <a:lnTo>
                      <a:pt x="180" y="2"/>
                    </a:lnTo>
                    <a:cubicBezTo>
                      <a:pt x="177" y="2"/>
                      <a:pt x="174" y="2"/>
                      <a:pt x="171" y="2"/>
                    </a:cubicBezTo>
                    <a:cubicBezTo>
                      <a:pt x="33" y="2"/>
                      <a:pt x="0" y="203"/>
                      <a:pt x="137" y="244"/>
                    </a:cubicBezTo>
                    <a:lnTo>
                      <a:pt x="875" y="467"/>
                    </a:lnTo>
                    <a:cubicBezTo>
                      <a:pt x="1098" y="525"/>
                      <a:pt x="1352" y="614"/>
                      <a:pt x="1628" y="694"/>
                    </a:cubicBezTo>
                    <a:cubicBezTo>
                      <a:pt x="1906" y="767"/>
                      <a:pt x="2191" y="876"/>
                      <a:pt x="2481" y="970"/>
                    </a:cubicBezTo>
                    <a:cubicBezTo>
                      <a:pt x="2774" y="1055"/>
                      <a:pt x="3050" y="1178"/>
                      <a:pt x="3320" y="1273"/>
                    </a:cubicBezTo>
                    <a:cubicBezTo>
                      <a:pt x="3581" y="1381"/>
                      <a:pt x="3815" y="1495"/>
                      <a:pt x="4025" y="1586"/>
                    </a:cubicBezTo>
                    <a:cubicBezTo>
                      <a:pt x="4130" y="1630"/>
                      <a:pt x="4207" y="1693"/>
                      <a:pt x="4287" y="1736"/>
                    </a:cubicBezTo>
                    <a:cubicBezTo>
                      <a:pt x="4364" y="1784"/>
                      <a:pt x="4433" y="1824"/>
                      <a:pt x="4488" y="1857"/>
                    </a:cubicBezTo>
                    <a:cubicBezTo>
                      <a:pt x="4603" y="1923"/>
                      <a:pt x="4668" y="1961"/>
                      <a:pt x="4668" y="1961"/>
                    </a:cubicBezTo>
                    <a:lnTo>
                      <a:pt x="4693" y="1974"/>
                    </a:lnTo>
                    <a:cubicBezTo>
                      <a:pt x="4714" y="1986"/>
                      <a:pt x="4735" y="1991"/>
                      <a:pt x="4755" y="1991"/>
                    </a:cubicBezTo>
                    <a:cubicBezTo>
                      <a:pt x="4854" y="1991"/>
                      <a:pt x="4925" y="1859"/>
                      <a:pt x="4834" y="1778"/>
                    </a:cubicBezTo>
                    <a:lnTo>
                      <a:pt x="4668" y="1631"/>
                    </a:lnTo>
                    <a:lnTo>
                      <a:pt x="4473" y="1468"/>
                    </a:lnTo>
                    <a:cubicBezTo>
                      <a:pt x="4395" y="1409"/>
                      <a:pt x="4316" y="1320"/>
                      <a:pt x="4209" y="1267"/>
                    </a:cubicBezTo>
                    <a:lnTo>
                      <a:pt x="3874" y="1074"/>
                    </a:lnTo>
                    <a:cubicBezTo>
                      <a:pt x="3754" y="1010"/>
                      <a:pt x="3632" y="924"/>
                      <a:pt x="3493" y="872"/>
                    </a:cubicBezTo>
                    <a:cubicBezTo>
                      <a:pt x="3218" y="763"/>
                      <a:pt x="2930" y="625"/>
                      <a:pt x="2632" y="527"/>
                    </a:cubicBezTo>
                    <a:cubicBezTo>
                      <a:pt x="2332" y="433"/>
                      <a:pt x="2031" y="337"/>
                      <a:pt x="1745" y="269"/>
                    </a:cubicBezTo>
                    <a:cubicBezTo>
                      <a:pt x="1462" y="191"/>
                      <a:pt x="1191" y="145"/>
                      <a:pt x="960" y="102"/>
                    </a:cubicBezTo>
                    <a:cubicBezTo>
                      <a:pt x="497" y="20"/>
                      <a:pt x="183" y="1"/>
                      <a:pt x="183" y="1"/>
                    </a:cubicBezTo>
                    <a:close/>
                  </a:path>
                </a:pathLst>
              </a:custGeom>
              <a:solidFill>
                <a:srgbClr val="2E1A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67"/>
              <p:cNvSpPr/>
              <p:nvPr/>
            </p:nvSpPr>
            <p:spPr>
              <a:xfrm>
                <a:off x="1228050" y="813850"/>
                <a:ext cx="394950" cy="267400"/>
              </a:xfrm>
              <a:custGeom>
                <a:avLst/>
                <a:gdLst/>
                <a:ahLst/>
                <a:cxnLst/>
                <a:rect l="l" t="t" r="r" b="b"/>
                <a:pathLst>
                  <a:path w="15798" h="10696" extrusionOk="0">
                    <a:moveTo>
                      <a:pt x="15659" y="0"/>
                    </a:moveTo>
                    <a:cubicBezTo>
                      <a:pt x="15613" y="0"/>
                      <a:pt x="15570" y="25"/>
                      <a:pt x="15549" y="68"/>
                    </a:cubicBezTo>
                    <a:lnTo>
                      <a:pt x="15539" y="87"/>
                    </a:lnTo>
                    <a:cubicBezTo>
                      <a:pt x="15539" y="87"/>
                      <a:pt x="15409" y="353"/>
                      <a:pt x="15184" y="817"/>
                    </a:cubicBezTo>
                    <a:cubicBezTo>
                      <a:pt x="15048" y="1038"/>
                      <a:pt x="14866" y="1297"/>
                      <a:pt x="14667" y="1598"/>
                    </a:cubicBezTo>
                    <a:cubicBezTo>
                      <a:pt x="14444" y="1884"/>
                      <a:pt x="14181" y="2200"/>
                      <a:pt x="13894" y="2542"/>
                    </a:cubicBezTo>
                    <a:cubicBezTo>
                      <a:pt x="13578" y="2860"/>
                      <a:pt x="13268" y="3234"/>
                      <a:pt x="12882" y="3577"/>
                    </a:cubicBezTo>
                    <a:cubicBezTo>
                      <a:pt x="12508" y="3932"/>
                      <a:pt x="12108" y="4298"/>
                      <a:pt x="11673" y="4655"/>
                    </a:cubicBezTo>
                    <a:cubicBezTo>
                      <a:pt x="11252" y="5028"/>
                      <a:pt x="10784" y="5374"/>
                      <a:pt x="10317" y="5735"/>
                    </a:cubicBezTo>
                    <a:cubicBezTo>
                      <a:pt x="9844" y="6090"/>
                      <a:pt x="9348" y="6430"/>
                      <a:pt x="8852" y="6767"/>
                    </a:cubicBezTo>
                    <a:cubicBezTo>
                      <a:pt x="8345" y="7087"/>
                      <a:pt x="7853" y="7433"/>
                      <a:pt x="7337" y="7722"/>
                    </a:cubicBezTo>
                    <a:lnTo>
                      <a:pt x="6578" y="8165"/>
                    </a:lnTo>
                    <a:cubicBezTo>
                      <a:pt x="6323" y="8300"/>
                      <a:pt x="6070" y="8433"/>
                      <a:pt x="5821" y="8564"/>
                    </a:cubicBezTo>
                    <a:cubicBezTo>
                      <a:pt x="5329" y="8838"/>
                      <a:pt x="4826" y="9043"/>
                      <a:pt x="4364" y="9273"/>
                    </a:cubicBezTo>
                    <a:cubicBezTo>
                      <a:pt x="3891" y="9474"/>
                      <a:pt x="3440" y="9656"/>
                      <a:pt x="3020" y="9810"/>
                    </a:cubicBezTo>
                    <a:cubicBezTo>
                      <a:pt x="2591" y="9935"/>
                      <a:pt x="2203" y="10090"/>
                      <a:pt x="1854" y="10168"/>
                    </a:cubicBezTo>
                    <a:cubicBezTo>
                      <a:pt x="1504" y="10242"/>
                      <a:pt x="1205" y="10332"/>
                      <a:pt x="943" y="10363"/>
                    </a:cubicBezTo>
                    <a:cubicBezTo>
                      <a:pt x="415" y="10418"/>
                      <a:pt x="115" y="10447"/>
                      <a:pt x="115" y="10447"/>
                    </a:cubicBezTo>
                    <a:cubicBezTo>
                      <a:pt x="49" y="10455"/>
                      <a:pt x="0" y="10513"/>
                      <a:pt x="4" y="10579"/>
                    </a:cubicBezTo>
                    <a:cubicBezTo>
                      <a:pt x="7" y="10645"/>
                      <a:pt x="62" y="10695"/>
                      <a:pt x="125" y="10695"/>
                    </a:cubicBezTo>
                    <a:cubicBezTo>
                      <a:pt x="128" y="10695"/>
                      <a:pt x="131" y="10695"/>
                      <a:pt x="134" y="10695"/>
                    </a:cubicBezTo>
                    <a:cubicBezTo>
                      <a:pt x="134" y="10695"/>
                      <a:pt x="436" y="10679"/>
                      <a:pt x="964" y="10650"/>
                    </a:cubicBezTo>
                    <a:cubicBezTo>
                      <a:pt x="1228" y="10630"/>
                      <a:pt x="1554" y="10553"/>
                      <a:pt x="1926" y="10491"/>
                    </a:cubicBezTo>
                    <a:cubicBezTo>
                      <a:pt x="2300" y="10426"/>
                      <a:pt x="2695" y="10288"/>
                      <a:pt x="3139" y="10166"/>
                    </a:cubicBezTo>
                    <a:cubicBezTo>
                      <a:pt x="3573" y="10018"/>
                      <a:pt x="4038" y="9844"/>
                      <a:pt x="4527" y="9651"/>
                    </a:cubicBezTo>
                    <a:cubicBezTo>
                      <a:pt x="5002" y="9434"/>
                      <a:pt x="5522" y="9234"/>
                      <a:pt x="6022" y="8958"/>
                    </a:cubicBezTo>
                    <a:lnTo>
                      <a:pt x="6795" y="8558"/>
                    </a:lnTo>
                    <a:cubicBezTo>
                      <a:pt x="7050" y="8411"/>
                      <a:pt x="7308" y="8263"/>
                      <a:pt x="7567" y="8114"/>
                    </a:cubicBezTo>
                    <a:cubicBezTo>
                      <a:pt x="8093" y="7824"/>
                      <a:pt x="8598" y="7484"/>
                      <a:pt x="9111" y="7156"/>
                    </a:cubicBezTo>
                    <a:cubicBezTo>
                      <a:pt x="9613" y="6809"/>
                      <a:pt x="10112" y="6460"/>
                      <a:pt x="10589" y="6097"/>
                    </a:cubicBezTo>
                    <a:cubicBezTo>
                      <a:pt x="11061" y="5727"/>
                      <a:pt x="11532" y="5372"/>
                      <a:pt x="11958" y="4989"/>
                    </a:cubicBezTo>
                    <a:cubicBezTo>
                      <a:pt x="12399" y="4625"/>
                      <a:pt x="12793" y="4236"/>
                      <a:pt x="13166" y="3868"/>
                    </a:cubicBezTo>
                    <a:cubicBezTo>
                      <a:pt x="13549" y="3510"/>
                      <a:pt x="13860" y="3117"/>
                      <a:pt x="14174" y="2784"/>
                    </a:cubicBezTo>
                    <a:cubicBezTo>
                      <a:pt x="14464" y="2427"/>
                      <a:pt x="14717" y="2090"/>
                      <a:pt x="14934" y="1786"/>
                    </a:cubicBezTo>
                    <a:cubicBezTo>
                      <a:pt x="15128" y="1463"/>
                      <a:pt x="15303" y="1187"/>
                      <a:pt x="15434" y="953"/>
                    </a:cubicBezTo>
                    <a:cubicBezTo>
                      <a:pt x="15649" y="455"/>
                      <a:pt x="15772" y="171"/>
                      <a:pt x="15772" y="171"/>
                    </a:cubicBezTo>
                    <a:cubicBezTo>
                      <a:pt x="15797" y="109"/>
                      <a:pt x="15770" y="38"/>
                      <a:pt x="15710" y="11"/>
                    </a:cubicBezTo>
                    <a:cubicBezTo>
                      <a:pt x="15693" y="4"/>
                      <a:pt x="15676" y="0"/>
                      <a:pt x="15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67"/>
              <p:cNvSpPr/>
              <p:nvPr/>
            </p:nvSpPr>
            <p:spPr>
              <a:xfrm>
                <a:off x="1259100" y="966000"/>
                <a:ext cx="30300" cy="46275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851" extrusionOk="0">
                    <a:moveTo>
                      <a:pt x="870" y="1"/>
                    </a:moveTo>
                    <a:cubicBezTo>
                      <a:pt x="853" y="1"/>
                      <a:pt x="836" y="5"/>
                      <a:pt x="817" y="13"/>
                    </a:cubicBezTo>
                    <a:cubicBezTo>
                      <a:pt x="387" y="208"/>
                      <a:pt x="0" y="1802"/>
                      <a:pt x="348" y="1849"/>
                    </a:cubicBezTo>
                    <a:cubicBezTo>
                      <a:pt x="359" y="1850"/>
                      <a:pt x="370" y="1851"/>
                      <a:pt x="380" y="1851"/>
                    </a:cubicBezTo>
                    <a:cubicBezTo>
                      <a:pt x="920" y="1851"/>
                      <a:pt x="1211" y="1"/>
                      <a:pt x="8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67"/>
            <p:cNvGrpSpPr/>
            <p:nvPr/>
          </p:nvGrpSpPr>
          <p:grpSpPr>
            <a:xfrm>
              <a:off x="1204760" y="1600240"/>
              <a:ext cx="1535175" cy="2083168"/>
              <a:chOff x="3563175" y="3737400"/>
              <a:chExt cx="1268425" cy="1721200"/>
            </a:xfrm>
          </p:grpSpPr>
          <p:sp>
            <p:nvSpPr>
              <p:cNvPr id="1734" name="Google Shape;1734;p67"/>
              <p:cNvSpPr/>
              <p:nvPr/>
            </p:nvSpPr>
            <p:spPr>
              <a:xfrm>
                <a:off x="4090100" y="3737400"/>
                <a:ext cx="91775" cy="2641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10565" extrusionOk="0">
                    <a:moveTo>
                      <a:pt x="1903" y="1"/>
                    </a:moveTo>
                    <a:cubicBezTo>
                      <a:pt x="1359" y="1"/>
                      <a:pt x="836" y="301"/>
                      <a:pt x="625" y="829"/>
                    </a:cubicBezTo>
                    <a:cubicBezTo>
                      <a:pt x="0" y="2391"/>
                      <a:pt x="1250" y="3563"/>
                      <a:pt x="1250" y="3563"/>
                    </a:cubicBezTo>
                    <a:lnTo>
                      <a:pt x="1132" y="10202"/>
                    </a:lnTo>
                    <a:cubicBezTo>
                      <a:pt x="1132" y="10202"/>
                      <a:pt x="1713" y="10564"/>
                      <a:pt x="2319" y="10564"/>
                    </a:cubicBezTo>
                    <a:cubicBezTo>
                      <a:pt x="2649" y="10564"/>
                      <a:pt x="2987" y="10457"/>
                      <a:pt x="3242" y="10124"/>
                    </a:cubicBezTo>
                    <a:lnTo>
                      <a:pt x="2616" y="3407"/>
                    </a:lnTo>
                    <a:cubicBezTo>
                      <a:pt x="2616" y="3407"/>
                      <a:pt x="3670" y="2664"/>
                      <a:pt x="3476" y="1532"/>
                    </a:cubicBezTo>
                    <a:cubicBezTo>
                      <a:pt x="3292" y="465"/>
                      <a:pt x="2581" y="1"/>
                      <a:pt x="1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67"/>
              <p:cNvSpPr/>
              <p:nvPr/>
            </p:nvSpPr>
            <p:spPr>
              <a:xfrm>
                <a:off x="3563175" y="3990125"/>
                <a:ext cx="1268425" cy="1468475"/>
              </a:xfrm>
              <a:custGeom>
                <a:avLst/>
                <a:gdLst/>
                <a:ahLst/>
                <a:cxnLst/>
                <a:rect l="l" t="t" r="r" b="b"/>
                <a:pathLst>
                  <a:path w="50737" h="58739" extrusionOk="0">
                    <a:moveTo>
                      <a:pt x="24067" y="20583"/>
                    </a:moveTo>
                    <a:cubicBezTo>
                      <a:pt x="28226" y="20583"/>
                      <a:pt x="30575" y="24671"/>
                      <a:pt x="30891" y="29283"/>
                    </a:cubicBezTo>
                    <a:cubicBezTo>
                      <a:pt x="31205" y="33884"/>
                      <a:pt x="29673" y="39850"/>
                      <a:pt x="24443" y="40173"/>
                    </a:cubicBezTo>
                    <a:cubicBezTo>
                      <a:pt x="24264" y="40185"/>
                      <a:pt x="24089" y="40190"/>
                      <a:pt x="23916" y="40190"/>
                    </a:cubicBezTo>
                    <a:cubicBezTo>
                      <a:pt x="19044" y="40190"/>
                      <a:pt x="16716" y="35747"/>
                      <a:pt x="17146" y="29447"/>
                    </a:cubicBezTo>
                    <a:cubicBezTo>
                      <a:pt x="17516" y="23973"/>
                      <a:pt x="20202" y="21110"/>
                      <a:pt x="23003" y="20668"/>
                    </a:cubicBezTo>
                    <a:cubicBezTo>
                      <a:pt x="23370" y="20611"/>
                      <a:pt x="23725" y="20583"/>
                      <a:pt x="24067" y="20583"/>
                    </a:cubicBezTo>
                    <a:close/>
                    <a:moveTo>
                      <a:pt x="23974" y="1"/>
                    </a:moveTo>
                    <a:cubicBezTo>
                      <a:pt x="22842" y="1"/>
                      <a:pt x="21665" y="62"/>
                      <a:pt x="20441" y="188"/>
                    </a:cubicBezTo>
                    <a:cubicBezTo>
                      <a:pt x="7431" y="1534"/>
                      <a:pt x="917" y="15017"/>
                      <a:pt x="448" y="27838"/>
                    </a:cubicBezTo>
                    <a:cubicBezTo>
                      <a:pt x="1" y="40080"/>
                      <a:pt x="3984" y="58739"/>
                      <a:pt x="24901" y="58739"/>
                    </a:cubicBezTo>
                    <a:cubicBezTo>
                      <a:pt x="25876" y="58739"/>
                      <a:pt x="26889" y="58698"/>
                      <a:pt x="27939" y="58615"/>
                    </a:cubicBezTo>
                    <a:cubicBezTo>
                      <a:pt x="49496" y="56894"/>
                      <a:pt x="50737" y="34817"/>
                      <a:pt x="48559" y="22843"/>
                    </a:cubicBezTo>
                    <a:cubicBezTo>
                      <a:pt x="46522" y="11626"/>
                      <a:pt x="39592" y="1"/>
                      <a:pt x="23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67"/>
              <p:cNvSpPr/>
              <p:nvPr/>
            </p:nvSpPr>
            <p:spPr>
              <a:xfrm>
                <a:off x="4011950" y="4088000"/>
                <a:ext cx="267800" cy="260300"/>
              </a:xfrm>
              <a:custGeom>
                <a:avLst/>
                <a:gdLst/>
                <a:ahLst/>
                <a:cxnLst/>
                <a:rect l="l" t="t" r="r" b="b"/>
                <a:pathLst>
                  <a:path w="10712" h="10412" extrusionOk="0">
                    <a:moveTo>
                      <a:pt x="5363" y="1"/>
                    </a:moveTo>
                    <a:cubicBezTo>
                      <a:pt x="5266" y="1"/>
                      <a:pt x="5169" y="3"/>
                      <a:pt x="5071" y="9"/>
                    </a:cubicBezTo>
                    <a:cubicBezTo>
                      <a:pt x="2200" y="167"/>
                      <a:pt x="0" y="2620"/>
                      <a:pt x="158" y="5491"/>
                    </a:cubicBezTo>
                    <a:cubicBezTo>
                      <a:pt x="311" y="8266"/>
                      <a:pt x="2608" y="10411"/>
                      <a:pt x="5351" y="10411"/>
                    </a:cubicBezTo>
                    <a:cubicBezTo>
                      <a:pt x="5447" y="10411"/>
                      <a:pt x="5543" y="10409"/>
                      <a:pt x="5640" y="10403"/>
                    </a:cubicBezTo>
                    <a:cubicBezTo>
                      <a:pt x="8512" y="10246"/>
                      <a:pt x="10711" y="7791"/>
                      <a:pt x="10553" y="4921"/>
                    </a:cubicBezTo>
                    <a:cubicBezTo>
                      <a:pt x="10401" y="2147"/>
                      <a:pt x="8105" y="1"/>
                      <a:pt x="53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7"/>
              <p:cNvSpPr/>
              <p:nvPr/>
            </p:nvSpPr>
            <p:spPr>
              <a:xfrm>
                <a:off x="4097500" y="4159550"/>
                <a:ext cx="91175" cy="115600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4624" extrusionOk="0">
                    <a:moveTo>
                      <a:pt x="1770" y="1"/>
                    </a:moveTo>
                    <a:cubicBezTo>
                      <a:pt x="1745" y="1"/>
                      <a:pt x="1721" y="1"/>
                      <a:pt x="1697" y="3"/>
                    </a:cubicBezTo>
                    <a:cubicBezTo>
                      <a:pt x="728" y="56"/>
                      <a:pt x="0" y="1133"/>
                      <a:pt x="70" y="2408"/>
                    </a:cubicBezTo>
                    <a:cubicBezTo>
                      <a:pt x="138" y="3651"/>
                      <a:pt x="938" y="4624"/>
                      <a:pt x="1874" y="4624"/>
                    </a:cubicBezTo>
                    <a:cubicBezTo>
                      <a:pt x="1899" y="4624"/>
                      <a:pt x="1924" y="4623"/>
                      <a:pt x="1950" y="4622"/>
                    </a:cubicBezTo>
                    <a:cubicBezTo>
                      <a:pt x="2919" y="4567"/>
                      <a:pt x="3646" y="3492"/>
                      <a:pt x="3577" y="2215"/>
                    </a:cubicBezTo>
                    <a:cubicBezTo>
                      <a:pt x="3509" y="972"/>
                      <a:pt x="2706" y="1"/>
                      <a:pt x="17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7"/>
              <p:cNvSpPr/>
              <p:nvPr/>
            </p:nvSpPr>
            <p:spPr>
              <a:xfrm>
                <a:off x="3763750" y="4184300"/>
                <a:ext cx="226525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9060" extrusionOk="0">
                    <a:moveTo>
                      <a:pt x="4530" y="1"/>
                    </a:moveTo>
                    <a:cubicBezTo>
                      <a:pt x="2028" y="1"/>
                      <a:pt x="1" y="2028"/>
                      <a:pt x="1" y="4531"/>
                    </a:cubicBezTo>
                    <a:cubicBezTo>
                      <a:pt x="1" y="7033"/>
                      <a:pt x="2028" y="9060"/>
                      <a:pt x="4530" y="9060"/>
                    </a:cubicBezTo>
                    <a:cubicBezTo>
                      <a:pt x="7032" y="9060"/>
                      <a:pt x="9060" y="7032"/>
                      <a:pt x="9060" y="4531"/>
                    </a:cubicBezTo>
                    <a:cubicBezTo>
                      <a:pt x="9060" y="2028"/>
                      <a:pt x="7032" y="1"/>
                      <a:pt x="4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7"/>
              <p:cNvSpPr/>
              <p:nvPr/>
            </p:nvSpPr>
            <p:spPr>
              <a:xfrm>
                <a:off x="4325150" y="4143275"/>
                <a:ext cx="226500" cy="226525"/>
              </a:xfrm>
              <a:custGeom>
                <a:avLst/>
                <a:gdLst/>
                <a:ahLst/>
                <a:cxnLst/>
                <a:rect l="l" t="t" r="r" b="b"/>
                <a:pathLst>
                  <a:path w="9060" h="9061" extrusionOk="0">
                    <a:moveTo>
                      <a:pt x="4529" y="1"/>
                    </a:moveTo>
                    <a:cubicBezTo>
                      <a:pt x="2028" y="1"/>
                      <a:pt x="0" y="2028"/>
                      <a:pt x="0" y="4531"/>
                    </a:cubicBezTo>
                    <a:cubicBezTo>
                      <a:pt x="0" y="7033"/>
                      <a:pt x="2028" y="9061"/>
                      <a:pt x="4529" y="9061"/>
                    </a:cubicBezTo>
                    <a:cubicBezTo>
                      <a:pt x="7032" y="9061"/>
                      <a:pt x="9060" y="7033"/>
                      <a:pt x="9060" y="4531"/>
                    </a:cubicBezTo>
                    <a:cubicBezTo>
                      <a:pt x="9060" y="2028"/>
                      <a:pt x="7032" y="1"/>
                      <a:pt x="45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67"/>
              <p:cNvSpPr/>
              <p:nvPr/>
            </p:nvSpPr>
            <p:spPr>
              <a:xfrm>
                <a:off x="3913800" y="4245675"/>
                <a:ext cx="476800" cy="182825"/>
              </a:xfrm>
              <a:custGeom>
                <a:avLst/>
                <a:gdLst/>
                <a:ahLst/>
                <a:cxnLst/>
                <a:rect l="l" t="t" r="r" b="b"/>
                <a:pathLst>
                  <a:path w="19072" h="7313" extrusionOk="0">
                    <a:moveTo>
                      <a:pt x="18679" y="1"/>
                    </a:moveTo>
                    <a:cubicBezTo>
                      <a:pt x="18522" y="1"/>
                      <a:pt x="18377" y="102"/>
                      <a:pt x="18327" y="257"/>
                    </a:cubicBezTo>
                    <a:lnTo>
                      <a:pt x="18316" y="295"/>
                    </a:lnTo>
                    <a:cubicBezTo>
                      <a:pt x="18316" y="295"/>
                      <a:pt x="18292" y="367"/>
                      <a:pt x="18248" y="506"/>
                    </a:cubicBezTo>
                    <a:cubicBezTo>
                      <a:pt x="18200" y="651"/>
                      <a:pt x="18111" y="861"/>
                      <a:pt x="17998" y="1127"/>
                    </a:cubicBezTo>
                    <a:cubicBezTo>
                      <a:pt x="17853" y="1443"/>
                      <a:pt x="17687" y="1749"/>
                      <a:pt x="17504" y="2045"/>
                    </a:cubicBezTo>
                    <a:cubicBezTo>
                      <a:pt x="17260" y="2421"/>
                      <a:pt x="16988" y="2778"/>
                      <a:pt x="16690" y="3113"/>
                    </a:cubicBezTo>
                    <a:cubicBezTo>
                      <a:pt x="16361" y="3475"/>
                      <a:pt x="15976" y="3841"/>
                      <a:pt x="15525" y="4166"/>
                    </a:cubicBezTo>
                    <a:cubicBezTo>
                      <a:pt x="15299" y="4330"/>
                      <a:pt x="15070" y="4501"/>
                      <a:pt x="14806" y="4632"/>
                    </a:cubicBezTo>
                    <a:cubicBezTo>
                      <a:pt x="14552" y="4777"/>
                      <a:pt x="14294" y="4927"/>
                      <a:pt x="14008" y="5037"/>
                    </a:cubicBezTo>
                    <a:cubicBezTo>
                      <a:pt x="13729" y="5159"/>
                      <a:pt x="13447" y="5290"/>
                      <a:pt x="13139" y="5368"/>
                    </a:cubicBezTo>
                    <a:cubicBezTo>
                      <a:pt x="12836" y="5455"/>
                      <a:pt x="12532" y="5571"/>
                      <a:pt x="12222" y="5617"/>
                    </a:cubicBezTo>
                    <a:cubicBezTo>
                      <a:pt x="11907" y="5671"/>
                      <a:pt x="11619" y="5756"/>
                      <a:pt x="11276" y="5794"/>
                    </a:cubicBezTo>
                    <a:cubicBezTo>
                      <a:pt x="10928" y="5827"/>
                      <a:pt x="10578" y="5861"/>
                      <a:pt x="10229" y="5895"/>
                    </a:cubicBezTo>
                    <a:lnTo>
                      <a:pt x="10124" y="5904"/>
                    </a:lnTo>
                    <a:lnTo>
                      <a:pt x="10008" y="5904"/>
                    </a:lnTo>
                    <a:lnTo>
                      <a:pt x="9758" y="5908"/>
                    </a:lnTo>
                    <a:lnTo>
                      <a:pt x="9261" y="5914"/>
                    </a:lnTo>
                    <a:cubicBezTo>
                      <a:pt x="9210" y="5917"/>
                      <a:pt x="9160" y="5918"/>
                      <a:pt x="9109" y="5918"/>
                    </a:cubicBezTo>
                    <a:cubicBezTo>
                      <a:pt x="8829" y="5918"/>
                      <a:pt x="8553" y="5877"/>
                      <a:pt x="8277" y="5863"/>
                    </a:cubicBezTo>
                    <a:cubicBezTo>
                      <a:pt x="7949" y="5851"/>
                      <a:pt x="7632" y="5782"/>
                      <a:pt x="7316" y="5736"/>
                    </a:cubicBezTo>
                    <a:cubicBezTo>
                      <a:pt x="6998" y="5698"/>
                      <a:pt x="6694" y="5617"/>
                      <a:pt x="6393" y="5541"/>
                    </a:cubicBezTo>
                    <a:cubicBezTo>
                      <a:pt x="6088" y="5477"/>
                      <a:pt x="5802" y="5374"/>
                      <a:pt x="5519" y="5278"/>
                    </a:cubicBezTo>
                    <a:cubicBezTo>
                      <a:pt x="5230" y="5194"/>
                      <a:pt x="4964" y="5075"/>
                      <a:pt x="4701" y="4964"/>
                    </a:cubicBezTo>
                    <a:cubicBezTo>
                      <a:pt x="4176" y="4741"/>
                      <a:pt x="3699" y="4482"/>
                      <a:pt x="3270" y="4224"/>
                    </a:cubicBezTo>
                    <a:cubicBezTo>
                      <a:pt x="2881" y="3985"/>
                      <a:pt x="2503" y="3726"/>
                      <a:pt x="2141" y="3449"/>
                    </a:cubicBezTo>
                    <a:cubicBezTo>
                      <a:pt x="1818" y="3197"/>
                      <a:pt x="1550" y="2960"/>
                      <a:pt x="1337" y="2757"/>
                    </a:cubicBezTo>
                    <a:cubicBezTo>
                      <a:pt x="1127" y="2551"/>
                      <a:pt x="965" y="2389"/>
                      <a:pt x="860" y="2273"/>
                    </a:cubicBezTo>
                    <a:cubicBezTo>
                      <a:pt x="764" y="2168"/>
                      <a:pt x="707" y="2098"/>
                      <a:pt x="707" y="2098"/>
                    </a:cubicBezTo>
                    <a:cubicBezTo>
                      <a:pt x="634" y="2008"/>
                      <a:pt x="527" y="1961"/>
                      <a:pt x="418" y="1961"/>
                    </a:cubicBezTo>
                    <a:cubicBezTo>
                      <a:pt x="345" y="1961"/>
                      <a:pt x="271" y="1983"/>
                      <a:pt x="207" y="2027"/>
                    </a:cubicBezTo>
                    <a:cubicBezTo>
                      <a:pt x="48" y="2138"/>
                      <a:pt x="1" y="2354"/>
                      <a:pt x="99" y="2522"/>
                    </a:cubicBezTo>
                    <a:cubicBezTo>
                      <a:pt x="99" y="2522"/>
                      <a:pt x="143" y="2596"/>
                      <a:pt x="246" y="2751"/>
                    </a:cubicBezTo>
                    <a:cubicBezTo>
                      <a:pt x="387" y="2958"/>
                      <a:pt x="537" y="3159"/>
                      <a:pt x="697" y="3351"/>
                    </a:cubicBezTo>
                    <a:cubicBezTo>
                      <a:pt x="1112" y="3840"/>
                      <a:pt x="1741" y="4519"/>
                      <a:pt x="2643" y="5164"/>
                    </a:cubicBezTo>
                    <a:cubicBezTo>
                      <a:pt x="3090" y="5488"/>
                      <a:pt x="3600" y="5812"/>
                      <a:pt x="4173" y="6091"/>
                    </a:cubicBezTo>
                    <a:cubicBezTo>
                      <a:pt x="4459" y="6231"/>
                      <a:pt x="4751" y="6380"/>
                      <a:pt x="5067" y="6492"/>
                    </a:cubicBezTo>
                    <a:cubicBezTo>
                      <a:pt x="5379" y="6615"/>
                      <a:pt x="5699" y="6738"/>
                      <a:pt x="6037" y="6825"/>
                    </a:cubicBezTo>
                    <a:cubicBezTo>
                      <a:pt x="6372" y="6922"/>
                      <a:pt x="6713" y="7022"/>
                      <a:pt x="7066" y="7078"/>
                    </a:cubicBezTo>
                    <a:cubicBezTo>
                      <a:pt x="7418" y="7147"/>
                      <a:pt x="7775" y="7220"/>
                      <a:pt x="8140" y="7240"/>
                    </a:cubicBezTo>
                    <a:cubicBezTo>
                      <a:pt x="8589" y="7292"/>
                      <a:pt x="9024" y="7313"/>
                      <a:pt x="9476" y="7313"/>
                    </a:cubicBezTo>
                    <a:cubicBezTo>
                      <a:pt x="9765" y="7313"/>
                      <a:pt x="10062" y="7304"/>
                      <a:pt x="10372" y="7290"/>
                    </a:cubicBezTo>
                    <a:cubicBezTo>
                      <a:pt x="10722" y="7252"/>
                      <a:pt x="11070" y="7215"/>
                      <a:pt x="11418" y="7177"/>
                    </a:cubicBezTo>
                    <a:cubicBezTo>
                      <a:pt x="11769" y="7136"/>
                      <a:pt x="12157" y="7035"/>
                      <a:pt x="12521" y="6963"/>
                    </a:cubicBezTo>
                    <a:cubicBezTo>
                      <a:pt x="12897" y="6903"/>
                      <a:pt x="13232" y="6756"/>
                      <a:pt x="13577" y="6646"/>
                    </a:cubicBezTo>
                    <a:cubicBezTo>
                      <a:pt x="13924" y="6544"/>
                      <a:pt x="14248" y="6385"/>
                      <a:pt x="14567" y="6232"/>
                    </a:cubicBezTo>
                    <a:cubicBezTo>
                      <a:pt x="14725" y="6153"/>
                      <a:pt x="14889" y="6089"/>
                      <a:pt x="15038" y="5998"/>
                    </a:cubicBezTo>
                    <a:lnTo>
                      <a:pt x="15476" y="5722"/>
                    </a:lnTo>
                    <a:cubicBezTo>
                      <a:pt x="15772" y="5551"/>
                      <a:pt x="16030" y="5338"/>
                      <a:pt x="16283" y="5133"/>
                    </a:cubicBezTo>
                    <a:cubicBezTo>
                      <a:pt x="16792" y="4728"/>
                      <a:pt x="17203" y="4266"/>
                      <a:pt x="17551" y="3822"/>
                    </a:cubicBezTo>
                    <a:cubicBezTo>
                      <a:pt x="17899" y="3378"/>
                      <a:pt x="18155" y="2928"/>
                      <a:pt x="18362" y="2523"/>
                    </a:cubicBezTo>
                    <a:cubicBezTo>
                      <a:pt x="18533" y="2170"/>
                      <a:pt x="18682" y="1808"/>
                      <a:pt x="18809" y="1437"/>
                    </a:cubicBezTo>
                    <a:cubicBezTo>
                      <a:pt x="18886" y="1195"/>
                      <a:pt x="18950" y="951"/>
                      <a:pt x="18999" y="702"/>
                    </a:cubicBezTo>
                    <a:cubicBezTo>
                      <a:pt x="19015" y="613"/>
                      <a:pt x="19027" y="546"/>
                      <a:pt x="19035" y="499"/>
                    </a:cubicBezTo>
                    <a:cubicBezTo>
                      <a:pt x="19042" y="448"/>
                      <a:pt x="19045" y="421"/>
                      <a:pt x="19045" y="421"/>
                    </a:cubicBezTo>
                    <a:cubicBezTo>
                      <a:pt x="19072" y="231"/>
                      <a:pt x="18948" y="53"/>
                      <a:pt x="18762" y="10"/>
                    </a:cubicBezTo>
                    <a:cubicBezTo>
                      <a:pt x="18734" y="4"/>
                      <a:pt x="18706" y="1"/>
                      <a:pt x="186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67"/>
              <p:cNvSpPr/>
              <p:nvPr/>
            </p:nvSpPr>
            <p:spPr>
              <a:xfrm>
                <a:off x="4680550" y="4749850"/>
                <a:ext cx="66375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3377" extrusionOk="0">
                    <a:moveTo>
                      <a:pt x="1749" y="0"/>
                    </a:moveTo>
                    <a:cubicBezTo>
                      <a:pt x="1598" y="0"/>
                      <a:pt x="1473" y="91"/>
                      <a:pt x="1404" y="260"/>
                    </a:cubicBezTo>
                    <a:cubicBezTo>
                      <a:pt x="1270" y="581"/>
                      <a:pt x="1280" y="924"/>
                      <a:pt x="1240" y="1254"/>
                    </a:cubicBezTo>
                    <a:cubicBezTo>
                      <a:pt x="1102" y="1168"/>
                      <a:pt x="946" y="1116"/>
                      <a:pt x="784" y="1105"/>
                    </a:cubicBezTo>
                    <a:cubicBezTo>
                      <a:pt x="766" y="1104"/>
                      <a:pt x="748" y="1103"/>
                      <a:pt x="730" y="1103"/>
                    </a:cubicBezTo>
                    <a:cubicBezTo>
                      <a:pt x="234" y="1103"/>
                      <a:pt x="1" y="1623"/>
                      <a:pt x="64" y="2051"/>
                    </a:cubicBezTo>
                    <a:cubicBezTo>
                      <a:pt x="119" y="2439"/>
                      <a:pt x="643" y="2872"/>
                      <a:pt x="914" y="3149"/>
                    </a:cubicBezTo>
                    <a:cubicBezTo>
                      <a:pt x="1059" y="3297"/>
                      <a:pt x="1270" y="3376"/>
                      <a:pt x="1479" y="3376"/>
                    </a:cubicBezTo>
                    <a:cubicBezTo>
                      <a:pt x="1679" y="3376"/>
                      <a:pt x="1878" y="3303"/>
                      <a:pt x="2014" y="3149"/>
                    </a:cubicBezTo>
                    <a:cubicBezTo>
                      <a:pt x="2449" y="2661"/>
                      <a:pt x="2653" y="2133"/>
                      <a:pt x="2655" y="1479"/>
                    </a:cubicBezTo>
                    <a:cubicBezTo>
                      <a:pt x="2655" y="962"/>
                      <a:pt x="2449" y="266"/>
                      <a:pt x="1936" y="42"/>
                    </a:cubicBezTo>
                    <a:cubicBezTo>
                      <a:pt x="1871" y="14"/>
                      <a:pt x="1808" y="0"/>
                      <a:pt x="1749" y="0"/>
                    </a:cubicBezTo>
                    <a:close/>
                  </a:path>
                </a:pathLst>
              </a:custGeom>
              <a:solidFill>
                <a:srgbClr val="469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7"/>
              <p:cNvSpPr/>
              <p:nvPr/>
            </p:nvSpPr>
            <p:spPr>
              <a:xfrm>
                <a:off x="4588925" y="4806250"/>
                <a:ext cx="872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2685" extrusionOk="0">
                    <a:moveTo>
                      <a:pt x="2466" y="1"/>
                    </a:moveTo>
                    <a:cubicBezTo>
                      <a:pt x="2143" y="1"/>
                      <a:pt x="1820" y="167"/>
                      <a:pt x="1662" y="456"/>
                    </a:cubicBezTo>
                    <a:cubicBezTo>
                      <a:pt x="1605" y="560"/>
                      <a:pt x="1557" y="670"/>
                      <a:pt x="1523" y="784"/>
                    </a:cubicBezTo>
                    <a:cubicBezTo>
                      <a:pt x="1392" y="749"/>
                      <a:pt x="1240" y="709"/>
                      <a:pt x="1108" y="709"/>
                    </a:cubicBezTo>
                    <a:cubicBezTo>
                      <a:pt x="961" y="729"/>
                      <a:pt x="886" y="740"/>
                      <a:pt x="883" y="740"/>
                    </a:cubicBezTo>
                    <a:cubicBezTo>
                      <a:pt x="880" y="740"/>
                      <a:pt x="909" y="735"/>
                      <a:pt x="968" y="726"/>
                    </a:cubicBezTo>
                    <a:cubicBezTo>
                      <a:pt x="842" y="726"/>
                      <a:pt x="717" y="760"/>
                      <a:pt x="609" y="824"/>
                    </a:cubicBezTo>
                    <a:cubicBezTo>
                      <a:pt x="465" y="932"/>
                      <a:pt x="365" y="1016"/>
                      <a:pt x="302" y="1191"/>
                    </a:cubicBezTo>
                    <a:cubicBezTo>
                      <a:pt x="0" y="2040"/>
                      <a:pt x="1093" y="2685"/>
                      <a:pt x="1805" y="2685"/>
                    </a:cubicBezTo>
                    <a:cubicBezTo>
                      <a:pt x="1810" y="2685"/>
                      <a:pt x="1815" y="2685"/>
                      <a:pt x="1820" y="2685"/>
                    </a:cubicBezTo>
                    <a:cubicBezTo>
                      <a:pt x="2671" y="2674"/>
                      <a:pt x="3488" y="1784"/>
                      <a:pt x="3379" y="922"/>
                    </a:cubicBezTo>
                    <a:cubicBezTo>
                      <a:pt x="3327" y="506"/>
                      <a:pt x="3136" y="152"/>
                      <a:pt x="2704" y="32"/>
                    </a:cubicBezTo>
                    <a:cubicBezTo>
                      <a:pt x="2626" y="11"/>
                      <a:pt x="2546" y="1"/>
                      <a:pt x="2466" y="1"/>
                    </a:cubicBezTo>
                    <a:close/>
                  </a:path>
                </a:pathLst>
              </a:custGeom>
              <a:solidFill>
                <a:srgbClr val="469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7"/>
              <p:cNvSpPr/>
              <p:nvPr/>
            </p:nvSpPr>
            <p:spPr>
              <a:xfrm>
                <a:off x="4653125" y="4892975"/>
                <a:ext cx="77050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792" extrusionOk="0">
                    <a:moveTo>
                      <a:pt x="2099" y="1"/>
                    </a:moveTo>
                    <a:cubicBezTo>
                      <a:pt x="1816" y="1"/>
                      <a:pt x="1524" y="135"/>
                      <a:pt x="1351" y="395"/>
                    </a:cubicBezTo>
                    <a:cubicBezTo>
                      <a:pt x="1261" y="531"/>
                      <a:pt x="1216" y="681"/>
                      <a:pt x="1175" y="834"/>
                    </a:cubicBezTo>
                    <a:cubicBezTo>
                      <a:pt x="1136" y="796"/>
                      <a:pt x="1098" y="757"/>
                      <a:pt x="1055" y="723"/>
                    </a:cubicBezTo>
                    <a:cubicBezTo>
                      <a:pt x="942" y="633"/>
                      <a:pt x="798" y="585"/>
                      <a:pt x="659" y="585"/>
                    </a:cubicBezTo>
                    <a:cubicBezTo>
                      <a:pt x="446" y="585"/>
                      <a:pt x="244" y="700"/>
                      <a:pt x="183" y="954"/>
                    </a:cubicBezTo>
                    <a:cubicBezTo>
                      <a:pt x="1" y="1715"/>
                      <a:pt x="473" y="2792"/>
                      <a:pt x="1366" y="2792"/>
                    </a:cubicBezTo>
                    <a:cubicBezTo>
                      <a:pt x="1393" y="2792"/>
                      <a:pt x="1420" y="2791"/>
                      <a:pt x="1448" y="2789"/>
                    </a:cubicBezTo>
                    <a:cubicBezTo>
                      <a:pt x="2408" y="2719"/>
                      <a:pt x="3082" y="1469"/>
                      <a:pt x="2865" y="593"/>
                    </a:cubicBezTo>
                    <a:cubicBezTo>
                      <a:pt x="2767" y="193"/>
                      <a:pt x="2439" y="1"/>
                      <a:pt x="2099" y="1"/>
                    </a:cubicBezTo>
                    <a:close/>
                  </a:path>
                </a:pathLst>
              </a:custGeom>
              <a:solidFill>
                <a:srgbClr val="469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7"/>
              <p:cNvSpPr/>
              <p:nvPr/>
            </p:nvSpPr>
            <p:spPr>
              <a:xfrm>
                <a:off x="3814025" y="5048300"/>
                <a:ext cx="7985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3199" extrusionOk="0">
                    <a:moveTo>
                      <a:pt x="968" y="1"/>
                    </a:moveTo>
                    <a:cubicBezTo>
                      <a:pt x="796" y="1"/>
                      <a:pt x="627" y="62"/>
                      <a:pt x="511" y="192"/>
                    </a:cubicBezTo>
                    <a:cubicBezTo>
                      <a:pt x="186" y="559"/>
                      <a:pt x="76" y="903"/>
                      <a:pt x="38" y="1387"/>
                    </a:cubicBezTo>
                    <a:cubicBezTo>
                      <a:pt x="0" y="1871"/>
                      <a:pt x="189" y="2347"/>
                      <a:pt x="511" y="2703"/>
                    </a:cubicBezTo>
                    <a:cubicBezTo>
                      <a:pt x="812" y="3037"/>
                      <a:pt x="1261" y="3198"/>
                      <a:pt x="1705" y="3198"/>
                    </a:cubicBezTo>
                    <a:cubicBezTo>
                      <a:pt x="2429" y="3198"/>
                      <a:pt x="3140" y="2768"/>
                      <a:pt x="3173" y="1951"/>
                    </a:cubicBezTo>
                    <a:cubicBezTo>
                      <a:pt x="3193" y="1487"/>
                      <a:pt x="2849" y="1127"/>
                      <a:pt x="2437" y="984"/>
                    </a:cubicBezTo>
                    <a:cubicBezTo>
                      <a:pt x="2337" y="950"/>
                      <a:pt x="2242" y="937"/>
                      <a:pt x="2148" y="937"/>
                    </a:cubicBezTo>
                    <a:cubicBezTo>
                      <a:pt x="2052" y="937"/>
                      <a:pt x="1957" y="950"/>
                      <a:pt x="1859" y="966"/>
                    </a:cubicBezTo>
                    <a:cubicBezTo>
                      <a:pt x="1846" y="945"/>
                      <a:pt x="1831" y="927"/>
                      <a:pt x="1820" y="905"/>
                    </a:cubicBezTo>
                    <a:cubicBezTo>
                      <a:pt x="1815" y="895"/>
                      <a:pt x="1813" y="892"/>
                      <a:pt x="1810" y="885"/>
                    </a:cubicBezTo>
                    <a:cubicBezTo>
                      <a:pt x="1794" y="838"/>
                      <a:pt x="1777" y="792"/>
                      <a:pt x="1759" y="747"/>
                    </a:cubicBezTo>
                    <a:cubicBezTo>
                      <a:pt x="1695" y="596"/>
                      <a:pt x="1620" y="469"/>
                      <a:pt x="1546" y="326"/>
                    </a:cubicBezTo>
                    <a:cubicBezTo>
                      <a:pt x="1438" y="115"/>
                      <a:pt x="1201" y="1"/>
                      <a:pt x="968" y="1"/>
                    </a:cubicBezTo>
                    <a:close/>
                  </a:path>
                </a:pathLst>
              </a:custGeom>
              <a:solidFill>
                <a:srgbClr val="469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67"/>
              <p:cNvSpPr/>
              <p:nvPr/>
            </p:nvSpPr>
            <p:spPr>
              <a:xfrm>
                <a:off x="3907100" y="5102150"/>
                <a:ext cx="8907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570" extrusionOk="0">
                    <a:moveTo>
                      <a:pt x="1367" y="663"/>
                    </a:moveTo>
                    <a:lnTo>
                      <a:pt x="1367" y="663"/>
                    </a:lnTo>
                    <a:cubicBezTo>
                      <a:pt x="1370" y="664"/>
                      <a:pt x="1372" y="665"/>
                      <a:pt x="1375" y="666"/>
                    </a:cubicBezTo>
                    <a:cubicBezTo>
                      <a:pt x="1372" y="665"/>
                      <a:pt x="1370" y="664"/>
                      <a:pt x="1367" y="663"/>
                    </a:cubicBezTo>
                    <a:close/>
                    <a:moveTo>
                      <a:pt x="2537" y="1"/>
                    </a:moveTo>
                    <a:cubicBezTo>
                      <a:pt x="2209" y="1"/>
                      <a:pt x="1896" y="182"/>
                      <a:pt x="1697" y="473"/>
                    </a:cubicBezTo>
                    <a:cubicBezTo>
                      <a:pt x="1640" y="554"/>
                      <a:pt x="1593" y="640"/>
                      <a:pt x="1543" y="724"/>
                    </a:cubicBezTo>
                    <a:cubicBezTo>
                      <a:pt x="1422" y="694"/>
                      <a:pt x="1270" y="656"/>
                      <a:pt x="1240" y="651"/>
                    </a:cubicBezTo>
                    <a:lnTo>
                      <a:pt x="1240" y="651"/>
                    </a:lnTo>
                    <a:cubicBezTo>
                      <a:pt x="1302" y="660"/>
                      <a:pt x="1340" y="665"/>
                      <a:pt x="1354" y="665"/>
                    </a:cubicBezTo>
                    <a:cubicBezTo>
                      <a:pt x="1362" y="665"/>
                      <a:pt x="1363" y="663"/>
                      <a:pt x="1356" y="660"/>
                    </a:cubicBezTo>
                    <a:lnTo>
                      <a:pt x="1356" y="660"/>
                    </a:lnTo>
                    <a:cubicBezTo>
                      <a:pt x="1360" y="661"/>
                      <a:pt x="1364" y="662"/>
                      <a:pt x="1367" y="663"/>
                    </a:cubicBezTo>
                    <a:lnTo>
                      <a:pt x="1367" y="663"/>
                    </a:lnTo>
                    <a:cubicBezTo>
                      <a:pt x="1348" y="657"/>
                      <a:pt x="1330" y="648"/>
                      <a:pt x="1311" y="640"/>
                    </a:cubicBezTo>
                    <a:cubicBezTo>
                      <a:pt x="1181" y="571"/>
                      <a:pt x="1033" y="519"/>
                      <a:pt x="888" y="519"/>
                    </a:cubicBezTo>
                    <a:cubicBezTo>
                      <a:pt x="758" y="519"/>
                      <a:pt x="631" y="561"/>
                      <a:pt x="526" y="670"/>
                    </a:cubicBezTo>
                    <a:cubicBezTo>
                      <a:pt x="0" y="1208"/>
                      <a:pt x="567" y="2171"/>
                      <a:pt x="1118" y="2422"/>
                    </a:cubicBezTo>
                    <a:cubicBezTo>
                      <a:pt x="1342" y="2523"/>
                      <a:pt x="1567" y="2570"/>
                      <a:pt x="1783" y="2570"/>
                    </a:cubicBezTo>
                    <a:cubicBezTo>
                      <a:pt x="2542" y="2570"/>
                      <a:pt x="3206" y="1998"/>
                      <a:pt x="3441" y="1208"/>
                    </a:cubicBezTo>
                    <a:cubicBezTo>
                      <a:pt x="3563" y="799"/>
                      <a:pt x="3366" y="344"/>
                      <a:pt x="3003" y="130"/>
                    </a:cubicBezTo>
                    <a:cubicBezTo>
                      <a:pt x="2851" y="41"/>
                      <a:pt x="2692" y="1"/>
                      <a:pt x="2537" y="1"/>
                    </a:cubicBezTo>
                    <a:close/>
                  </a:path>
                </a:pathLst>
              </a:custGeom>
              <a:solidFill>
                <a:srgbClr val="469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67"/>
              <p:cNvSpPr/>
              <p:nvPr/>
            </p:nvSpPr>
            <p:spPr>
              <a:xfrm>
                <a:off x="3941475" y="5118800"/>
                <a:ext cx="7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9" h="10" extrusionOk="0">
                    <a:moveTo>
                      <a:pt x="0" y="0"/>
                    </a:moveTo>
                    <a:cubicBezTo>
                      <a:pt x="16" y="6"/>
                      <a:pt x="28" y="9"/>
                      <a:pt x="28" y="9"/>
                    </a:cubicBezTo>
                    <a:cubicBezTo>
                      <a:pt x="29" y="9"/>
                      <a:pt x="21" y="7"/>
                      <a:pt x="0" y="0"/>
                    </a:cubicBezTo>
                    <a:close/>
                  </a:path>
                </a:pathLst>
              </a:custGeom>
              <a:solidFill>
                <a:srgbClr val="469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67"/>
              <p:cNvSpPr/>
              <p:nvPr/>
            </p:nvSpPr>
            <p:spPr>
              <a:xfrm>
                <a:off x="3843700" y="5165325"/>
                <a:ext cx="8422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3369" h="2361" extrusionOk="0">
                    <a:moveTo>
                      <a:pt x="2197" y="0"/>
                    </a:moveTo>
                    <a:cubicBezTo>
                      <a:pt x="1984" y="0"/>
                      <a:pt x="1762" y="82"/>
                      <a:pt x="1563" y="272"/>
                    </a:cubicBezTo>
                    <a:cubicBezTo>
                      <a:pt x="1505" y="321"/>
                      <a:pt x="1453" y="376"/>
                      <a:pt x="1406" y="438"/>
                    </a:cubicBezTo>
                    <a:cubicBezTo>
                      <a:pt x="1382" y="462"/>
                      <a:pt x="1356" y="484"/>
                      <a:pt x="1328" y="505"/>
                    </a:cubicBezTo>
                    <a:cubicBezTo>
                      <a:pt x="1306" y="496"/>
                      <a:pt x="1282" y="485"/>
                      <a:pt x="1261" y="473"/>
                    </a:cubicBezTo>
                    <a:cubicBezTo>
                      <a:pt x="1166" y="415"/>
                      <a:pt x="1076" y="350"/>
                      <a:pt x="978" y="296"/>
                    </a:cubicBezTo>
                    <a:cubicBezTo>
                      <a:pt x="875" y="239"/>
                      <a:pt x="767" y="213"/>
                      <a:pt x="661" y="213"/>
                    </a:cubicBezTo>
                    <a:cubicBezTo>
                      <a:pt x="326" y="213"/>
                      <a:pt x="21" y="475"/>
                      <a:pt x="14" y="850"/>
                    </a:cubicBezTo>
                    <a:cubicBezTo>
                      <a:pt x="1" y="1487"/>
                      <a:pt x="474" y="2055"/>
                      <a:pt x="1048" y="2274"/>
                    </a:cubicBezTo>
                    <a:cubicBezTo>
                      <a:pt x="1202" y="2333"/>
                      <a:pt x="1361" y="2360"/>
                      <a:pt x="1519" y="2360"/>
                    </a:cubicBezTo>
                    <a:cubicBezTo>
                      <a:pt x="2137" y="2360"/>
                      <a:pt x="2745" y="1946"/>
                      <a:pt x="3020" y="1396"/>
                    </a:cubicBezTo>
                    <a:cubicBezTo>
                      <a:pt x="3369" y="701"/>
                      <a:pt x="2823" y="0"/>
                      <a:pt x="2197" y="0"/>
                    </a:cubicBezTo>
                    <a:close/>
                  </a:path>
                </a:pathLst>
              </a:custGeom>
              <a:solidFill>
                <a:srgbClr val="469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7"/>
              <p:cNvSpPr/>
              <p:nvPr/>
            </p:nvSpPr>
            <p:spPr>
              <a:xfrm>
                <a:off x="3777450" y="4608500"/>
                <a:ext cx="854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708" extrusionOk="0">
                    <a:moveTo>
                      <a:pt x="921" y="0"/>
                    </a:moveTo>
                    <a:cubicBezTo>
                      <a:pt x="757" y="0"/>
                      <a:pt x="584" y="86"/>
                      <a:pt x="494" y="217"/>
                    </a:cubicBezTo>
                    <a:cubicBezTo>
                      <a:pt x="1" y="941"/>
                      <a:pt x="185" y="2132"/>
                      <a:pt x="1010" y="2546"/>
                    </a:cubicBezTo>
                    <a:cubicBezTo>
                      <a:pt x="1220" y="2651"/>
                      <a:pt x="1452" y="2707"/>
                      <a:pt x="1684" y="2707"/>
                    </a:cubicBezTo>
                    <a:cubicBezTo>
                      <a:pt x="1953" y="2707"/>
                      <a:pt x="2220" y="2632"/>
                      <a:pt x="2447" y="2471"/>
                    </a:cubicBezTo>
                    <a:cubicBezTo>
                      <a:pt x="2961" y="2108"/>
                      <a:pt x="3419" y="1441"/>
                      <a:pt x="3193" y="789"/>
                    </a:cubicBezTo>
                    <a:cubicBezTo>
                      <a:pt x="3072" y="438"/>
                      <a:pt x="2747" y="189"/>
                      <a:pt x="2398" y="189"/>
                    </a:cubicBezTo>
                    <a:cubicBezTo>
                      <a:pt x="2266" y="189"/>
                      <a:pt x="2131" y="225"/>
                      <a:pt x="2001" y="304"/>
                    </a:cubicBezTo>
                    <a:cubicBezTo>
                      <a:pt x="1832" y="407"/>
                      <a:pt x="1630" y="579"/>
                      <a:pt x="1530" y="763"/>
                    </a:cubicBezTo>
                    <a:cubicBezTo>
                      <a:pt x="1426" y="585"/>
                      <a:pt x="1357" y="430"/>
                      <a:pt x="1263" y="217"/>
                    </a:cubicBezTo>
                    <a:cubicBezTo>
                      <a:pt x="1196" y="64"/>
                      <a:pt x="1062" y="0"/>
                      <a:pt x="921" y="0"/>
                    </a:cubicBezTo>
                    <a:close/>
                  </a:path>
                </a:pathLst>
              </a:custGeom>
              <a:solidFill>
                <a:srgbClr val="469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9" name="Google Shape;1749;p67"/>
          <p:cNvSpPr txBox="1"/>
          <p:nvPr/>
        </p:nvSpPr>
        <p:spPr>
          <a:xfrm>
            <a:off x="448250" y="1077571"/>
            <a:ext cx="58773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latin typeface="Avenir"/>
                <a:ea typeface="Avenir"/>
                <a:cs typeface="Avenir"/>
                <a:sym typeface="Avenir"/>
              </a:rPr>
              <a:t>Older students are the teachers!</a:t>
            </a:r>
            <a:endParaRPr sz="2800" b="1" u="sng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Showcase the DE Video and make connections</a:t>
            </a: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Complete some stations to showcase learning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Provide the venue for the students and staff to shine</a:t>
            </a:r>
            <a:endParaRPr sz="18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Char char="-"/>
            </a:pPr>
            <a:r>
              <a:rPr lang="en" sz="18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Have FUN!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50" name="Google Shape;1750;p67"/>
          <p:cNvGrpSpPr/>
          <p:nvPr/>
        </p:nvGrpSpPr>
        <p:grpSpPr>
          <a:xfrm>
            <a:off x="787350" y="3111300"/>
            <a:ext cx="1482050" cy="1567798"/>
            <a:chOff x="487500" y="3102500"/>
            <a:chExt cx="1482050" cy="1567798"/>
          </a:xfrm>
        </p:grpSpPr>
        <p:pic>
          <p:nvPicPr>
            <p:cNvPr id="1751" name="Google Shape;1751;p67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0" y="3102500"/>
              <a:ext cx="1482050" cy="15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2" name="Google Shape;1752;p6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25" y="3948175"/>
              <a:ext cx="1422374" cy="38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3" name="Google Shape;1753;p67"/>
          <p:cNvSpPr txBox="1"/>
          <p:nvPr/>
        </p:nvSpPr>
        <p:spPr>
          <a:xfrm>
            <a:off x="656225" y="105850"/>
            <a:ext cx="5368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latin typeface="Avenir"/>
                <a:ea typeface="Avenir"/>
                <a:cs typeface="Avenir"/>
                <a:sym typeface="Avenir"/>
              </a:rPr>
              <a:t>Day Of</a:t>
            </a:r>
            <a:endParaRPr dirty="0"/>
          </a:p>
        </p:txBody>
      </p:sp>
      <p:pic>
        <p:nvPicPr>
          <p:cNvPr id="1754" name="Google Shape;1754;p6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975" y="-94300"/>
            <a:ext cx="2177603" cy="24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5" name="Google Shape;1755;p6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175" y="3582925"/>
            <a:ext cx="3891798" cy="194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68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Follow Up</a:t>
            </a:r>
            <a:endParaRPr sz="4300"/>
          </a:p>
        </p:txBody>
      </p:sp>
      <p:sp>
        <p:nvSpPr>
          <p:cNvPr id="1761" name="Google Shape;1761;p68"/>
          <p:cNvSpPr txBox="1">
            <a:spLocks noGrp="1"/>
          </p:cNvSpPr>
          <p:nvPr>
            <p:ph type="title" idx="2"/>
          </p:nvPr>
        </p:nvSpPr>
        <p:spPr>
          <a:xfrm>
            <a:off x="6487151" y="1550550"/>
            <a:ext cx="22146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THank you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1762" name="Google Shape;1762;p68"/>
          <p:cNvSpPr txBox="1">
            <a:spLocks noGrp="1"/>
          </p:cNvSpPr>
          <p:nvPr>
            <p:ph type="subTitle" idx="1"/>
          </p:nvPr>
        </p:nvSpPr>
        <p:spPr>
          <a:xfrm>
            <a:off x="6496326" y="2054827"/>
            <a:ext cx="1920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the teachers and the student presenters</a:t>
            </a:r>
            <a:endParaRPr/>
          </a:p>
        </p:txBody>
      </p:sp>
      <p:sp>
        <p:nvSpPr>
          <p:cNvPr id="1763" name="Google Shape;1763;p68"/>
          <p:cNvSpPr txBox="1">
            <a:spLocks noGrp="1"/>
          </p:cNvSpPr>
          <p:nvPr>
            <p:ph type="title" idx="3"/>
          </p:nvPr>
        </p:nvSpPr>
        <p:spPr>
          <a:xfrm>
            <a:off x="6495479" y="3184790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</a:rPr>
              <a:t>Article</a:t>
            </a:r>
            <a:endParaRPr sz="3000">
              <a:solidFill>
                <a:schemeClr val="accent5"/>
              </a:solidFill>
            </a:endParaRPr>
          </a:p>
        </p:txBody>
      </p:sp>
      <p:sp>
        <p:nvSpPr>
          <p:cNvPr id="1764" name="Google Shape;1764;p68"/>
          <p:cNvSpPr txBox="1">
            <a:spLocks noGrp="1"/>
          </p:cNvSpPr>
          <p:nvPr>
            <p:ph type="subTitle" idx="4"/>
          </p:nvPr>
        </p:nvSpPr>
        <p:spPr>
          <a:xfrm>
            <a:off x="6545450" y="3640200"/>
            <a:ext cx="1929600" cy="7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 an article to the local newspaper</a:t>
            </a:r>
            <a:endParaRPr/>
          </a:p>
        </p:txBody>
      </p:sp>
      <p:sp>
        <p:nvSpPr>
          <p:cNvPr id="1765" name="Google Shape;1765;p68"/>
          <p:cNvSpPr txBox="1">
            <a:spLocks noGrp="1"/>
          </p:cNvSpPr>
          <p:nvPr>
            <p:ph type="title" idx="5"/>
          </p:nvPr>
        </p:nvSpPr>
        <p:spPr>
          <a:xfrm>
            <a:off x="721430" y="1550555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Share</a:t>
            </a:r>
            <a:endParaRPr sz="3000" dirty="0"/>
          </a:p>
        </p:txBody>
      </p:sp>
      <p:sp>
        <p:nvSpPr>
          <p:cNvPr id="1766" name="Google Shape;1766;p68"/>
          <p:cNvSpPr txBox="1">
            <a:spLocks noGrp="1"/>
          </p:cNvSpPr>
          <p:nvPr>
            <p:ph type="subTitle" idx="6"/>
          </p:nvPr>
        </p:nvSpPr>
        <p:spPr>
          <a:xfrm>
            <a:off x="727383" y="1935939"/>
            <a:ext cx="1920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Post on Social Media</a:t>
            </a:r>
            <a:endParaRPr dirty="0"/>
          </a:p>
        </p:txBody>
      </p:sp>
      <p:grpSp>
        <p:nvGrpSpPr>
          <p:cNvPr id="1767" name="Google Shape;1767;p68"/>
          <p:cNvGrpSpPr/>
          <p:nvPr/>
        </p:nvGrpSpPr>
        <p:grpSpPr>
          <a:xfrm>
            <a:off x="2693739" y="1531300"/>
            <a:ext cx="3756519" cy="3612197"/>
            <a:chOff x="1037901" y="1531300"/>
            <a:chExt cx="3756519" cy="3612197"/>
          </a:xfrm>
        </p:grpSpPr>
        <p:sp>
          <p:nvSpPr>
            <p:cNvPr id="1768" name="Google Shape;1768;p68"/>
            <p:cNvSpPr/>
            <p:nvPr/>
          </p:nvSpPr>
          <p:spPr>
            <a:xfrm>
              <a:off x="1779625" y="1929697"/>
              <a:ext cx="2239425" cy="2758231"/>
            </a:xfrm>
            <a:custGeom>
              <a:avLst/>
              <a:gdLst/>
              <a:ahLst/>
              <a:cxnLst/>
              <a:rect l="l" t="t" r="r" b="b"/>
              <a:pathLst>
                <a:path w="91855" h="113135" extrusionOk="0">
                  <a:moveTo>
                    <a:pt x="45927" y="1"/>
                  </a:moveTo>
                  <a:cubicBezTo>
                    <a:pt x="12596" y="1"/>
                    <a:pt x="0" y="26260"/>
                    <a:pt x="0" y="57164"/>
                  </a:cubicBezTo>
                  <a:cubicBezTo>
                    <a:pt x="0" y="88089"/>
                    <a:pt x="5754" y="113135"/>
                    <a:pt x="45927" y="113135"/>
                  </a:cubicBezTo>
                  <a:cubicBezTo>
                    <a:pt x="86101" y="113135"/>
                    <a:pt x="91855" y="88089"/>
                    <a:pt x="91855" y="57164"/>
                  </a:cubicBezTo>
                  <a:cubicBezTo>
                    <a:pt x="91855" y="26260"/>
                    <a:pt x="79259" y="1"/>
                    <a:pt x="45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8"/>
            <p:cNvSpPr/>
            <p:nvPr/>
          </p:nvSpPr>
          <p:spPr>
            <a:xfrm>
              <a:off x="2871281" y="2313832"/>
              <a:ext cx="806515" cy="775967"/>
            </a:xfrm>
            <a:custGeom>
              <a:avLst/>
              <a:gdLst/>
              <a:ahLst/>
              <a:cxnLst/>
              <a:rect l="l" t="t" r="r" b="b"/>
              <a:pathLst>
                <a:path w="33081" h="31828" extrusionOk="0">
                  <a:moveTo>
                    <a:pt x="17179" y="0"/>
                  </a:moveTo>
                  <a:cubicBezTo>
                    <a:pt x="10734" y="0"/>
                    <a:pt x="4939" y="3871"/>
                    <a:pt x="2470" y="9814"/>
                  </a:cubicBezTo>
                  <a:cubicBezTo>
                    <a:pt x="1" y="15756"/>
                    <a:pt x="1361" y="22619"/>
                    <a:pt x="5922" y="27159"/>
                  </a:cubicBezTo>
                  <a:cubicBezTo>
                    <a:pt x="8958" y="30209"/>
                    <a:pt x="13022" y="31828"/>
                    <a:pt x="17165" y="31828"/>
                  </a:cubicBezTo>
                  <a:cubicBezTo>
                    <a:pt x="19219" y="31828"/>
                    <a:pt x="21291" y="31430"/>
                    <a:pt x="23268" y="30612"/>
                  </a:cubicBezTo>
                  <a:cubicBezTo>
                    <a:pt x="29210" y="28143"/>
                    <a:pt x="33081" y="22347"/>
                    <a:pt x="33081" y="15923"/>
                  </a:cubicBezTo>
                  <a:cubicBezTo>
                    <a:pt x="33081" y="7135"/>
                    <a:pt x="25967" y="0"/>
                    <a:pt x="17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8"/>
            <p:cNvSpPr/>
            <p:nvPr/>
          </p:nvSpPr>
          <p:spPr>
            <a:xfrm>
              <a:off x="3020757" y="2452580"/>
              <a:ext cx="518806" cy="498766"/>
            </a:xfrm>
            <a:custGeom>
              <a:avLst/>
              <a:gdLst/>
              <a:ahLst/>
              <a:cxnLst/>
              <a:rect l="l" t="t" r="r" b="b"/>
              <a:pathLst>
                <a:path w="21280" h="20458" extrusionOk="0">
                  <a:moveTo>
                    <a:pt x="10996" y="0"/>
                  </a:moveTo>
                  <a:cubicBezTo>
                    <a:pt x="6874" y="0"/>
                    <a:pt x="3174" y="2486"/>
                    <a:pt x="1590" y="6299"/>
                  </a:cubicBezTo>
                  <a:cubicBezTo>
                    <a:pt x="0" y="10128"/>
                    <a:pt x="879" y="14522"/>
                    <a:pt x="3808" y="17451"/>
                  </a:cubicBezTo>
                  <a:cubicBezTo>
                    <a:pt x="5773" y="19416"/>
                    <a:pt x="8396" y="20458"/>
                    <a:pt x="11066" y="20458"/>
                  </a:cubicBezTo>
                  <a:cubicBezTo>
                    <a:pt x="12377" y="20458"/>
                    <a:pt x="13700" y="20207"/>
                    <a:pt x="14961" y="19690"/>
                  </a:cubicBezTo>
                  <a:cubicBezTo>
                    <a:pt x="18790" y="18100"/>
                    <a:pt x="21280" y="14354"/>
                    <a:pt x="21280" y="10232"/>
                  </a:cubicBezTo>
                  <a:cubicBezTo>
                    <a:pt x="21280" y="4583"/>
                    <a:pt x="16697" y="1"/>
                    <a:pt x="11048" y="1"/>
                  </a:cubicBezTo>
                  <a:cubicBezTo>
                    <a:pt x="11031" y="1"/>
                    <a:pt x="11013" y="0"/>
                    <a:pt x="10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8"/>
            <p:cNvSpPr/>
            <p:nvPr/>
          </p:nvSpPr>
          <p:spPr>
            <a:xfrm>
              <a:off x="3150461" y="2597959"/>
              <a:ext cx="243727" cy="208790"/>
            </a:xfrm>
            <a:custGeom>
              <a:avLst/>
              <a:gdLst/>
              <a:ahLst/>
              <a:cxnLst/>
              <a:rect l="l" t="t" r="r" b="b"/>
              <a:pathLst>
                <a:path w="9997" h="8564" extrusionOk="0">
                  <a:moveTo>
                    <a:pt x="5702" y="1"/>
                  </a:moveTo>
                  <a:cubicBezTo>
                    <a:pt x="1911" y="1"/>
                    <a:pt x="1" y="4610"/>
                    <a:pt x="2694" y="7303"/>
                  </a:cubicBezTo>
                  <a:cubicBezTo>
                    <a:pt x="3565" y="8174"/>
                    <a:pt x="4635" y="8564"/>
                    <a:pt x="5683" y="8564"/>
                  </a:cubicBezTo>
                  <a:cubicBezTo>
                    <a:pt x="7885" y="8564"/>
                    <a:pt x="9996" y="6848"/>
                    <a:pt x="9996" y="4269"/>
                  </a:cubicBezTo>
                  <a:cubicBezTo>
                    <a:pt x="9996" y="1905"/>
                    <a:pt x="8092" y="1"/>
                    <a:pt x="5728" y="1"/>
                  </a:cubicBezTo>
                  <a:cubicBezTo>
                    <a:pt x="5719" y="1"/>
                    <a:pt x="5711" y="1"/>
                    <a:pt x="5702" y="1"/>
                  </a:cubicBezTo>
                  <a:close/>
                </a:path>
              </a:pathLst>
            </a:custGeom>
            <a:solidFill>
              <a:srgbClr val="20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8"/>
            <p:cNvSpPr/>
            <p:nvPr/>
          </p:nvSpPr>
          <p:spPr>
            <a:xfrm>
              <a:off x="3281944" y="2584696"/>
              <a:ext cx="109174" cy="93473"/>
            </a:xfrm>
            <a:custGeom>
              <a:avLst/>
              <a:gdLst/>
              <a:ahLst/>
              <a:cxnLst/>
              <a:rect l="l" t="t" r="r" b="b"/>
              <a:pathLst>
                <a:path w="4478" h="3834" extrusionOk="0">
                  <a:moveTo>
                    <a:pt x="2574" y="1"/>
                  </a:moveTo>
                  <a:cubicBezTo>
                    <a:pt x="858" y="1"/>
                    <a:pt x="0" y="2051"/>
                    <a:pt x="1214" y="3265"/>
                  </a:cubicBezTo>
                  <a:cubicBezTo>
                    <a:pt x="1606" y="3658"/>
                    <a:pt x="2087" y="3833"/>
                    <a:pt x="2557" y="3833"/>
                  </a:cubicBezTo>
                  <a:cubicBezTo>
                    <a:pt x="3540" y="3833"/>
                    <a:pt x="4478" y="3065"/>
                    <a:pt x="4478" y="1905"/>
                  </a:cubicBezTo>
                  <a:cubicBezTo>
                    <a:pt x="4478" y="859"/>
                    <a:pt x="3620" y="1"/>
                    <a:pt x="2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8"/>
            <p:cNvSpPr/>
            <p:nvPr/>
          </p:nvSpPr>
          <p:spPr>
            <a:xfrm>
              <a:off x="1995904" y="2338822"/>
              <a:ext cx="806515" cy="775479"/>
            </a:xfrm>
            <a:custGeom>
              <a:avLst/>
              <a:gdLst/>
              <a:ahLst/>
              <a:cxnLst/>
              <a:rect l="l" t="t" r="r" b="b"/>
              <a:pathLst>
                <a:path w="33081" h="31808" extrusionOk="0">
                  <a:moveTo>
                    <a:pt x="15924" y="1"/>
                  </a:moveTo>
                  <a:cubicBezTo>
                    <a:pt x="7136" y="1"/>
                    <a:pt x="1" y="7115"/>
                    <a:pt x="1" y="15903"/>
                  </a:cubicBezTo>
                  <a:cubicBezTo>
                    <a:pt x="1" y="22347"/>
                    <a:pt x="3872" y="28143"/>
                    <a:pt x="9835" y="30591"/>
                  </a:cubicBezTo>
                  <a:cubicBezTo>
                    <a:pt x="11806" y="31410"/>
                    <a:pt x="13876" y="31808"/>
                    <a:pt x="15929" y="31808"/>
                  </a:cubicBezTo>
                  <a:cubicBezTo>
                    <a:pt x="20063" y="31808"/>
                    <a:pt x="24125" y="30194"/>
                    <a:pt x="27160" y="27159"/>
                  </a:cubicBezTo>
                  <a:cubicBezTo>
                    <a:pt x="31721" y="22598"/>
                    <a:pt x="33081" y="15756"/>
                    <a:pt x="30612" y="9814"/>
                  </a:cubicBezTo>
                  <a:cubicBezTo>
                    <a:pt x="28143" y="3871"/>
                    <a:pt x="22347" y="1"/>
                    <a:pt x="15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8"/>
            <p:cNvSpPr/>
            <p:nvPr/>
          </p:nvSpPr>
          <p:spPr>
            <a:xfrm>
              <a:off x="2134165" y="2477057"/>
              <a:ext cx="518806" cy="499132"/>
            </a:xfrm>
            <a:custGeom>
              <a:avLst/>
              <a:gdLst/>
              <a:ahLst/>
              <a:cxnLst/>
              <a:rect l="l" t="t" r="r" b="b"/>
              <a:pathLst>
                <a:path w="21280" h="20473" extrusionOk="0">
                  <a:moveTo>
                    <a:pt x="10253" y="1"/>
                  </a:moveTo>
                  <a:cubicBezTo>
                    <a:pt x="4582" y="1"/>
                    <a:pt x="0" y="4583"/>
                    <a:pt x="0" y="10233"/>
                  </a:cubicBezTo>
                  <a:cubicBezTo>
                    <a:pt x="0" y="14375"/>
                    <a:pt x="2511" y="18100"/>
                    <a:pt x="6319" y="19690"/>
                  </a:cubicBezTo>
                  <a:cubicBezTo>
                    <a:pt x="7588" y="20217"/>
                    <a:pt x="8918" y="20473"/>
                    <a:pt x="10237" y="20473"/>
                  </a:cubicBezTo>
                  <a:cubicBezTo>
                    <a:pt x="12899" y="20473"/>
                    <a:pt x="15513" y="19431"/>
                    <a:pt x="17471" y="17472"/>
                  </a:cubicBezTo>
                  <a:cubicBezTo>
                    <a:pt x="20401" y="14543"/>
                    <a:pt x="21279" y="10149"/>
                    <a:pt x="19689" y="6320"/>
                  </a:cubicBezTo>
                  <a:cubicBezTo>
                    <a:pt x="18120" y="2491"/>
                    <a:pt x="14375" y="1"/>
                    <a:pt x="10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8"/>
            <p:cNvSpPr/>
            <p:nvPr/>
          </p:nvSpPr>
          <p:spPr>
            <a:xfrm>
              <a:off x="2279545" y="2622437"/>
              <a:ext cx="243849" cy="208571"/>
            </a:xfrm>
            <a:custGeom>
              <a:avLst/>
              <a:gdLst/>
              <a:ahLst/>
              <a:cxnLst/>
              <a:rect l="l" t="t" r="r" b="b"/>
              <a:pathLst>
                <a:path w="10002" h="8555" extrusionOk="0">
                  <a:moveTo>
                    <a:pt x="4251" y="1"/>
                  </a:moveTo>
                  <a:cubicBezTo>
                    <a:pt x="1905" y="1"/>
                    <a:pt x="0" y="1918"/>
                    <a:pt x="0" y="4270"/>
                  </a:cubicBezTo>
                  <a:cubicBezTo>
                    <a:pt x="0" y="6849"/>
                    <a:pt x="2112" y="8555"/>
                    <a:pt x="4314" y="8555"/>
                  </a:cubicBezTo>
                  <a:cubicBezTo>
                    <a:pt x="5363" y="8555"/>
                    <a:pt x="6432" y="8168"/>
                    <a:pt x="7303" y="7303"/>
                  </a:cubicBezTo>
                  <a:cubicBezTo>
                    <a:pt x="10002" y="4604"/>
                    <a:pt x="8098" y="1"/>
                    <a:pt x="4290" y="1"/>
                  </a:cubicBezTo>
                  <a:cubicBezTo>
                    <a:pt x="4277" y="1"/>
                    <a:pt x="4264" y="1"/>
                    <a:pt x="4251" y="1"/>
                  </a:cubicBezTo>
                  <a:close/>
                </a:path>
              </a:pathLst>
            </a:custGeom>
            <a:solidFill>
              <a:srgbClr val="20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8"/>
            <p:cNvSpPr/>
            <p:nvPr/>
          </p:nvSpPr>
          <p:spPr>
            <a:xfrm>
              <a:off x="2282593" y="2609198"/>
              <a:ext cx="109198" cy="93619"/>
            </a:xfrm>
            <a:custGeom>
              <a:avLst/>
              <a:gdLst/>
              <a:ahLst/>
              <a:cxnLst/>
              <a:rect l="l" t="t" r="r" b="b"/>
              <a:pathLst>
                <a:path w="4479" h="3840" extrusionOk="0">
                  <a:moveTo>
                    <a:pt x="1926" y="0"/>
                  </a:moveTo>
                  <a:cubicBezTo>
                    <a:pt x="859" y="0"/>
                    <a:pt x="1" y="858"/>
                    <a:pt x="1" y="1925"/>
                  </a:cubicBezTo>
                  <a:cubicBezTo>
                    <a:pt x="1" y="3075"/>
                    <a:pt x="955" y="3840"/>
                    <a:pt x="1941" y="3840"/>
                  </a:cubicBezTo>
                  <a:cubicBezTo>
                    <a:pt x="2408" y="3840"/>
                    <a:pt x="2882" y="3668"/>
                    <a:pt x="3265" y="3285"/>
                  </a:cubicBezTo>
                  <a:cubicBezTo>
                    <a:pt x="4478" y="2072"/>
                    <a:pt x="3621" y="0"/>
                    <a:pt x="1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8"/>
            <p:cNvSpPr/>
            <p:nvPr/>
          </p:nvSpPr>
          <p:spPr>
            <a:xfrm>
              <a:off x="2134653" y="1777638"/>
              <a:ext cx="1521214" cy="396955"/>
            </a:xfrm>
            <a:custGeom>
              <a:avLst/>
              <a:gdLst/>
              <a:ahLst/>
              <a:cxnLst/>
              <a:rect l="l" t="t" r="r" b="b"/>
              <a:pathLst>
                <a:path w="62396" h="16282" extrusionOk="0">
                  <a:moveTo>
                    <a:pt x="23392" y="1"/>
                  </a:moveTo>
                  <a:cubicBezTo>
                    <a:pt x="23084" y="1"/>
                    <a:pt x="22815" y="79"/>
                    <a:pt x="22598" y="254"/>
                  </a:cubicBezTo>
                  <a:cubicBezTo>
                    <a:pt x="24272" y="2262"/>
                    <a:pt x="23791" y="5108"/>
                    <a:pt x="23791" y="5108"/>
                  </a:cubicBezTo>
                  <a:cubicBezTo>
                    <a:pt x="23791" y="5108"/>
                    <a:pt x="17770" y="2321"/>
                    <a:pt x="14064" y="2321"/>
                  </a:cubicBezTo>
                  <a:cubicBezTo>
                    <a:pt x="12963" y="2321"/>
                    <a:pt x="12067" y="2567"/>
                    <a:pt x="11593" y="3204"/>
                  </a:cubicBezTo>
                  <a:cubicBezTo>
                    <a:pt x="14731" y="4083"/>
                    <a:pt x="17409" y="6468"/>
                    <a:pt x="17409" y="6468"/>
                  </a:cubicBezTo>
                  <a:lnTo>
                    <a:pt x="9898" y="8707"/>
                  </a:lnTo>
                  <a:cubicBezTo>
                    <a:pt x="9898" y="8707"/>
                    <a:pt x="6111" y="7640"/>
                    <a:pt x="6069" y="5924"/>
                  </a:cubicBezTo>
                  <a:cubicBezTo>
                    <a:pt x="3704" y="6719"/>
                    <a:pt x="5378" y="11260"/>
                    <a:pt x="5378" y="11260"/>
                  </a:cubicBezTo>
                  <a:cubicBezTo>
                    <a:pt x="5378" y="11260"/>
                    <a:pt x="3471" y="10306"/>
                    <a:pt x="2080" y="10306"/>
                  </a:cubicBezTo>
                  <a:cubicBezTo>
                    <a:pt x="1473" y="10306"/>
                    <a:pt x="964" y="10487"/>
                    <a:pt x="754" y="11008"/>
                  </a:cubicBezTo>
                  <a:cubicBezTo>
                    <a:pt x="1905" y="11176"/>
                    <a:pt x="2930" y="11845"/>
                    <a:pt x="3537" y="12850"/>
                  </a:cubicBezTo>
                  <a:cubicBezTo>
                    <a:pt x="3537" y="12850"/>
                    <a:pt x="3489" y="12848"/>
                    <a:pt x="3403" y="12848"/>
                  </a:cubicBezTo>
                  <a:cubicBezTo>
                    <a:pt x="2772" y="12848"/>
                    <a:pt x="112" y="12929"/>
                    <a:pt x="1" y="14293"/>
                  </a:cubicBezTo>
                  <a:cubicBezTo>
                    <a:pt x="116" y="14287"/>
                    <a:pt x="230" y="14284"/>
                    <a:pt x="342" y="14284"/>
                  </a:cubicBezTo>
                  <a:cubicBezTo>
                    <a:pt x="3233" y="14284"/>
                    <a:pt x="5211" y="16281"/>
                    <a:pt x="5211" y="16281"/>
                  </a:cubicBezTo>
                  <a:lnTo>
                    <a:pt x="58713" y="16281"/>
                  </a:lnTo>
                  <a:cubicBezTo>
                    <a:pt x="58713" y="16281"/>
                    <a:pt x="59197" y="14040"/>
                    <a:pt x="61475" y="14040"/>
                  </a:cubicBezTo>
                  <a:cubicBezTo>
                    <a:pt x="61516" y="14040"/>
                    <a:pt x="61558" y="14041"/>
                    <a:pt x="61600" y="14042"/>
                  </a:cubicBezTo>
                  <a:cubicBezTo>
                    <a:pt x="61078" y="12967"/>
                    <a:pt x="59924" y="12836"/>
                    <a:pt x="59390" y="12836"/>
                  </a:cubicBezTo>
                  <a:cubicBezTo>
                    <a:pt x="59218" y="12836"/>
                    <a:pt x="59110" y="12850"/>
                    <a:pt x="59110" y="12850"/>
                  </a:cubicBezTo>
                  <a:cubicBezTo>
                    <a:pt x="59110" y="12850"/>
                    <a:pt x="61119" y="10464"/>
                    <a:pt x="62395" y="10381"/>
                  </a:cubicBezTo>
                  <a:cubicBezTo>
                    <a:pt x="62384" y="10024"/>
                    <a:pt x="62015" y="9894"/>
                    <a:pt x="61482" y="9894"/>
                  </a:cubicBezTo>
                  <a:cubicBezTo>
                    <a:pt x="60044" y="9894"/>
                    <a:pt x="57415" y="10841"/>
                    <a:pt x="57415" y="10841"/>
                  </a:cubicBezTo>
                  <a:cubicBezTo>
                    <a:pt x="57415" y="10841"/>
                    <a:pt x="57876" y="7054"/>
                    <a:pt x="56244" y="6322"/>
                  </a:cubicBezTo>
                  <a:cubicBezTo>
                    <a:pt x="55808" y="7515"/>
                    <a:pt x="53980" y="7882"/>
                    <a:pt x="51898" y="7882"/>
                  </a:cubicBezTo>
                  <a:cubicBezTo>
                    <a:pt x="48577" y="7882"/>
                    <a:pt x="44610" y="6949"/>
                    <a:pt x="44610" y="6949"/>
                  </a:cubicBezTo>
                  <a:cubicBezTo>
                    <a:pt x="44610" y="6949"/>
                    <a:pt x="45091" y="4669"/>
                    <a:pt x="48502" y="3915"/>
                  </a:cubicBezTo>
                  <a:cubicBezTo>
                    <a:pt x="47387" y="3490"/>
                    <a:pt x="46227" y="3282"/>
                    <a:pt x="45076" y="3282"/>
                  </a:cubicBezTo>
                  <a:cubicBezTo>
                    <a:pt x="42661" y="3282"/>
                    <a:pt x="40286" y="4195"/>
                    <a:pt x="38459" y="5924"/>
                  </a:cubicBezTo>
                  <a:cubicBezTo>
                    <a:pt x="38459" y="5924"/>
                    <a:pt x="38249" y="2827"/>
                    <a:pt x="40530" y="1049"/>
                  </a:cubicBezTo>
                  <a:cubicBezTo>
                    <a:pt x="40351" y="850"/>
                    <a:pt x="40086" y="763"/>
                    <a:pt x="39757" y="763"/>
                  </a:cubicBezTo>
                  <a:cubicBezTo>
                    <a:pt x="37313" y="763"/>
                    <a:pt x="31365" y="5589"/>
                    <a:pt x="31365" y="5589"/>
                  </a:cubicBezTo>
                  <a:cubicBezTo>
                    <a:pt x="31365" y="5589"/>
                    <a:pt x="25995" y="1"/>
                    <a:pt x="2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8"/>
            <p:cNvSpPr/>
            <p:nvPr/>
          </p:nvSpPr>
          <p:spPr>
            <a:xfrm>
              <a:off x="2000000" y="3282263"/>
              <a:ext cx="1852758" cy="758754"/>
            </a:xfrm>
            <a:custGeom>
              <a:avLst/>
              <a:gdLst/>
              <a:ahLst/>
              <a:cxnLst/>
              <a:rect l="l" t="t" r="r" b="b"/>
              <a:pathLst>
                <a:path w="75995" h="31122" extrusionOk="0">
                  <a:moveTo>
                    <a:pt x="64714" y="0"/>
                  </a:moveTo>
                  <a:cubicBezTo>
                    <a:pt x="57433" y="0"/>
                    <a:pt x="49052" y="14429"/>
                    <a:pt x="38353" y="14429"/>
                  </a:cubicBezTo>
                  <a:cubicBezTo>
                    <a:pt x="27074" y="14429"/>
                    <a:pt x="18414" y="4996"/>
                    <a:pt x="10587" y="4996"/>
                  </a:cubicBezTo>
                  <a:cubicBezTo>
                    <a:pt x="9848" y="4996"/>
                    <a:pt x="9116" y="5080"/>
                    <a:pt x="8391" y="5264"/>
                  </a:cubicBezTo>
                  <a:cubicBezTo>
                    <a:pt x="0" y="7377"/>
                    <a:pt x="502" y="20141"/>
                    <a:pt x="11592" y="26104"/>
                  </a:cubicBezTo>
                  <a:cubicBezTo>
                    <a:pt x="18333" y="29720"/>
                    <a:pt x="26822" y="31122"/>
                    <a:pt x="35180" y="31122"/>
                  </a:cubicBezTo>
                  <a:cubicBezTo>
                    <a:pt x="46460" y="31122"/>
                    <a:pt x="57502" y="28568"/>
                    <a:pt x="63692" y="25455"/>
                  </a:cubicBezTo>
                  <a:cubicBezTo>
                    <a:pt x="72396" y="21082"/>
                    <a:pt x="75995" y="6917"/>
                    <a:pt x="67960" y="1100"/>
                  </a:cubicBezTo>
                  <a:cubicBezTo>
                    <a:pt x="66900" y="333"/>
                    <a:pt x="65820" y="0"/>
                    <a:pt x="64714" y="0"/>
                  </a:cubicBezTo>
                  <a:close/>
                </a:path>
              </a:pathLst>
            </a:custGeom>
            <a:solidFill>
              <a:srgbClr val="21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8"/>
            <p:cNvSpPr/>
            <p:nvPr/>
          </p:nvSpPr>
          <p:spPr>
            <a:xfrm>
              <a:off x="2305242" y="3713525"/>
              <a:ext cx="505397" cy="323644"/>
            </a:xfrm>
            <a:custGeom>
              <a:avLst/>
              <a:gdLst/>
              <a:ahLst/>
              <a:cxnLst/>
              <a:rect l="l" t="t" r="r" b="b"/>
              <a:pathLst>
                <a:path w="20730" h="13275" extrusionOk="0">
                  <a:moveTo>
                    <a:pt x="10824" y="0"/>
                  </a:moveTo>
                  <a:cubicBezTo>
                    <a:pt x="8744" y="0"/>
                    <a:pt x="1" y="8875"/>
                    <a:pt x="4345" y="10696"/>
                  </a:cubicBezTo>
                  <a:cubicBezTo>
                    <a:pt x="8759" y="12516"/>
                    <a:pt x="15057" y="12976"/>
                    <a:pt x="17987" y="13269"/>
                  </a:cubicBezTo>
                  <a:cubicBezTo>
                    <a:pt x="18021" y="13273"/>
                    <a:pt x="18053" y="13275"/>
                    <a:pt x="18084" y="13275"/>
                  </a:cubicBezTo>
                  <a:cubicBezTo>
                    <a:pt x="20730" y="13275"/>
                    <a:pt x="12817" y="211"/>
                    <a:pt x="10894" y="4"/>
                  </a:cubicBezTo>
                  <a:cubicBezTo>
                    <a:pt x="10871" y="1"/>
                    <a:pt x="10848" y="0"/>
                    <a:pt x="10824" y="0"/>
                  </a:cubicBezTo>
                  <a:close/>
                </a:path>
              </a:pathLst>
            </a:custGeom>
            <a:solidFill>
              <a:srgbClr val="F1E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8"/>
            <p:cNvSpPr/>
            <p:nvPr/>
          </p:nvSpPr>
          <p:spPr>
            <a:xfrm>
              <a:off x="3116694" y="3661473"/>
              <a:ext cx="502252" cy="351706"/>
            </a:xfrm>
            <a:custGeom>
              <a:avLst/>
              <a:gdLst/>
              <a:ahLst/>
              <a:cxnLst/>
              <a:rect l="l" t="t" r="r" b="b"/>
              <a:pathLst>
                <a:path w="20601" h="14426" extrusionOk="0">
                  <a:moveTo>
                    <a:pt x="9776" y="1"/>
                  </a:moveTo>
                  <a:cubicBezTo>
                    <a:pt x="9752" y="1"/>
                    <a:pt x="9729" y="2"/>
                    <a:pt x="9708" y="5"/>
                  </a:cubicBezTo>
                  <a:cubicBezTo>
                    <a:pt x="7782" y="212"/>
                    <a:pt x="0" y="14426"/>
                    <a:pt x="2671" y="14426"/>
                  </a:cubicBezTo>
                  <a:cubicBezTo>
                    <a:pt x="2699" y="14426"/>
                    <a:pt x="2730" y="14424"/>
                    <a:pt x="2761" y="14421"/>
                  </a:cubicBezTo>
                  <a:cubicBezTo>
                    <a:pt x="5690" y="14107"/>
                    <a:pt x="11863" y="12517"/>
                    <a:pt x="16257" y="10697"/>
                  </a:cubicBezTo>
                  <a:cubicBezTo>
                    <a:pt x="20600" y="8876"/>
                    <a:pt x="11836" y="1"/>
                    <a:pt x="9776" y="1"/>
                  </a:cubicBezTo>
                  <a:close/>
                </a:path>
              </a:pathLst>
            </a:custGeom>
            <a:solidFill>
              <a:srgbClr val="F1E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8"/>
            <p:cNvSpPr/>
            <p:nvPr/>
          </p:nvSpPr>
          <p:spPr>
            <a:xfrm>
              <a:off x="2727949" y="3580823"/>
              <a:ext cx="431428" cy="248627"/>
            </a:xfrm>
            <a:custGeom>
              <a:avLst/>
              <a:gdLst/>
              <a:ahLst/>
              <a:cxnLst/>
              <a:rect l="l" t="t" r="r" b="b"/>
              <a:pathLst>
                <a:path w="17696" h="10198" extrusionOk="0">
                  <a:moveTo>
                    <a:pt x="16486" y="0"/>
                  </a:moveTo>
                  <a:cubicBezTo>
                    <a:pt x="15477" y="0"/>
                    <a:pt x="11663" y="2225"/>
                    <a:pt x="7867" y="2225"/>
                  </a:cubicBezTo>
                  <a:cubicBezTo>
                    <a:pt x="4104" y="2225"/>
                    <a:pt x="1754" y="1005"/>
                    <a:pt x="891" y="1005"/>
                  </a:cubicBezTo>
                  <a:cubicBezTo>
                    <a:pt x="857" y="1005"/>
                    <a:pt x="825" y="1007"/>
                    <a:pt x="795" y="1011"/>
                  </a:cubicBezTo>
                  <a:cubicBezTo>
                    <a:pt x="0" y="1116"/>
                    <a:pt x="4938" y="10071"/>
                    <a:pt x="8328" y="10196"/>
                  </a:cubicBezTo>
                  <a:cubicBezTo>
                    <a:pt x="8345" y="10197"/>
                    <a:pt x="8363" y="10197"/>
                    <a:pt x="8381" y="10197"/>
                  </a:cubicBezTo>
                  <a:cubicBezTo>
                    <a:pt x="11800" y="10197"/>
                    <a:pt x="17696" y="236"/>
                    <a:pt x="16572" y="7"/>
                  </a:cubicBezTo>
                  <a:cubicBezTo>
                    <a:pt x="16546" y="2"/>
                    <a:pt x="16517" y="0"/>
                    <a:pt x="16486" y="0"/>
                  </a:cubicBezTo>
                  <a:close/>
                </a:path>
              </a:pathLst>
            </a:custGeom>
            <a:solidFill>
              <a:srgbClr val="F1E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2" name="Google Shape;1782;p68"/>
            <p:cNvGrpSpPr/>
            <p:nvPr/>
          </p:nvGrpSpPr>
          <p:grpSpPr>
            <a:xfrm>
              <a:off x="1469458" y="1531300"/>
              <a:ext cx="2929662" cy="1602822"/>
              <a:chOff x="1469458" y="1531300"/>
              <a:chExt cx="2929662" cy="1602822"/>
            </a:xfrm>
          </p:grpSpPr>
          <p:sp>
            <p:nvSpPr>
              <p:cNvPr id="1783" name="Google Shape;1783;p68"/>
              <p:cNvSpPr/>
              <p:nvPr/>
            </p:nvSpPr>
            <p:spPr>
              <a:xfrm>
                <a:off x="1469458" y="2355034"/>
                <a:ext cx="413729" cy="747466"/>
              </a:xfrm>
              <a:custGeom>
                <a:avLst/>
                <a:gdLst/>
                <a:ahLst/>
                <a:cxnLst/>
                <a:rect l="l" t="t" r="r" b="b"/>
                <a:pathLst>
                  <a:path w="16970" h="30659" extrusionOk="0">
                    <a:moveTo>
                      <a:pt x="13529" y="1"/>
                    </a:moveTo>
                    <a:cubicBezTo>
                      <a:pt x="11589" y="1"/>
                      <a:pt x="9633" y="215"/>
                      <a:pt x="8182" y="863"/>
                    </a:cubicBezTo>
                    <a:cubicBezTo>
                      <a:pt x="3955" y="2767"/>
                      <a:pt x="1" y="18857"/>
                      <a:pt x="921" y="23565"/>
                    </a:cubicBezTo>
                    <a:cubicBezTo>
                      <a:pt x="1507" y="26494"/>
                      <a:pt x="5755" y="29110"/>
                      <a:pt x="8893" y="30658"/>
                    </a:cubicBezTo>
                    <a:cubicBezTo>
                      <a:pt x="10525" y="20176"/>
                      <a:pt x="13601" y="10049"/>
                      <a:pt x="16970" y="193"/>
                    </a:cubicBezTo>
                    <a:cubicBezTo>
                      <a:pt x="15910" y="82"/>
                      <a:pt x="14722" y="1"/>
                      <a:pt x="13529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68"/>
              <p:cNvSpPr/>
              <p:nvPr/>
            </p:nvSpPr>
            <p:spPr>
              <a:xfrm>
                <a:off x="1649532" y="2355156"/>
                <a:ext cx="291804" cy="77896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31951" extrusionOk="0">
                    <a:moveTo>
                      <a:pt x="8098" y="0"/>
                    </a:moveTo>
                    <a:cubicBezTo>
                      <a:pt x="4708" y="9855"/>
                      <a:pt x="1654" y="19982"/>
                      <a:pt x="1" y="30444"/>
                    </a:cubicBezTo>
                    <a:cubicBezTo>
                      <a:pt x="1905" y="31386"/>
                      <a:pt x="3390" y="31951"/>
                      <a:pt x="3390" y="31951"/>
                    </a:cubicBezTo>
                    <a:lnTo>
                      <a:pt x="11969" y="586"/>
                    </a:lnTo>
                    <a:cubicBezTo>
                      <a:pt x="11969" y="586"/>
                      <a:pt x="10295" y="230"/>
                      <a:pt x="8098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68"/>
              <p:cNvSpPr/>
              <p:nvPr/>
            </p:nvSpPr>
            <p:spPr>
              <a:xfrm>
                <a:off x="1764315" y="1531300"/>
                <a:ext cx="2339432" cy="920784"/>
              </a:xfrm>
              <a:custGeom>
                <a:avLst/>
                <a:gdLst/>
                <a:ahLst/>
                <a:cxnLst/>
                <a:rect l="l" t="t" r="r" b="b"/>
                <a:pathLst>
                  <a:path w="95957" h="37768" extrusionOk="0">
                    <a:moveTo>
                      <a:pt x="47141" y="1"/>
                    </a:moveTo>
                    <a:cubicBezTo>
                      <a:pt x="26573" y="1"/>
                      <a:pt x="15379" y="9144"/>
                      <a:pt x="9625" y="16823"/>
                    </a:cubicBezTo>
                    <a:cubicBezTo>
                      <a:pt x="6298" y="21259"/>
                      <a:pt x="3850" y="26302"/>
                      <a:pt x="2428" y="31658"/>
                    </a:cubicBezTo>
                    <a:cubicBezTo>
                      <a:pt x="42" y="32976"/>
                      <a:pt x="0" y="36387"/>
                      <a:pt x="2365" y="37768"/>
                    </a:cubicBezTo>
                    <a:cubicBezTo>
                      <a:pt x="2700" y="36470"/>
                      <a:pt x="2993" y="35173"/>
                      <a:pt x="3348" y="33897"/>
                    </a:cubicBezTo>
                    <a:lnTo>
                      <a:pt x="3557" y="33918"/>
                    </a:lnTo>
                    <a:cubicBezTo>
                      <a:pt x="3557" y="33834"/>
                      <a:pt x="4897" y="25778"/>
                      <a:pt x="10902" y="17765"/>
                    </a:cubicBezTo>
                    <a:cubicBezTo>
                      <a:pt x="16446" y="10400"/>
                      <a:pt x="27222" y="1591"/>
                      <a:pt x="47141" y="1591"/>
                    </a:cubicBezTo>
                    <a:lnTo>
                      <a:pt x="48836" y="1591"/>
                    </a:lnTo>
                    <a:cubicBezTo>
                      <a:pt x="68755" y="1591"/>
                      <a:pt x="79531" y="10400"/>
                      <a:pt x="85076" y="17765"/>
                    </a:cubicBezTo>
                    <a:cubicBezTo>
                      <a:pt x="91102" y="25778"/>
                      <a:pt x="92399" y="33834"/>
                      <a:pt x="92399" y="33918"/>
                    </a:cubicBezTo>
                    <a:lnTo>
                      <a:pt x="92608" y="33897"/>
                    </a:lnTo>
                    <a:cubicBezTo>
                      <a:pt x="92964" y="35173"/>
                      <a:pt x="93257" y="36470"/>
                      <a:pt x="93613" y="37768"/>
                    </a:cubicBezTo>
                    <a:cubicBezTo>
                      <a:pt x="95956" y="36387"/>
                      <a:pt x="95914" y="32997"/>
                      <a:pt x="93529" y="31658"/>
                    </a:cubicBezTo>
                    <a:lnTo>
                      <a:pt x="93550" y="31658"/>
                    </a:lnTo>
                    <a:cubicBezTo>
                      <a:pt x="92127" y="26302"/>
                      <a:pt x="89679" y="21259"/>
                      <a:pt x="86352" y="16823"/>
                    </a:cubicBezTo>
                    <a:cubicBezTo>
                      <a:pt x="80598" y="9144"/>
                      <a:pt x="69404" y="1"/>
                      <a:pt x="48836" y="1"/>
                    </a:cubicBezTo>
                    <a:lnTo>
                      <a:pt x="47999" y="1"/>
                    </a:lnTo>
                    <a:cubicBezTo>
                      <a:pt x="47902" y="8"/>
                      <a:pt x="47806" y="10"/>
                      <a:pt x="47712" y="10"/>
                    </a:cubicBezTo>
                    <a:cubicBezTo>
                      <a:pt x="47523" y="10"/>
                      <a:pt x="47337" y="1"/>
                      <a:pt x="47141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68"/>
              <p:cNvSpPr/>
              <p:nvPr/>
            </p:nvSpPr>
            <p:spPr>
              <a:xfrm>
                <a:off x="3985392" y="2355034"/>
                <a:ext cx="413729" cy="747466"/>
              </a:xfrm>
              <a:custGeom>
                <a:avLst/>
                <a:gdLst/>
                <a:ahLst/>
                <a:cxnLst/>
                <a:rect l="l" t="t" r="r" b="b"/>
                <a:pathLst>
                  <a:path w="16970" h="30659" extrusionOk="0">
                    <a:moveTo>
                      <a:pt x="3442" y="1"/>
                    </a:moveTo>
                    <a:cubicBezTo>
                      <a:pt x="2248" y="1"/>
                      <a:pt x="1061" y="82"/>
                      <a:pt x="1" y="193"/>
                    </a:cubicBezTo>
                    <a:cubicBezTo>
                      <a:pt x="3370" y="10049"/>
                      <a:pt x="6445" y="20176"/>
                      <a:pt x="8077" y="30658"/>
                    </a:cubicBezTo>
                    <a:cubicBezTo>
                      <a:pt x="11216" y="29089"/>
                      <a:pt x="15463" y="26494"/>
                      <a:pt x="16049" y="23544"/>
                    </a:cubicBezTo>
                    <a:cubicBezTo>
                      <a:pt x="16970" y="18836"/>
                      <a:pt x="13015" y="2767"/>
                      <a:pt x="8789" y="863"/>
                    </a:cubicBezTo>
                    <a:cubicBezTo>
                      <a:pt x="7338" y="215"/>
                      <a:pt x="5382" y="1"/>
                      <a:pt x="344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68"/>
              <p:cNvSpPr/>
              <p:nvPr/>
            </p:nvSpPr>
            <p:spPr>
              <a:xfrm>
                <a:off x="3927756" y="2355156"/>
                <a:ext cx="291804" cy="77896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31951" extrusionOk="0">
                    <a:moveTo>
                      <a:pt x="3871" y="0"/>
                    </a:moveTo>
                    <a:cubicBezTo>
                      <a:pt x="1653" y="230"/>
                      <a:pt x="0" y="586"/>
                      <a:pt x="0" y="586"/>
                    </a:cubicBezTo>
                    <a:lnTo>
                      <a:pt x="8558" y="31951"/>
                    </a:lnTo>
                    <a:cubicBezTo>
                      <a:pt x="8558" y="31951"/>
                      <a:pt x="10065" y="31386"/>
                      <a:pt x="11969" y="30444"/>
                    </a:cubicBezTo>
                    <a:cubicBezTo>
                      <a:pt x="10316" y="19982"/>
                      <a:pt x="7240" y="9855"/>
                      <a:pt x="3871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68"/>
              <p:cNvSpPr/>
              <p:nvPr/>
            </p:nvSpPr>
            <p:spPr>
              <a:xfrm>
                <a:off x="1812783" y="1544051"/>
                <a:ext cx="2243009" cy="920272"/>
              </a:xfrm>
              <a:custGeom>
                <a:avLst/>
                <a:gdLst/>
                <a:ahLst/>
                <a:cxnLst/>
                <a:rect l="l" t="t" r="r" b="b"/>
                <a:pathLst>
                  <a:path w="92002" h="37747" extrusionOk="0">
                    <a:moveTo>
                      <a:pt x="45948" y="1"/>
                    </a:moveTo>
                    <a:cubicBezTo>
                      <a:pt x="25046" y="1"/>
                      <a:pt x="13998" y="8747"/>
                      <a:pt x="8411" y="16091"/>
                    </a:cubicBezTo>
                    <a:cubicBezTo>
                      <a:pt x="2344" y="24084"/>
                      <a:pt x="1277" y="32014"/>
                      <a:pt x="1235" y="32328"/>
                    </a:cubicBezTo>
                    <a:cubicBezTo>
                      <a:pt x="753" y="33960"/>
                      <a:pt x="419" y="35822"/>
                      <a:pt x="0" y="37433"/>
                    </a:cubicBezTo>
                    <a:cubicBezTo>
                      <a:pt x="523" y="37747"/>
                      <a:pt x="1507" y="37747"/>
                      <a:pt x="2155" y="37747"/>
                    </a:cubicBezTo>
                    <a:cubicBezTo>
                      <a:pt x="5336" y="37747"/>
                      <a:pt x="6905" y="33855"/>
                      <a:pt x="4603" y="31658"/>
                    </a:cubicBezTo>
                    <a:cubicBezTo>
                      <a:pt x="5733" y="26678"/>
                      <a:pt x="7930" y="21970"/>
                      <a:pt x="11048" y="17911"/>
                    </a:cubicBezTo>
                    <a:cubicBezTo>
                      <a:pt x="18539" y="8140"/>
                      <a:pt x="30277" y="3181"/>
                      <a:pt x="45948" y="3181"/>
                    </a:cubicBezTo>
                    <a:lnTo>
                      <a:pt x="46053" y="3181"/>
                    </a:lnTo>
                    <a:cubicBezTo>
                      <a:pt x="61725" y="3181"/>
                      <a:pt x="73463" y="8140"/>
                      <a:pt x="80975" y="17911"/>
                    </a:cubicBezTo>
                    <a:cubicBezTo>
                      <a:pt x="84071" y="21970"/>
                      <a:pt x="86268" y="26678"/>
                      <a:pt x="87419" y="31658"/>
                    </a:cubicBezTo>
                    <a:cubicBezTo>
                      <a:pt x="85117" y="33855"/>
                      <a:pt x="86666" y="37726"/>
                      <a:pt x="89846" y="37726"/>
                    </a:cubicBezTo>
                    <a:cubicBezTo>
                      <a:pt x="90495" y="37726"/>
                      <a:pt x="91478" y="37726"/>
                      <a:pt x="92001" y="37433"/>
                    </a:cubicBezTo>
                    <a:cubicBezTo>
                      <a:pt x="91583" y="35822"/>
                      <a:pt x="91269" y="33960"/>
                      <a:pt x="90767" y="32328"/>
                    </a:cubicBezTo>
                    <a:cubicBezTo>
                      <a:pt x="90725" y="32014"/>
                      <a:pt x="89658" y="24084"/>
                      <a:pt x="83590" y="16091"/>
                    </a:cubicBezTo>
                    <a:cubicBezTo>
                      <a:pt x="78003" y="8747"/>
                      <a:pt x="66956" y="1"/>
                      <a:pt x="46053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9" name="Google Shape;1789;p68"/>
            <p:cNvSpPr/>
            <p:nvPr/>
          </p:nvSpPr>
          <p:spPr>
            <a:xfrm>
              <a:off x="3838475" y="2319537"/>
              <a:ext cx="325449" cy="873755"/>
            </a:xfrm>
            <a:custGeom>
              <a:avLst/>
              <a:gdLst/>
              <a:ahLst/>
              <a:cxnLst/>
              <a:rect l="l" t="t" r="r" b="b"/>
              <a:pathLst>
                <a:path w="13349" h="35839" extrusionOk="0">
                  <a:moveTo>
                    <a:pt x="2578" y="0"/>
                  </a:moveTo>
                  <a:cubicBezTo>
                    <a:pt x="2355" y="0"/>
                    <a:pt x="2129" y="33"/>
                    <a:pt x="1905" y="101"/>
                  </a:cubicBezTo>
                  <a:cubicBezTo>
                    <a:pt x="691" y="457"/>
                    <a:pt x="1" y="1775"/>
                    <a:pt x="398" y="2989"/>
                  </a:cubicBezTo>
                  <a:cubicBezTo>
                    <a:pt x="461" y="3219"/>
                    <a:pt x="7408" y="26130"/>
                    <a:pt x="8600" y="33893"/>
                  </a:cubicBezTo>
                  <a:cubicBezTo>
                    <a:pt x="8768" y="35023"/>
                    <a:pt x="9730" y="35839"/>
                    <a:pt x="10860" y="35839"/>
                  </a:cubicBezTo>
                  <a:cubicBezTo>
                    <a:pt x="10872" y="35839"/>
                    <a:pt x="10883" y="35839"/>
                    <a:pt x="10895" y="35839"/>
                  </a:cubicBezTo>
                  <a:cubicBezTo>
                    <a:pt x="12280" y="35839"/>
                    <a:pt x="13348" y="34593"/>
                    <a:pt x="13120" y="33202"/>
                  </a:cubicBezTo>
                  <a:cubicBezTo>
                    <a:pt x="11885" y="25105"/>
                    <a:pt x="5064" y="2612"/>
                    <a:pt x="4792" y="1670"/>
                  </a:cubicBezTo>
                  <a:cubicBezTo>
                    <a:pt x="4501" y="660"/>
                    <a:pt x="3580" y="0"/>
                    <a:pt x="25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8"/>
            <p:cNvSpPr/>
            <p:nvPr/>
          </p:nvSpPr>
          <p:spPr>
            <a:xfrm>
              <a:off x="1705143" y="2319025"/>
              <a:ext cx="324961" cy="874267"/>
            </a:xfrm>
            <a:custGeom>
              <a:avLst/>
              <a:gdLst/>
              <a:ahLst/>
              <a:cxnLst/>
              <a:rect l="l" t="t" r="r" b="b"/>
              <a:pathLst>
                <a:path w="13329" h="35860" extrusionOk="0">
                  <a:moveTo>
                    <a:pt x="10752" y="0"/>
                  </a:moveTo>
                  <a:cubicBezTo>
                    <a:pt x="9750" y="0"/>
                    <a:pt x="8828" y="660"/>
                    <a:pt x="8537" y="1670"/>
                  </a:cubicBezTo>
                  <a:cubicBezTo>
                    <a:pt x="8265" y="2633"/>
                    <a:pt x="1444" y="25126"/>
                    <a:pt x="210" y="33223"/>
                  </a:cubicBezTo>
                  <a:cubicBezTo>
                    <a:pt x="0" y="34479"/>
                    <a:pt x="858" y="35650"/>
                    <a:pt x="2114" y="35839"/>
                  </a:cubicBezTo>
                  <a:cubicBezTo>
                    <a:pt x="2239" y="35860"/>
                    <a:pt x="2344" y="35860"/>
                    <a:pt x="2469" y="35860"/>
                  </a:cubicBezTo>
                  <a:cubicBezTo>
                    <a:pt x="3599" y="35860"/>
                    <a:pt x="4562" y="35044"/>
                    <a:pt x="4729" y="33914"/>
                  </a:cubicBezTo>
                  <a:cubicBezTo>
                    <a:pt x="5922" y="26130"/>
                    <a:pt x="12868" y="3240"/>
                    <a:pt x="12931" y="3010"/>
                  </a:cubicBezTo>
                  <a:cubicBezTo>
                    <a:pt x="13329" y="1796"/>
                    <a:pt x="12638" y="478"/>
                    <a:pt x="11425" y="101"/>
                  </a:cubicBezTo>
                  <a:cubicBezTo>
                    <a:pt x="11200" y="33"/>
                    <a:pt x="10974" y="0"/>
                    <a:pt x="10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8"/>
            <p:cNvSpPr/>
            <p:nvPr/>
          </p:nvSpPr>
          <p:spPr>
            <a:xfrm>
              <a:off x="1038413" y="4154344"/>
              <a:ext cx="3756007" cy="810099"/>
            </a:xfrm>
            <a:custGeom>
              <a:avLst/>
              <a:gdLst/>
              <a:ahLst/>
              <a:cxnLst/>
              <a:rect l="l" t="t" r="r" b="b"/>
              <a:pathLst>
                <a:path w="154061" h="33228" extrusionOk="0">
                  <a:moveTo>
                    <a:pt x="139079" y="1"/>
                  </a:moveTo>
                  <a:lnTo>
                    <a:pt x="14396" y="64"/>
                  </a:lnTo>
                  <a:lnTo>
                    <a:pt x="0" y="33227"/>
                  </a:lnTo>
                  <a:lnTo>
                    <a:pt x="154061" y="33227"/>
                  </a:lnTo>
                  <a:lnTo>
                    <a:pt x="139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8"/>
            <p:cNvSpPr/>
            <p:nvPr/>
          </p:nvSpPr>
          <p:spPr>
            <a:xfrm>
              <a:off x="1420990" y="4234945"/>
              <a:ext cx="1316642" cy="658601"/>
            </a:xfrm>
            <a:custGeom>
              <a:avLst/>
              <a:gdLst/>
              <a:ahLst/>
              <a:cxnLst/>
              <a:rect l="l" t="t" r="r" b="b"/>
              <a:pathLst>
                <a:path w="54005" h="27014" extrusionOk="0">
                  <a:moveTo>
                    <a:pt x="26992" y="1"/>
                  </a:moveTo>
                  <a:cubicBezTo>
                    <a:pt x="12095" y="1"/>
                    <a:pt x="1" y="4185"/>
                    <a:pt x="1" y="13517"/>
                  </a:cubicBezTo>
                  <a:cubicBezTo>
                    <a:pt x="1" y="20966"/>
                    <a:pt x="12095" y="27013"/>
                    <a:pt x="26992" y="27013"/>
                  </a:cubicBezTo>
                  <a:cubicBezTo>
                    <a:pt x="41911" y="27013"/>
                    <a:pt x="54005" y="20966"/>
                    <a:pt x="54005" y="13517"/>
                  </a:cubicBezTo>
                  <a:cubicBezTo>
                    <a:pt x="54005" y="2804"/>
                    <a:pt x="41911" y="1"/>
                    <a:pt x="26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8"/>
            <p:cNvSpPr/>
            <p:nvPr/>
          </p:nvSpPr>
          <p:spPr>
            <a:xfrm>
              <a:off x="3128909" y="4236481"/>
              <a:ext cx="1316130" cy="658577"/>
            </a:xfrm>
            <a:custGeom>
              <a:avLst/>
              <a:gdLst/>
              <a:ahLst/>
              <a:cxnLst/>
              <a:rect l="l" t="t" r="r" b="b"/>
              <a:pathLst>
                <a:path w="53984" h="27013" extrusionOk="0">
                  <a:moveTo>
                    <a:pt x="26992" y="0"/>
                  </a:moveTo>
                  <a:cubicBezTo>
                    <a:pt x="12094" y="0"/>
                    <a:pt x="0" y="6047"/>
                    <a:pt x="0" y="13517"/>
                  </a:cubicBezTo>
                  <a:cubicBezTo>
                    <a:pt x="0" y="20966"/>
                    <a:pt x="12094" y="27013"/>
                    <a:pt x="26992" y="27013"/>
                  </a:cubicBezTo>
                  <a:cubicBezTo>
                    <a:pt x="41910" y="27013"/>
                    <a:pt x="53983" y="20966"/>
                    <a:pt x="53983" y="13517"/>
                  </a:cubicBezTo>
                  <a:cubicBezTo>
                    <a:pt x="53983" y="6047"/>
                    <a:pt x="41910" y="0"/>
                    <a:pt x="26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8"/>
            <p:cNvSpPr/>
            <p:nvPr/>
          </p:nvSpPr>
          <p:spPr>
            <a:xfrm>
              <a:off x="1037901" y="4964425"/>
              <a:ext cx="3756519" cy="179071"/>
            </a:xfrm>
            <a:custGeom>
              <a:avLst/>
              <a:gdLst/>
              <a:ahLst/>
              <a:cxnLst/>
              <a:rect l="l" t="t" r="r" b="b"/>
              <a:pathLst>
                <a:path w="154082" h="7345" extrusionOk="0">
                  <a:moveTo>
                    <a:pt x="0" y="0"/>
                  </a:moveTo>
                  <a:lnTo>
                    <a:pt x="0" y="7345"/>
                  </a:lnTo>
                  <a:lnTo>
                    <a:pt x="154082" y="7345"/>
                  </a:lnTo>
                  <a:lnTo>
                    <a:pt x="1540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8"/>
            <p:cNvSpPr/>
            <p:nvPr/>
          </p:nvSpPr>
          <p:spPr>
            <a:xfrm>
              <a:off x="1430693" y="4201276"/>
              <a:ext cx="1300307" cy="658089"/>
            </a:xfrm>
            <a:custGeom>
              <a:avLst/>
              <a:gdLst/>
              <a:ahLst/>
              <a:cxnLst/>
              <a:rect l="l" t="t" r="r" b="b"/>
              <a:pathLst>
                <a:path w="53335" h="26993" extrusionOk="0">
                  <a:moveTo>
                    <a:pt x="26678" y="1"/>
                  </a:moveTo>
                  <a:cubicBezTo>
                    <a:pt x="11948" y="1"/>
                    <a:pt x="0" y="6027"/>
                    <a:pt x="0" y="13496"/>
                  </a:cubicBezTo>
                  <a:cubicBezTo>
                    <a:pt x="0" y="20945"/>
                    <a:pt x="11948" y="26992"/>
                    <a:pt x="26678" y="26992"/>
                  </a:cubicBezTo>
                  <a:cubicBezTo>
                    <a:pt x="41387" y="26992"/>
                    <a:pt x="53335" y="20945"/>
                    <a:pt x="53335" y="13496"/>
                  </a:cubicBezTo>
                  <a:cubicBezTo>
                    <a:pt x="53335" y="6027"/>
                    <a:pt x="41387" y="1"/>
                    <a:pt x="26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8"/>
            <p:cNvSpPr/>
            <p:nvPr/>
          </p:nvSpPr>
          <p:spPr>
            <a:xfrm>
              <a:off x="1830117" y="4387467"/>
              <a:ext cx="501472" cy="254064"/>
            </a:xfrm>
            <a:custGeom>
              <a:avLst/>
              <a:gdLst/>
              <a:ahLst/>
              <a:cxnLst/>
              <a:rect l="l" t="t" r="r" b="b"/>
              <a:pathLst>
                <a:path w="20569" h="10421" extrusionOk="0">
                  <a:moveTo>
                    <a:pt x="10274" y="1"/>
                  </a:moveTo>
                  <a:cubicBezTo>
                    <a:pt x="4604" y="1"/>
                    <a:pt x="1" y="2344"/>
                    <a:pt x="1" y="5211"/>
                  </a:cubicBezTo>
                  <a:cubicBezTo>
                    <a:pt x="1" y="8098"/>
                    <a:pt x="4604" y="10421"/>
                    <a:pt x="10295" y="10421"/>
                  </a:cubicBezTo>
                  <a:cubicBezTo>
                    <a:pt x="15965" y="10421"/>
                    <a:pt x="20568" y="8098"/>
                    <a:pt x="20568" y="5211"/>
                  </a:cubicBezTo>
                  <a:cubicBezTo>
                    <a:pt x="20568" y="2344"/>
                    <a:pt x="15965" y="1"/>
                    <a:pt x="10274" y="1"/>
                  </a:cubicBezTo>
                  <a:close/>
                </a:path>
              </a:pathLst>
            </a:custGeom>
            <a:solidFill>
              <a:srgbClr val="F6F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8"/>
            <p:cNvSpPr/>
            <p:nvPr/>
          </p:nvSpPr>
          <p:spPr>
            <a:xfrm>
              <a:off x="1174651" y="4804247"/>
              <a:ext cx="307578" cy="67874"/>
            </a:xfrm>
            <a:custGeom>
              <a:avLst/>
              <a:gdLst/>
              <a:ahLst/>
              <a:cxnLst/>
              <a:rect l="l" t="t" r="r" b="b"/>
              <a:pathLst>
                <a:path w="12616" h="2784" extrusionOk="0">
                  <a:moveTo>
                    <a:pt x="11360" y="0"/>
                  </a:moveTo>
                  <a:cubicBezTo>
                    <a:pt x="11025" y="586"/>
                    <a:pt x="9854" y="984"/>
                    <a:pt x="6297" y="984"/>
                  </a:cubicBezTo>
                  <a:cubicBezTo>
                    <a:pt x="2572" y="984"/>
                    <a:pt x="1463" y="628"/>
                    <a:pt x="1150" y="21"/>
                  </a:cubicBezTo>
                  <a:cubicBezTo>
                    <a:pt x="1129" y="126"/>
                    <a:pt x="1129" y="210"/>
                    <a:pt x="1129" y="314"/>
                  </a:cubicBezTo>
                  <a:cubicBezTo>
                    <a:pt x="1149" y="1723"/>
                    <a:pt x="0" y="2784"/>
                    <a:pt x="6116" y="2784"/>
                  </a:cubicBezTo>
                  <a:cubicBezTo>
                    <a:pt x="6176" y="2784"/>
                    <a:pt x="6236" y="2784"/>
                    <a:pt x="6297" y="2783"/>
                  </a:cubicBezTo>
                  <a:cubicBezTo>
                    <a:pt x="12616" y="2783"/>
                    <a:pt x="11402" y="1549"/>
                    <a:pt x="11381" y="126"/>
                  </a:cubicBezTo>
                  <a:cubicBezTo>
                    <a:pt x="11381" y="84"/>
                    <a:pt x="11360" y="42"/>
                    <a:pt x="11360" y="0"/>
                  </a:cubicBezTo>
                  <a:close/>
                </a:path>
              </a:pathLst>
            </a:custGeom>
            <a:solidFill>
              <a:srgbClr val="CA3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8"/>
            <p:cNvSpPr/>
            <p:nvPr/>
          </p:nvSpPr>
          <p:spPr>
            <a:xfrm>
              <a:off x="1202664" y="4746564"/>
              <a:ext cx="248969" cy="81673"/>
            </a:xfrm>
            <a:custGeom>
              <a:avLst/>
              <a:gdLst/>
              <a:ahLst/>
              <a:cxnLst/>
              <a:rect l="l" t="t" r="r" b="b"/>
              <a:pathLst>
                <a:path w="10212" h="3350" extrusionOk="0">
                  <a:moveTo>
                    <a:pt x="5223" y="1"/>
                  </a:moveTo>
                  <a:cubicBezTo>
                    <a:pt x="5170" y="1"/>
                    <a:pt x="5117" y="1"/>
                    <a:pt x="5064" y="2"/>
                  </a:cubicBezTo>
                  <a:cubicBezTo>
                    <a:pt x="2428" y="44"/>
                    <a:pt x="273" y="1090"/>
                    <a:pt x="1" y="2387"/>
                  </a:cubicBezTo>
                  <a:cubicBezTo>
                    <a:pt x="314" y="2994"/>
                    <a:pt x="1423" y="3350"/>
                    <a:pt x="5148" y="3350"/>
                  </a:cubicBezTo>
                  <a:cubicBezTo>
                    <a:pt x="8705" y="3350"/>
                    <a:pt x="9856" y="2952"/>
                    <a:pt x="10211" y="2346"/>
                  </a:cubicBezTo>
                  <a:cubicBezTo>
                    <a:pt x="10068" y="1032"/>
                    <a:pt x="7892" y="1"/>
                    <a:pt x="5223" y="1"/>
                  </a:cubicBezTo>
                  <a:close/>
                </a:path>
              </a:pathLst>
            </a:custGeom>
            <a:solidFill>
              <a:srgbClr val="DD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8"/>
            <p:cNvSpPr/>
            <p:nvPr/>
          </p:nvSpPr>
          <p:spPr>
            <a:xfrm>
              <a:off x="1741860" y="4341048"/>
              <a:ext cx="677983" cy="347415"/>
            </a:xfrm>
            <a:custGeom>
              <a:avLst/>
              <a:gdLst/>
              <a:ahLst/>
              <a:cxnLst/>
              <a:rect l="l" t="t" r="r" b="b"/>
              <a:pathLst>
                <a:path w="27809" h="14250" extrusionOk="0">
                  <a:moveTo>
                    <a:pt x="13915" y="315"/>
                  </a:moveTo>
                  <a:cubicBezTo>
                    <a:pt x="21406" y="315"/>
                    <a:pt x="27515" y="3370"/>
                    <a:pt x="27515" y="7115"/>
                  </a:cubicBezTo>
                  <a:cubicBezTo>
                    <a:pt x="27515" y="10860"/>
                    <a:pt x="21406" y="13915"/>
                    <a:pt x="13915" y="13915"/>
                  </a:cubicBezTo>
                  <a:cubicBezTo>
                    <a:pt x="6403" y="13915"/>
                    <a:pt x="315" y="10860"/>
                    <a:pt x="315" y="7115"/>
                  </a:cubicBezTo>
                  <a:cubicBezTo>
                    <a:pt x="315" y="3370"/>
                    <a:pt x="6403" y="315"/>
                    <a:pt x="13915" y="315"/>
                  </a:cubicBezTo>
                  <a:close/>
                  <a:moveTo>
                    <a:pt x="13915" y="1"/>
                  </a:moveTo>
                  <a:cubicBezTo>
                    <a:pt x="6236" y="1"/>
                    <a:pt x="1" y="3202"/>
                    <a:pt x="1" y="7115"/>
                  </a:cubicBezTo>
                  <a:cubicBezTo>
                    <a:pt x="1" y="11048"/>
                    <a:pt x="6236" y="14250"/>
                    <a:pt x="13915" y="14250"/>
                  </a:cubicBezTo>
                  <a:cubicBezTo>
                    <a:pt x="21573" y="14250"/>
                    <a:pt x="27808" y="11048"/>
                    <a:pt x="27808" y="7115"/>
                  </a:cubicBezTo>
                  <a:cubicBezTo>
                    <a:pt x="27808" y="3202"/>
                    <a:pt x="21573" y="1"/>
                    <a:pt x="13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8"/>
            <p:cNvSpPr/>
            <p:nvPr/>
          </p:nvSpPr>
          <p:spPr>
            <a:xfrm>
              <a:off x="1667378" y="4303307"/>
              <a:ext cx="826945" cy="422920"/>
            </a:xfrm>
            <a:custGeom>
              <a:avLst/>
              <a:gdLst/>
              <a:ahLst/>
              <a:cxnLst/>
              <a:rect l="l" t="t" r="r" b="b"/>
              <a:pathLst>
                <a:path w="33919" h="17347" extrusionOk="0">
                  <a:moveTo>
                    <a:pt x="16970" y="314"/>
                  </a:moveTo>
                  <a:cubicBezTo>
                    <a:pt x="26135" y="314"/>
                    <a:pt x="33604" y="4060"/>
                    <a:pt x="33604" y="8663"/>
                  </a:cubicBezTo>
                  <a:cubicBezTo>
                    <a:pt x="33604" y="13287"/>
                    <a:pt x="26135" y="17011"/>
                    <a:pt x="16970" y="17011"/>
                  </a:cubicBezTo>
                  <a:cubicBezTo>
                    <a:pt x="7785" y="17011"/>
                    <a:pt x="315" y="13266"/>
                    <a:pt x="315" y="8663"/>
                  </a:cubicBezTo>
                  <a:cubicBezTo>
                    <a:pt x="315" y="4060"/>
                    <a:pt x="7785" y="314"/>
                    <a:pt x="16970" y="314"/>
                  </a:cubicBezTo>
                  <a:close/>
                  <a:moveTo>
                    <a:pt x="16970" y="0"/>
                  </a:moveTo>
                  <a:cubicBezTo>
                    <a:pt x="7617" y="0"/>
                    <a:pt x="1" y="3892"/>
                    <a:pt x="1" y="8663"/>
                  </a:cubicBezTo>
                  <a:cubicBezTo>
                    <a:pt x="1" y="13454"/>
                    <a:pt x="7617" y="17346"/>
                    <a:pt x="16970" y="17346"/>
                  </a:cubicBezTo>
                  <a:cubicBezTo>
                    <a:pt x="26323" y="17346"/>
                    <a:pt x="33918" y="13454"/>
                    <a:pt x="33918" y="8663"/>
                  </a:cubicBezTo>
                  <a:cubicBezTo>
                    <a:pt x="33918" y="3892"/>
                    <a:pt x="26323" y="0"/>
                    <a:pt x="16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8"/>
            <p:cNvSpPr/>
            <p:nvPr/>
          </p:nvSpPr>
          <p:spPr>
            <a:xfrm>
              <a:off x="1582193" y="4259935"/>
              <a:ext cx="997825" cy="509128"/>
            </a:xfrm>
            <a:custGeom>
              <a:avLst/>
              <a:gdLst/>
              <a:ahLst/>
              <a:cxnLst/>
              <a:rect l="l" t="t" r="r" b="b"/>
              <a:pathLst>
                <a:path w="40928" h="20883" extrusionOk="0">
                  <a:moveTo>
                    <a:pt x="20464" y="336"/>
                  </a:moveTo>
                  <a:cubicBezTo>
                    <a:pt x="31554" y="336"/>
                    <a:pt x="40593" y="4876"/>
                    <a:pt x="40593" y="10442"/>
                  </a:cubicBezTo>
                  <a:cubicBezTo>
                    <a:pt x="40593" y="16028"/>
                    <a:pt x="31554" y="20569"/>
                    <a:pt x="20464" y="20569"/>
                  </a:cubicBezTo>
                  <a:cubicBezTo>
                    <a:pt x="9354" y="20569"/>
                    <a:pt x="315" y="16028"/>
                    <a:pt x="315" y="10442"/>
                  </a:cubicBezTo>
                  <a:cubicBezTo>
                    <a:pt x="315" y="4876"/>
                    <a:pt x="9354" y="336"/>
                    <a:pt x="20464" y="336"/>
                  </a:cubicBezTo>
                  <a:close/>
                  <a:moveTo>
                    <a:pt x="20464" y="1"/>
                  </a:moveTo>
                  <a:cubicBezTo>
                    <a:pt x="9165" y="1"/>
                    <a:pt x="1" y="4688"/>
                    <a:pt x="1" y="10442"/>
                  </a:cubicBezTo>
                  <a:cubicBezTo>
                    <a:pt x="1" y="16217"/>
                    <a:pt x="9165" y="20883"/>
                    <a:pt x="20464" y="20883"/>
                  </a:cubicBezTo>
                  <a:cubicBezTo>
                    <a:pt x="31742" y="20883"/>
                    <a:pt x="40927" y="16217"/>
                    <a:pt x="40927" y="10442"/>
                  </a:cubicBezTo>
                  <a:cubicBezTo>
                    <a:pt x="40927" y="4688"/>
                    <a:pt x="31742" y="1"/>
                    <a:pt x="20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8"/>
            <p:cNvSpPr/>
            <p:nvPr/>
          </p:nvSpPr>
          <p:spPr>
            <a:xfrm>
              <a:off x="1504152" y="4220658"/>
              <a:ext cx="1153393" cy="588192"/>
            </a:xfrm>
            <a:custGeom>
              <a:avLst/>
              <a:gdLst/>
              <a:ahLst/>
              <a:cxnLst/>
              <a:rect l="l" t="t" r="r" b="b"/>
              <a:pathLst>
                <a:path w="47309" h="24126" extrusionOk="0">
                  <a:moveTo>
                    <a:pt x="23665" y="315"/>
                  </a:moveTo>
                  <a:cubicBezTo>
                    <a:pt x="36533" y="315"/>
                    <a:pt x="46995" y="5587"/>
                    <a:pt x="46995" y="12074"/>
                  </a:cubicBezTo>
                  <a:cubicBezTo>
                    <a:pt x="46995" y="18539"/>
                    <a:pt x="36533" y="23812"/>
                    <a:pt x="23665" y="23812"/>
                  </a:cubicBezTo>
                  <a:cubicBezTo>
                    <a:pt x="10776" y="23812"/>
                    <a:pt x="314" y="18539"/>
                    <a:pt x="314" y="12074"/>
                  </a:cubicBezTo>
                  <a:cubicBezTo>
                    <a:pt x="314" y="5587"/>
                    <a:pt x="10776" y="315"/>
                    <a:pt x="23665" y="315"/>
                  </a:cubicBezTo>
                  <a:close/>
                  <a:moveTo>
                    <a:pt x="23665" y="1"/>
                  </a:moveTo>
                  <a:cubicBezTo>
                    <a:pt x="10609" y="1"/>
                    <a:pt x="0" y="5420"/>
                    <a:pt x="0" y="12053"/>
                  </a:cubicBezTo>
                  <a:cubicBezTo>
                    <a:pt x="0" y="18707"/>
                    <a:pt x="10609" y="24126"/>
                    <a:pt x="23665" y="24126"/>
                  </a:cubicBezTo>
                  <a:cubicBezTo>
                    <a:pt x="36700" y="24126"/>
                    <a:pt x="47309" y="18707"/>
                    <a:pt x="47309" y="12053"/>
                  </a:cubicBezTo>
                  <a:cubicBezTo>
                    <a:pt x="47309" y="5420"/>
                    <a:pt x="36700" y="1"/>
                    <a:pt x="23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8"/>
            <p:cNvSpPr/>
            <p:nvPr/>
          </p:nvSpPr>
          <p:spPr>
            <a:xfrm>
              <a:off x="1340901" y="4640485"/>
              <a:ext cx="485162" cy="110734"/>
            </a:xfrm>
            <a:custGeom>
              <a:avLst/>
              <a:gdLst/>
              <a:ahLst/>
              <a:cxnLst/>
              <a:rect l="l" t="t" r="r" b="b"/>
              <a:pathLst>
                <a:path w="19900" h="4542" extrusionOk="0">
                  <a:moveTo>
                    <a:pt x="19104" y="1"/>
                  </a:moveTo>
                  <a:lnTo>
                    <a:pt x="1" y="3349"/>
                  </a:lnTo>
                  <a:lnTo>
                    <a:pt x="1" y="4541"/>
                  </a:lnTo>
                  <a:lnTo>
                    <a:pt x="19899" y="712"/>
                  </a:lnTo>
                  <a:lnTo>
                    <a:pt x="19104" y="1"/>
                  </a:lnTo>
                  <a:close/>
                </a:path>
              </a:pathLst>
            </a:custGeom>
            <a:solidFill>
              <a:srgbClr val="5FBD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8"/>
            <p:cNvSpPr/>
            <p:nvPr/>
          </p:nvSpPr>
          <p:spPr>
            <a:xfrm>
              <a:off x="1779113" y="4614472"/>
              <a:ext cx="107662" cy="100007"/>
            </a:xfrm>
            <a:custGeom>
              <a:avLst/>
              <a:gdLst/>
              <a:ahLst/>
              <a:cxnLst/>
              <a:rect l="l" t="t" r="r" b="b"/>
              <a:pathLst>
                <a:path w="4416" h="4102" extrusionOk="0">
                  <a:moveTo>
                    <a:pt x="4143" y="1"/>
                  </a:moveTo>
                  <a:lnTo>
                    <a:pt x="0" y="524"/>
                  </a:lnTo>
                  <a:lnTo>
                    <a:pt x="293" y="2721"/>
                  </a:lnTo>
                  <a:lnTo>
                    <a:pt x="2783" y="2386"/>
                  </a:lnTo>
                  <a:lnTo>
                    <a:pt x="3055" y="3955"/>
                  </a:lnTo>
                  <a:lnTo>
                    <a:pt x="3369" y="4102"/>
                  </a:lnTo>
                  <a:lnTo>
                    <a:pt x="3599" y="2282"/>
                  </a:lnTo>
                  <a:lnTo>
                    <a:pt x="4415" y="2177"/>
                  </a:lnTo>
                  <a:lnTo>
                    <a:pt x="4143" y="1"/>
                  </a:lnTo>
                  <a:close/>
                </a:path>
              </a:pathLst>
            </a:custGeom>
            <a:solidFill>
              <a:srgbClr val="01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8"/>
            <p:cNvSpPr/>
            <p:nvPr/>
          </p:nvSpPr>
          <p:spPr>
            <a:xfrm>
              <a:off x="1265931" y="4750684"/>
              <a:ext cx="123460" cy="49004"/>
            </a:xfrm>
            <a:custGeom>
              <a:avLst/>
              <a:gdLst/>
              <a:ahLst/>
              <a:cxnLst/>
              <a:rect l="l" t="t" r="r" b="b"/>
              <a:pathLst>
                <a:path w="5064" h="2010" extrusionOk="0">
                  <a:moveTo>
                    <a:pt x="21" y="0"/>
                  </a:moveTo>
                  <a:cubicBezTo>
                    <a:pt x="0" y="84"/>
                    <a:pt x="0" y="168"/>
                    <a:pt x="0" y="252"/>
                  </a:cubicBezTo>
                  <a:cubicBezTo>
                    <a:pt x="0" y="1214"/>
                    <a:pt x="1109" y="2009"/>
                    <a:pt x="2511" y="2009"/>
                  </a:cubicBezTo>
                  <a:cubicBezTo>
                    <a:pt x="2529" y="2009"/>
                    <a:pt x="2547" y="2010"/>
                    <a:pt x="2565" y="2010"/>
                  </a:cubicBezTo>
                  <a:cubicBezTo>
                    <a:pt x="3942" y="2010"/>
                    <a:pt x="5064" y="1223"/>
                    <a:pt x="5064" y="272"/>
                  </a:cubicBezTo>
                  <a:lnTo>
                    <a:pt x="5064" y="189"/>
                  </a:lnTo>
                  <a:cubicBezTo>
                    <a:pt x="4310" y="461"/>
                    <a:pt x="3515" y="586"/>
                    <a:pt x="2720" y="586"/>
                  </a:cubicBezTo>
                  <a:cubicBezTo>
                    <a:pt x="2677" y="587"/>
                    <a:pt x="2634" y="588"/>
                    <a:pt x="2591" y="588"/>
                  </a:cubicBezTo>
                  <a:cubicBezTo>
                    <a:pt x="1695" y="588"/>
                    <a:pt x="820" y="380"/>
                    <a:pt x="21" y="0"/>
                  </a:cubicBezTo>
                  <a:close/>
                </a:path>
              </a:pathLst>
            </a:custGeom>
            <a:solidFill>
              <a:srgbClr val="000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8"/>
            <p:cNvSpPr/>
            <p:nvPr/>
          </p:nvSpPr>
          <p:spPr>
            <a:xfrm>
              <a:off x="1266418" y="4714967"/>
              <a:ext cx="122973" cy="50077"/>
            </a:xfrm>
            <a:custGeom>
              <a:avLst/>
              <a:gdLst/>
              <a:ahLst/>
              <a:cxnLst/>
              <a:rect l="l" t="t" r="r" b="b"/>
              <a:pathLst>
                <a:path w="5044" h="2054" extrusionOk="0">
                  <a:moveTo>
                    <a:pt x="2512" y="1"/>
                  </a:moveTo>
                  <a:cubicBezTo>
                    <a:pt x="1235" y="1"/>
                    <a:pt x="189" y="629"/>
                    <a:pt x="1" y="1486"/>
                  </a:cubicBezTo>
                  <a:cubicBezTo>
                    <a:pt x="796" y="1864"/>
                    <a:pt x="1667" y="2053"/>
                    <a:pt x="2541" y="2053"/>
                  </a:cubicBezTo>
                  <a:cubicBezTo>
                    <a:pt x="2587" y="2053"/>
                    <a:pt x="2633" y="2052"/>
                    <a:pt x="2679" y="2051"/>
                  </a:cubicBezTo>
                  <a:cubicBezTo>
                    <a:pt x="2729" y="2053"/>
                    <a:pt x="2779" y="2053"/>
                    <a:pt x="2830" y="2053"/>
                  </a:cubicBezTo>
                  <a:cubicBezTo>
                    <a:pt x="3577" y="2053"/>
                    <a:pt x="4338" y="1909"/>
                    <a:pt x="5044" y="1654"/>
                  </a:cubicBezTo>
                  <a:cubicBezTo>
                    <a:pt x="4981" y="733"/>
                    <a:pt x="3872" y="1"/>
                    <a:pt x="2512" y="1"/>
                  </a:cubicBezTo>
                  <a:close/>
                </a:path>
              </a:pathLst>
            </a:custGeom>
            <a:solidFill>
              <a:srgbClr val="041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8"/>
            <p:cNvSpPr/>
            <p:nvPr/>
          </p:nvSpPr>
          <p:spPr>
            <a:xfrm>
              <a:off x="1983153" y="4465021"/>
              <a:ext cx="195406" cy="99495"/>
            </a:xfrm>
            <a:custGeom>
              <a:avLst/>
              <a:gdLst/>
              <a:ahLst/>
              <a:cxnLst/>
              <a:rect l="l" t="t" r="r" b="b"/>
              <a:pathLst>
                <a:path w="8015" h="4081" extrusionOk="0">
                  <a:moveTo>
                    <a:pt x="3997" y="0"/>
                  </a:moveTo>
                  <a:cubicBezTo>
                    <a:pt x="1779" y="0"/>
                    <a:pt x="1" y="921"/>
                    <a:pt x="1" y="2030"/>
                  </a:cubicBezTo>
                  <a:cubicBezTo>
                    <a:pt x="1" y="3160"/>
                    <a:pt x="1800" y="4080"/>
                    <a:pt x="4018" y="4080"/>
                  </a:cubicBezTo>
                  <a:cubicBezTo>
                    <a:pt x="6215" y="4080"/>
                    <a:pt x="8014" y="3160"/>
                    <a:pt x="8014" y="2030"/>
                  </a:cubicBezTo>
                  <a:cubicBezTo>
                    <a:pt x="8014" y="921"/>
                    <a:pt x="6215" y="0"/>
                    <a:pt x="3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8"/>
            <p:cNvSpPr/>
            <p:nvPr/>
          </p:nvSpPr>
          <p:spPr>
            <a:xfrm>
              <a:off x="3128397" y="4199740"/>
              <a:ext cx="1299795" cy="658601"/>
            </a:xfrm>
            <a:custGeom>
              <a:avLst/>
              <a:gdLst/>
              <a:ahLst/>
              <a:cxnLst/>
              <a:rect l="l" t="t" r="r" b="b"/>
              <a:pathLst>
                <a:path w="53314" h="27014" extrusionOk="0">
                  <a:moveTo>
                    <a:pt x="26657" y="1"/>
                  </a:moveTo>
                  <a:cubicBezTo>
                    <a:pt x="11927" y="1"/>
                    <a:pt x="0" y="6048"/>
                    <a:pt x="0" y="13497"/>
                  </a:cubicBezTo>
                  <a:cubicBezTo>
                    <a:pt x="0" y="20966"/>
                    <a:pt x="11927" y="27013"/>
                    <a:pt x="26657" y="27013"/>
                  </a:cubicBezTo>
                  <a:cubicBezTo>
                    <a:pt x="41387" y="27013"/>
                    <a:pt x="53314" y="20966"/>
                    <a:pt x="53314" y="13497"/>
                  </a:cubicBezTo>
                  <a:cubicBezTo>
                    <a:pt x="53314" y="6048"/>
                    <a:pt x="41387" y="1"/>
                    <a:pt x="2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8"/>
            <p:cNvSpPr/>
            <p:nvPr/>
          </p:nvSpPr>
          <p:spPr>
            <a:xfrm>
              <a:off x="3527309" y="4386468"/>
              <a:ext cx="501984" cy="254040"/>
            </a:xfrm>
            <a:custGeom>
              <a:avLst/>
              <a:gdLst/>
              <a:ahLst/>
              <a:cxnLst/>
              <a:rect l="l" t="t" r="r" b="b"/>
              <a:pathLst>
                <a:path w="20590" h="10420" extrusionOk="0">
                  <a:moveTo>
                    <a:pt x="10295" y="0"/>
                  </a:moveTo>
                  <a:cubicBezTo>
                    <a:pt x="4604" y="0"/>
                    <a:pt x="0" y="2323"/>
                    <a:pt x="0" y="5210"/>
                  </a:cubicBezTo>
                  <a:cubicBezTo>
                    <a:pt x="0" y="8077"/>
                    <a:pt x="4604" y="10420"/>
                    <a:pt x="10295" y="10420"/>
                  </a:cubicBezTo>
                  <a:cubicBezTo>
                    <a:pt x="15986" y="10420"/>
                    <a:pt x="20589" y="8077"/>
                    <a:pt x="20589" y="5210"/>
                  </a:cubicBezTo>
                  <a:cubicBezTo>
                    <a:pt x="20589" y="2323"/>
                    <a:pt x="15986" y="0"/>
                    <a:pt x="10295" y="0"/>
                  </a:cubicBezTo>
                  <a:close/>
                </a:path>
              </a:pathLst>
            </a:custGeom>
            <a:solidFill>
              <a:srgbClr val="F6F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8"/>
            <p:cNvSpPr/>
            <p:nvPr/>
          </p:nvSpPr>
          <p:spPr>
            <a:xfrm>
              <a:off x="3439052" y="4339536"/>
              <a:ext cx="678495" cy="347415"/>
            </a:xfrm>
            <a:custGeom>
              <a:avLst/>
              <a:gdLst/>
              <a:ahLst/>
              <a:cxnLst/>
              <a:rect l="l" t="t" r="r" b="b"/>
              <a:pathLst>
                <a:path w="27830" h="14250" extrusionOk="0">
                  <a:moveTo>
                    <a:pt x="13915" y="335"/>
                  </a:moveTo>
                  <a:cubicBezTo>
                    <a:pt x="21406" y="335"/>
                    <a:pt x="27515" y="3369"/>
                    <a:pt x="27515" y="7135"/>
                  </a:cubicBezTo>
                  <a:cubicBezTo>
                    <a:pt x="27515" y="10880"/>
                    <a:pt x="21426" y="13935"/>
                    <a:pt x="13915" y="13935"/>
                  </a:cubicBezTo>
                  <a:cubicBezTo>
                    <a:pt x="6403" y="13935"/>
                    <a:pt x="315" y="10880"/>
                    <a:pt x="315" y="7135"/>
                  </a:cubicBezTo>
                  <a:cubicBezTo>
                    <a:pt x="315" y="3369"/>
                    <a:pt x="6424" y="335"/>
                    <a:pt x="13915" y="335"/>
                  </a:cubicBezTo>
                  <a:close/>
                  <a:moveTo>
                    <a:pt x="13915" y="0"/>
                  </a:moveTo>
                  <a:cubicBezTo>
                    <a:pt x="6236" y="0"/>
                    <a:pt x="1" y="3201"/>
                    <a:pt x="1" y="7135"/>
                  </a:cubicBezTo>
                  <a:cubicBezTo>
                    <a:pt x="1" y="11069"/>
                    <a:pt x="6236" y="14249"/>
                    <a:pt x="13915" y="14249"/>
                  </a:cubicBezTo>
                  <a:cubicBezTo>
                    <a:pt x="21594" y="14249"/>
                    <a:pt x="27829" y="11069"/>
                    <a:pt x="27829" y="7135"/>
                  </a:cubicBezTo>
                  <a:cubicBezTo>
                    <a:pt x="27829" y="3201"/>
                    <a:pt x="21594" y="0"/>
                    <a:pt x="13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8"/>
            <p:cNvSpPr/>
            <p:nvPr/>
          </p:nvSpPr>
          <p:spPr>
            <a:xfrm>
              <a:off x="3364570" y="4302283"/>
              <a:ext cx="827433" cy="422408"/>
            </a:xfrm>
            <a:custGeom>
              <a:avLst/>
              <a:gdLst/>
              <a:ahLst/>
              <a:cxnLst/>
              <a:rect l="l" t="t" r="r" b="b"/>
              <a:pathLst>
                <a:path w="33939" h="17326" extrusionOk="0">
                  <a:moveTo>
                    <a:pt x="16970" y="314"/>
                  </a:moveTo>
                  <a:cubicBezTo>
                    <a:pt x="26155" y="314"/>
                    <a:pt x="33625" y="4060"/>
                    <a:pt x="33625" y="8663"/>
                  </a:cubicBezTo>
                  <a:cubicBezTo>
                    <a:pt x="33625" y="13266"/>
                    <a:pt x="26155" y="17012"/>
                    <a:pt x="16970" y="17012"/>
                  </a:cubicBezTo>
                  <a:cubicBezTo>
                    <a:pt x="7784" y="17012"/>
                    <a:pt x="315" y="13266"/>
                    <a:pt x="315" y="8663"/>
                  </a:cubicBezTo>
                  <a:cubicBezTo>
                    <a:pt x="315" y="4060"/>
                    <a:pt x="7784" y="314"/>
                    <a:pt x="16970" y="314"/>
                  </a:cubicBezTo>
                  <a:close/>
                  <a:moveTo>
                    <a:pt x="16970" y="1"/>
                  </a:moveTo>
                  <a:cubicBezTo>
                    <a:pt x="7617" y="1"/>
                    <a:pt x="1" y="3892"/>
                    <a:pt x="1" y="8663"/>
                  </a:cubicBezTo>
                  <a:cubicBezTo>
                    <a:pt x="1" y="13434"/>
                    <a:pt x="7617" y="17325"/>
                    <a:pt x="16970" y="17325"/>
                  </a:cubicBezTo>
                  <a:cubicBezTo>
                    <a:pt x="26323" y="17325"/>
                    <a:pt x="33939" y="13434"/>
                    <a:pt x="33939" y="8663"/>
                  </a:cubicBezTo>
                  <a:cubicBezTo>
                    <a:pt x="33939" y="3871"/>
                    <a:pt x="26323" y="1"/>
                    <a:pt x="16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8"/>
            <p:cNvSpPr/>
            <p:nvPr/>
          </p:nvSpPr>
          <p:spPr>
            <a:xfrm>
              <a:off x="3279385" y="4258935"/>
              <a:ext cx="997825" cy="509103"/>
            </a:xfrm>
            <a:custGeom>
              <a:avLst/>
              <a:gdLst/>
              <a:ahLst/>
              <a:cxnLst/>
              <a:rect l="l" t="t" r="r" b="b"/>
              <a:pathLst>
                <a:path w="40928" h="20882" extrusionOk="0">
                  <a:moveTo>
                    <a:pt x="20464" y="314"/>
                  </a:moveTo>
                  <a:cubicBezTo>
                    <a:pt x="31574" y="314"/>
                    <a:pt x="40592" y="4854"/>
                    <a:pt x="40592" y="10441"/>
                  </a:cubicBezTo>
                  <a:cubicBezTo>
                    <a:pt x="40592" y="16028"/>
                    <a:pt x="31574" y="20568"/>
                    <a:pt x="20464" y="20568"/>
                  </a:cubicBezTo>
                  <a:cubicBezTo>
                    <a:pt x="9353" y="20568"/>
                    <a:pt x="314" y="16028"/>
                    <a:pt x="314" y="10441"/>
                  </a:cubicBezTo>
                  <a:cubicBezTo>
                    <a:pt x="314" y="4854"/>
                    <a:pt x="9353" y="314"/>
                    <a:pt x="20464" y="314"/>
                  </a:cubicBezTo>
                  <a:close/>
                  <a:moveTo>
                    <a:pt x="20464" y="0"/>
                  </a:moveTo>
                  <a:cubicBezTo>
                    <a:pt x="9186" y="0"/>
                    <a:pt x="1" y="4687"/>
                    <a:pt x="1" y="10441"/>
                  </a:cubicBezTo>
                  <a:cubicBezTo>
                    <a:pt x="1" y="16195"/>
                    <a:pt x="9186" y="20882"/>
                    <a:pt x="20464" y="20882"/>
                  </a:cubicBezTo>
                  <a:cubicBezTo>
                    <a:pt x="31742" y="20882"/>
                    <a:pt x="40927" y="16195"/>
                    <a:pt x="40927" y="10441"/>
                  </a:cubicBezTo>
                  <a:cubicBezTo>
                    <a:pt x="40927" y="4687"/>
                    <a:pt x="31742" y="0"/>
                    <a:pt x="20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8"/>
            <p:cNvSpPr/>
            <p:nvPr/>
          </p:nvSpPr>
          <p:spPr>
            <a:xfrm>
              <a:off x="3201343" y="4219146"/>
              <a:ext cx="1153905" cy="588168"/>
            </a:xfrm>
            <a:custGeom>
              <a:avLst/>
              <a:gdLst/>
              <a:ahLst/>
              <a:cxnLst/>
              <a:rect l="l" t="t" r="r" b="b"/>
              <a:pathLst>
                <a:path w="47330" h="24125" extrusionOk="0">
                  <a:moveTo>
                    <a:pt x="23665" y="335"/>
                  </a:moveTo>
                  <a:cubicBezTo>
                    <a:pt x="36533" y="335"/>
                    <a:pt x="47016" y="5608"/>
                    <a:pt x="47016" y="12073"/>
                  </a:cubicBezTo>
                  <a:cubicBezTo>
                    <a:pt x="47016" y="18559"/>
                    <a:pt x="36554" y="23811"/>
                    <a:pt x="23665" y="23811"/>
                  </a:cubicBezTo>
                  <a:cubicBezTo>
                    <a:pt x="10776" y="23811"/>
                    <a:pt x="314" y="18559"/>
                    <a:pt x="314" y="12073"/>
                  </a:cubicBezTo>
                  <a:cubicBezTo>
                    <a:pt x="314" y="5608"/>
                    <a:pt x="10797" y="335"/>
                    <a:pt x="23665" y="335"/>
                  </a:cubicBezTo>
                  <a:close/>
                  <a:moveTo>
                    <a:pt x="23665" y="0"/>
                  </a:moveTo>
                  <a:cubicBezTo>
                    <a:pt x="10609" y="0"/>
                    <a:pt x="0" y="5419"/>
                    <a:pt x="0" y="12073"/>
                  </a:cubicBezTo>
                  <a:cubicBezTo>
                    <a:pt x="0" y="18727"/>
                    <a:pt x="10609" y="24125"/>
                    <a:pt x="23665" y="24125"/>
                  </a:cubicBezTo>
                  <a:cubicBezTo>
                    <a:pt x="36721" y="24125"/>
                    <a:pt x="47329" y="18727"/>
                    <a:pt x="47329" y="12073"/>
                  </a:cubicBezTo>
                  <a:cubicBezTo>
                    <a:pt x="47329" y="5419"/>
                    <a:pt x="36700" y="0"/>
                    <a:pt x="23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8"/>
            <p:cNvSpPr/>
            <p:nvPr/>
          </p:nvSpPr>
          <p:spPr>
            <a:xfrm>
              <a:off x="3680344" y="4463997"/>
              <a:ext cx="195918" cy="98983"/>
            </a:xfrm>
            <a:custGeom>
              <a:avLst/>
              <a:gdLst/>
              <a:ahLst/>
              <a:cxnLst/>
              <a:rect l="l" t="t" r="r" b="b"/>
              <a:pathLst>
                <a:path w="8036" h="4060" extrusionOk="0">
                  <a:moveTo>
                    <a:pt x="4018" y="0"/>
                  </a:moveTo>
                  <a:cubicBezTo>
                    <a:pt x="1800" y="0"/>
                    <a:pt x="1" y="900"/>
                    <a:pt x="1" y="2030"/>
                  </a:cubicBezTo>
                  <a:cubicBezTo>
                    <a:pt x="1" y="3160"/>
                    <a:pt x="1800" y="4060"/>
                    <a:pt x="4018" y="4060"/>
                  </a:cubicBezTo>
                  <a:cubicBezTo>
                    <a:pt x="6236" y="4060"/>
                    <a:pt x="8035" y="3160"/>
                    <a:pt x="8035" y="2030"/>
                  </a:cubicBezTo>
                  <a:cubicBezTo>
                    <a:pt x="8035" y="900"/>
                    <a:pt x="6236" y="0"/>
                    <a:pt x="4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5" name="Google Shape;1815;p68"/>
            <p:cNvGrpSpPr/>
            <p:nvPr/>
          </p:nvGrpSpPr>
          <p:grpSpPr>
            <a:xfrm>
              <a:off x="2745284" y="4283925"/>
              <a:ext cx="350978" cy="630033"/>
              <a:chOff x="2745284" y="4283925"/>
              <a:chExt cx="350978" cy="630033"/>
            </a:xfrm>
          </p:grpSpPr>
          <p:sp>
            <p:nvSpPr>
              <p:cNvPr id="1816" name="Google Shape;1816;p68"/>
              <p:cNvSpPr/>
              <p:nvPr/>
            </p:nvSpPr>
            <p:spPr>
              <a:xfrm>
                <a:off x="2745284" y="4283925"/>
                <a:ext cx="134699" cy="92351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788" extrusionOk="0">
                    <a:moveTo>
                      <a:pt x="2762" y="0"/>
                    </a:moveTo>
                    <a:cubicBezTo>
                      <a:pt x="1235" y="0"/>
                      <a:pt x="1" y="858"/>
                      <a:pt x="1" y="1884"/>
                    </a:cubicBezTo>
                    <a:cubicBezTo>
                      <a:pt x="1" y="2930"/>
                      <a:pt x="1235" y="3788"/>
                      <a:pt x="2762" y="3788"/>
                    </a:cubicBezTo>
                    <a:cubicBezTo>
                      <a:pt x="4290" y="3788"/>
                      <a:pt x="5524" y="2930"/>
                      <a:pt x="5524" y="1884"/>
                    </a:cubicBezTo>
                    <a:cubicBezTo>
                      <a:pt x="5524" y="858"/>
                      <a:pt x="4290" y="0"/>
                      <a:pt x="2762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68"/>
              <p:cNvSpPr/>
              <p:nvPr/>
            </p:nvSpPr>
            <p:spPr>
              <a:xfrm>
                <a:off x="2954955" y="4283925"/>
                <a:ext cx="135187" cy="9235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3788" extrusionOk="0">
                    <a:moveTo>
                      <a:pt x="2783" y="0"/>
                    </a:moveTo>
                    <a:cubicBezTo>
                      <a:pt x="1256" y="0"/>
                      <a:pt x="0" y="858"/>
                      <a:pt x="0" y="1884"/>
                    </a:cubicBezTo>
                    <a:cubicBezTo>
                      <a:pt x="0" y="2930"/>
                      <a:pt x="1256" y="3788"/>
                      <a:pt x="2783" y="3788"/>
                    </a:cubicBezTo>
                    <a:cubicBezTo>
                      <a:pt x="4289" y="3788"/>
                      <a:pt x="5545" y="2930"/>
                      <a:pt x="5545" y="1884"/>
                    </a:cubicBezTo>
                    <a:cubicBezTo>
                      <a:pt x="5545" y="858"/>
                      <a:pt x="4310" y="0"/>
                      <a:pt x="2783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68"/>
              <p:cNvSpPr/>
              <p:nvPr/>
            </p:nvSpPr>
            <p:spPr>
              <a:xfrm>
                <a:off x="2751915" y="4821582"/>
                <a:ext cx="134699" cy="9237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789" extrusionOk="0">
                    <a:moveTo>
                      <a:pt x="2762" y="1"/>
                    </a:moveTo>
                    <a:cubicBezTo>
                      <a:pt x="1235" y="1"/>
                      <a:pt x="1" y="859"/>
                      <a:pt x="1" y="1905"/>
                    </a:cubicBezTo>
                    <a:cubicBezTo>
                      <a:pt x="1" y="2951"/>
                      <a:pt x="1235" y="3788"/>
                      <a:pt x="2762" y="3788"/>
                    </a:cubicBezTo>
                    <a:cubicBezTo>
                      <a:pt x="4290" y="3788"/>
                      <a:pt x="5524" y="2951"/>
                      <a:pt x="5524" y="1905"/>
                    </a:cubicBezTo>
                    <a:cubicBezTo>
                      <a:pt x="5524" y="859"/>
                      <a:pt x="4290" y="1"/>
                      <a:pt x="276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68"/>
              <p:cNvSpPr/>
              <p:nvPr/>
            </p:nvSpPr>
            <p:spPr>
              <a:xfrm>
                <a:off x="2961586" y="4821582"/>
                <a:ext cx="134675" cy="92376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789" extrusionOk="0">
                    <a:moveTo>
                      <a:pt x="2762" y="1"/>
                    </a:moveTo>
                    <a:cubicBezTo>
                      <a:pt x="1235" y="1"/>
                      <a:pt x="0" y="859"/>
                      <a:pt x="0" y="1905"/>
                    </a:cubicBezTo>
                    <a:cubicBezTo>
                      <a:pt x="0" y="2951"/>
                      <a:pt x="1235" y="3788"/>
                      <a:pt x="2762" y="3788"/>
                    </a:cubicBezTo>
                    <a:cubicBezTo>
                      <a:pt x="4290" y="3788"/>
                      <a:pt x="5524" y="2951"/>
                      <a:pt x="5524" y="1905"/>
                    </a:cubicBezTo>
                    <a:cubicBezTo>
                      <a:pt x="5524" y="859"/>
                      <a:pt x="4290" y="1"/>
                      <a:pt x="276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68"/>
              <p:cNvSpPr/>
              <p:nvPr/>
            </p:nvSpPr>
            <p:spPr>
              <a:xfrm>
                <a:off x="2751915" y="4701192"/>
                <a:ext cx="134699" cy="9237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789" extrusionOk="0">
                    <a:moveTo>
                      <a:pt x="2762" y="1"/>
                    </a:moveTo>
                    <a:cubicBezTo>
                      <a:pt x="1235" y="1"/>
                      <a:pt x="1" y="859"/>
                      <a:pt x="1" y="1905"/>
                    </a:cubicBezTo>
                    <a:cubicBezTo>
                      <a:pt x="1" y="2951"/>
                      <a:pt x="1235" y="3788"/>
                      <a:pt x="2762" y="3788"/>
                    </a:cubicBezTo>
                    <a:cubicBezTo>
                      <a:pt x="4290" y="3788"/>
                      <a:pt x="5524" y="2951"/>
                      <a:pt x="5524" y="1905"/>
                    </a:cubicBezTo>
                    <a:cubicBezTo>
                      <a:pt x="5524" y="859"/>
                      <a:pt x="4290" y="1"/>
                      <a:pt x="276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68"/>
              <p:cNvSpPr/>
              <p:nvPr/>
            </p:nvSpPr>
            <p:spPr>
              <a:xfrm>
                <a:off x="2961586" y="4701192"/>
                <a:ext cx="134675" cy="92376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789" extrusionOk="0">
                    <a:moveTo>
                      <a:pt x="2762" y="1"/>
                    </a:moveTo>
                    <a:cubicBezTo>
                      <a:pt x="1235" y="1"/>
                      <a:pt x="0" y="859"/>
                      <a:pt x="0" y="1905"/>
                    </a:cubicBezTo>
                    <a:cubicBezTo>
                      <a:pt x="0" y="2951"/>
                      <a:pt x="1235" y="3788"/>
                      <a:pt x="2762" y="3788"/>
                    </a:cubicBezTo>
                    <a:cubicBezTo>
                      <a:pt x="4290" y="3788"/>
                      <a:pt x="5524" y="2951"/>
                      <a:pt x="5524" y="1905"/>
                    </a:cubicBezTo>
                    <a:cubicBezTo>
                      <a:pt x="5524" y="859"/>
                      <a:pt x="4290" y="1"/>
                      <a:pt x="276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2" name="Google Shape;1822;p68"/>
            <p:cNvSpPr/>
            <p:nvPr/>
          </p:nvSpPr>
          <p:spPr>
            <a:xfrm>
              <a:off x="1174651" y="4804247"/>
              <a:ext cx="307578" cy="67874"/>
            </a:xfrm>
            <a:custGeom>
              <a:avLst/>
              <a:gdLst/>
              <a:ahLst/>
              <a:cxnLst/>
              <a:rect l="l" t="t" r="r" b="b"/>
              <a:pathLst>
                <a:path w="12616" h="2784" extrusionOk="0">
                  <a:moveTo>
                    <a:pt x="11360" y="0"/>
                  </a:moveTo>
                  <a:cubicBezTo>
                    <a:pt x="11025" y="586"/>
                    <a:pt x="9854" y="984"/>
                    <a:pt x="6297" y="984"/>
                  </a:cubicBezTo>
                  <a:cubicBezTo>
                    <a:pt x="2572" y="984"/>
                    <a:pt x="1463" y="628"/>
                    <a:pt x="1150" y="21"/>
                  </a:cubicBezTo>
                  <a:cubicBezTo>
                    <a:pt x="1129" y="126"/>
                    <a:pt x="1129" y="210"/>
                    <a:pt x="1129" y="314"/>
                  </a:cubicBezTo>
                  <a:cubicBezTo>
                    <a:pt x="1149" y="1723"/>
                    <a:pt x="0" y="2784"/>
                    <a:pt x="6116" y="2784"/>
                  </a:cubicBezTo>
                  <a:cubicBezTo>
                    <a:pt x="6176" y="2784"/>
                    <a:pt x="6236" y="2784"/>
                    <a:pt x="6297" y="2783"/>
                  </a:cubicBezTo>
                  <a:cubicBezTo>
                    <a:pt x="12616" y="2783"/>
                    <a:pt x="11402" y="1549"/>
                    <a:pt x="11381" y="126"/>
                  </a:cubicBezTo>
                  <a:cubicBezTo>
                    <a:pt x="11381" y="84"/>
                    <a:pt x="11360" y="42"/>
                    <a:pt x="1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8"/>
            <p:cNvSpPr/>
            <p:nvPr/>
          </p:nvSpPr>
          <p:spPr>
            <a:xfrm>
              <a:off x="1202664" y="4746564"/>
              <a:ext cx="248969" cy="81673"/>
            </a:xfrm>
            <a:custGeom>
              <a:avLst/>
              <a:gdLst/>
              <a:ahLst/>
              <a:cxnLst/>
              <a:rect l="l" t="t" r="r" b="b"/>
              <a:pathLst>
                <a:path w="10212" h="3350" extrusionOk="0">
                  <a:moveTo>
                    <a:pt x="5223" y="1"/>
                  </a:moveTo>
                  <a:cubicBezTo>
                    <a:pt x="5170" y="1"/>
                    <a:pt x="5117" y="1"/>
                    <a:pt x="5064" y="2"/>
                  </a:cubicBezTo>
                  <a:cubicBezTo>
                    <a:pt x="2428" y="44"/>
                    <a:pt x="273" y="1090"/>
                    <a:pt x="1" y="2387"/>
                  </a:cubicBezTo>
                  <a:cubicBezTo>
                    <a:pt x="314" y="2994"/>
                    <a:pt x="1423" y="3350"/>
                    <a:pt x="5148" y="3350"/>
                  </a:cubicBezTo>
                  <a:cubicBezTo>
                    <a:pt x="8705" y="3350"/>
                    <a:pt x="9856" y="2952"/>
                    <a:pt x="10211" y="2346"/>
                  </a:cubicBezTo>
                  <a:cubicBezTo>
                    <a:pt x="10068" y="1032"/>
                    <a:pt x="7892" y="1"/>
                    <a:pt x="52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8"/>
            <p:cNvSpPr/>
            <p:nvPr/>
          </p:nvSpPr>
          <p:spPr>
            <a:xfrm>
              <a:off x="1340901" y="4640485"/>
              <a:ext cx="485162" cy="110734"/>
            </a:xfrm>
            <a:custGeom>
              <a:avLst/>
              <a:gdLst/>
              <a:ahLst/>
              <a:cxnLst/>
              <a:rect l="l" t="t" r="r" b="b"/>
              <a:pathLst>
                <a:path w="19900" h="4542" extrusionOk="0">
                  <a:moveTo>
                    <a:pt x="19104" y="1"/>
                  </a:moveTo>
                  <a:lnTo>
                    <a:pt x="1" y="3349"/>
                  </a:lnTo>
                  <a:lnTo>
                    <a:pt x="1" y="4541"/>
                  </a:lnTo>
                  <a:lnTo>
                    <a:pt x="19899" y="712"/>
                  </a:lnTo>
                  <a:lnTo>
                    <a:pt x="19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8"/>
            <p:cNvSpPr/>
            <p:nvPr/>
          </p:nvSpPr>
          <p:spPr>
            <a:xfrm>
              <a:off x="1779113" y="4614472"/>
              <a:ext cx="107662" cy="100007"/>
            </a:xfrm>
            <a:custGeom>
              <a:avLst/>
              <a:gdLst/>
              <a:ahLst/>
              <a:cxnLst/>
              <a:rect l="l" t="t" r="r" b="b"/>
              <a:pathLst>
                <a:path w="4416" h="4102" extrusionOk="0">
                  <a:moveTo>
                    <a:pt x="4143" y="1"/>
                  </a:moveTo>
                  <a:lnTo>
                    <a:pt x="0" y="524"/>
                  </a:lnTo>
                  <a:lnTo>
                    <a:pt x="293" y="2721"/>
                  </a:lnTo>
                  <a:lnTo>
                    <a:pt x="2783" y="2386"/>
                  </a:lnTo>
                  <a:lnTo>
                    <a:pt x="3055" y="3955"/>
                  </a:lnTo>
                  <a:lnTo>
                    <a:pt x="3369" y="4102"/>
                  </a:lnTo>
                  <a:lnTo>
                    <a:pt x="3599" y="2282"/>
                  </a:lnTo>
                  <a:lnTo>
                    <a:pt x="4415" y="2177"/>
                  </a:lnTo>
                  <a:lnTo>
                    <a:pt x="4143" y="1"/>
                  </a:lnTo>
                  <a:close/>
                </a:path>
              </a:pathLst>
            </a:custGeom>
            <a:solidFill>
              <a:srgbClr val="01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8"/>
            <p:cNvSpPr/>
            <p:nvPr/>
          </p:nvSpPr>
          <p:spPr>
            <a:xfrm>
              <a:off x="1265931" y="4750684"/>
              <a:ext cx="123460" cy="49004"/>
            </a:xfrm>
            <a:custGeom>
              <a:avLst/>
              <a:gdLst/>
              <a:ahLst/>
              <a:cxnLst/>
              <a:rect l="l" t="t" r="r" b="b"/>
              <a:pathLst>
                <a:path w="5064" h="2010" extrusionOk="0">
                  <a:moveTo>
                    <a:pt x="21" y="0"/>
                  </a:moveTo>
                  <a:cubicBezTo>
                    <a:pt x="0" y="84"/>
                    <a:pt x="0" y="168"/>
                    <a:pt x="0" y="252"/>
                  </a:cubicBezTo>
                  <a:cubicBezTo>
                    <a:pt x="0" y="1214"/>
                    <a:pt x="1109" y="2009"/>
                    <a:pt x="2511" y="2009"/>
                  </a:cubicBezTo>
                  <a:cubicBezTo>
                    <a:pt x="2529" y="2009"/>
                    <a:pt x="2547" y="2010"/>
                    <a:pt x="2565" y="2010"/>
                  </a:cubicBezTo>
                  <a:cubicBezTo>
                    <a:pt x="3942" y="2010"/>
                    <a:pt x="5064" y="1223"/>
                    <a:pt x="5064" y="272"/>
                  </a:cubicBezTo>
                  <a:lnTo>
                    <a:pt x="5064" y="189"/>
                  </a:lnTo>
                  <a:cubicBezTo>
                    <a:pt x="4310" y="461"/>
                    <a:pt x="3515" y="586"/>
                    <a:pt x="2720" y="586"/>
                  </a:cubicBezTo>
                  <a:cubicBezTo>
                    <a:pt x="2677" y="587"/>
                    <a:pt x="2634" y="588"/>
                    <a:pt x="2591" y="588"/>
                  </a:cubicBezTo>
                  <a:cubicBezTo>
                    <a:pt x="1695" y="588"/>
                    <a:pt x="820" y="380"/>
                    <a:pt x="21" y="0"/>
                  </a:cubicBezTo>
                  <a:close/>
                </a:path>
              </a:pathLst>
            </a:custGeom>
            <a:solidFill>
              <a:srgbClr val="000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8"/>
            <p:cNvSpPr/>
            <p:nvPr/>
          </p:nvSpPr>
          <p:spPr>
            <a:xfrm>
              <a:off x="1266418" y="4714967"/>
              <a:ext cx="122973" cy="50077"/>
            </a:xfrm>
            <a:custGeom>
              <a:avLst/>
              <a:gdLst/>
              <a:ahLst/>
              <a:cxnLst/>
              <a:rect l="l" t="t" r="r" b="b"/>
              <a:pathLst>
                <a:path w="5044" h="2054" extrusionOk="0">
                  <a:moveTo>
                    <a:pt x="2512" y="1"/>
                  </a:moveTo>
                  <a:cubicBezTo>
                    <a:pt x="1235" y="1"/>
                    <a:pt x="189" y="629"/>
                    <a:pt x="1" y="1486"/>
                  </a:cubicBezTo>
                  <a:cubicBezTo>
                    <a:pt x="796" y="1864"/>
                    <a:pt x="1667" y="2053"/>
                    <a:pt x="2541" y="2053"/>
                  </a:cubicBezTo>
                  <a:cubicBezTo>
                    <a:pt x="2587" y="2053"/>
                    <a:pt x="2633" y="2052"/>
                    <a:pt x="2679" y="2051"/>
                  </a:cubicBezTo>
                  <a:cubicBezTo>
                    <a:pt x="2729" y="2053"/>
                    <a:pt x="2779" y="2053"/>
                    <a:pt x="2830" y="2053"/>
                  </a:cubicBezTo>
                  <a:cubicBezTo>
                    <a:pt x="3577" y="2053"/>
                    <a:pt x="4338" y="1909"/>
                    <a:pt x="5044" y="1654"/>
                  </a:cubicBezTo>
                  <a:cubicBezTo>
                    <a:pt x="4981" y="733"/>
                    <a:pt x="3872" y="1"/>
                    <a:pt x="2512" y="1"/>
                  </a:cubicBezTo>
                  <a:close/>
                </a:path>
              </a:pathLst>
            </a:custGeom>
            <a:solidFill>
              <a:srgbClr val="041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8"/>
            <p:cNvSpPr/>
            <p:nvPr/>
          </p:nvSpPr>
          <p:spPr>
            <a:xfrm>
              <a:off x="4354730" y="4808319"/>
              <a:ext cx="307578" cy="67874"/>
            </a:xfrm>
            <a:custGeom>
              <a:avLst/>
              <a:gdLst/>
              <a:ahLst/>
              <a:cxnLst/>
              <a:rect l="l" t="t" r="r" b="b"/>
              <a:pathLst>
                <a:path w="12616" h="2784" extrusionOk="0">
                  <a:moveTo>
                    <a:pt x="1277" y="1"/>
                  </a:moveTo>
                  <a:cubicBezTo>
                    <a:pt x="1256" y="43"/>
                    <a:pt x="1256" y="85"/>
                    <a:pt x="1256" y="126"/>
                  </a:cubicBezTo>
                  <a:cubicBezTo>
                    <a:pt x="1235" y="1549"/>
                    <a:pt x="1" y="2784"/>
                    <a:pt x="6319" y="2784"/>
                  </a:cubicBezTo>
                  <a:cubicBezTo>
                    <a:pt x="6380" y="2784"/>
                    <a:pt x="6441" y="2784"/>
                    <a:pt x="6500" y="2784"/>
                  </a:cubicBezTo>
                  <a:cubicBezTo>
                    <a:pt x="12616" y="2784"/>
                    <a:pt x="11467" y="1724"/>
                    <a:pt x="11509" y="315"/>
                  </a:cubicBezTo>
                  <a:cubicBezTo>
                    <a:pt x="11509" y="210"/>
                    <a:pt x="11488" y="126"/>
                    <a:pt x="11467" y="22"/>
                  </a:cubicBezTo>
                  <a:cubicBezTo>
                    <a:pt x="11174" y="629"/>
                    <a:pt x="10065" y="984"/>
                    <a:pt x="6319" y="984"/>
                  </a:cubicBezTo>
                  <a:cubicBezTo>
                    <a:pt x="2783" y="984"/>
                    <a:pt x="1612" y="587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8"/>
            <p:cNvSpPr/>
            <p:nvPr/>
          </p:nvSpPr>
          <p:spPr>
            <a:xfrm>
              <a:off x="4385839" y="4750660"/>
              <a:ext cx="248457" cy="81673"/>
            </a:xfrm>
            <a:custGeom>
              <a:avLst/>
              <a:gdLst/>
              <a:ahLst/>
              <a:cxnLst/>
              <a:rect l="l" t="t" r="r" b="b"/>
              <a:pathLst>
                <a:path w="10191" h="3350" extrusionOk="0">
                  <a:moveTo>
                    <a:pt x="4989" y="0"/>
                  </a:moveTo>
                  <a:cubicBezTo>
                    <a:pt x="2320" y="0"/>
                    <a:pt x="145" y="1032"/>
                    <a:pt x="1" y="2366"/>
                  </a:cubicBezTo>
                  <a:cubicBezTo>
                    <a:pt x="336" y="2952"/>
                    <a:pt x="1507" y="3349"/>
                    <a:pt x="5043" y="3349"/>
                  </a:cubicBezTo>
                  <a:cubicBezTo>
                    <a:pt x="8789" y="3349"/>
                    <a:pt x="9898" y="2994"/>
                    <a:pt x="10191" y="2387"/>
                  </a:cubicBezTo>
                  <a:cubicBezTo>
                    <a:pt x="9940" y="1090"/>
                    <a:pt x="7784" y="64"/>
                    <a:pt x="5148" y="1"/>
                  </a:cubicBezTo>
                  <a:cubicBezTo>
                    <a:pt x="5095" y="1"/>
                    <a:pt x="5042" y="0"/>
                    <a:pt x="4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8"/>
            <p:cNvSpPr/>
            <p:nvPr/>
          </p:nvSpPr>
          <p:spPr>
            <a:xfrm>
              <a:off x="4011405" y="4644581"/>
              <a:ext cx="485162" cy="110710"/>
            </a:xfrm>
            <a:custGeom>
              <a:avLst/>
              <a:gdLst/>
              <a:ahLst/>
              <a:cxnLst/>
              <a:rect l="l" t="t" r="r" b="b"/>
              <a:pathLst>
                <a:path w="19900" h="4541" extrusionOk="0">
                  <a:moveTo>
                    <a:pt x="796" y="0"/>
                  </a:moveTo>
                  <a:lnTo>
                    <a:pt x="1" y="712"/>
                  </a:lnTo>
                  <a:lnTo>
                    <a:pt x="19899" y="4541"/>
                  </a:lnTo>
                  <a:lnTo>
                    <a:pt x="19899" y="3348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8"/>
            <p:cNvSpPr/>
            <p:nvPr/>
          </p:nvSpPr>
          <p:spPr>
            <a:xfrm>
              <a:off x="3950211" y="4618568"/>
              <a:ext cx="108150" cy="100007"/>
            </a:xfrm>
            <a:custGeom>
              <a:avLst/>
              <a:gdLst/>
              <a:ahLst/>
              <a:cxnLst/>
              <a:rect l="l" t="t" r="r" b="b"/>
              <a:pathLst>
                <a:path w="4436" h="4102" extrusionOk="0">
                  <a:moveTo>
                    <a:pt x="293" y="0"/>
                  </a:moveTo>
                  <a:lnTo>
                    <a:pt x="0" y="2176"/>
                  </a:lnTo>
                  <a:lnTo>
                    <a:pt x="816" y="2302"/>
                  </a:lnTo>
                  <a:lnTo>
                    <a:pt x="1046" y="4101"/>
                  </a:lnTo>
                  <a:lnTo>
                    <a:pt x="1360" y="3955"/>
                  </a:lnTo>
                  <a:lnTo>
                    <a:pt x="1653" y="2406"/>
                  </a:lnTo>
                  <a:lnTo>
                    <a:pt x="4143" y="2720"/>
                  </a:lnTo>
                  <a:lnTo>
                    <a:pt x="4436" y="54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1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8"/>
            <p:cNvSpPr/>
            <p:nvPr/>
          </p:nvSpPr>
          <p:spPr>
            <a:xfrm>
              <a:off x="4447570" y="4754756"/>
              <a:ext cx="123997" cy="49004"/>
            </a:xfrm>
            <a:custGeom>
              <a:avLst/>
              <a:gdLst/>
              <a:ahLst/>
              <a:cxnLst/>
              <a:rect l="l" t="t" r="r" b="b"/>
              <a:pathLst>
                <a:path w="5086" h="2010" extrusionOk="0">
                  <a:moveTo>
                    <a:pt x="5064" y="1"/>
                  </a:moveTo>
                  <a:cubicBezTo>
                    <a:pt x="4245" y="380"/>
                    <a:pt x="3370" y="588"/>
                    <a:pt x="2491" y="588"/>
                  </a:cubicBezTo>
                  <a:cubicBezTo>
                    <a:pt x="2449" y="588"/>
                    <a:pt x="2407" y="588"/>
                    <a:pt x="2365" y="587"/>
                  </a:cubicBezTo>
                  <a:cubicBezTo>
                    <a:pt x="2315" y="588"/>
                    <a:pt x="2265" y="589"/>
                    <a:pt x="2215" y="589"/>
                  </a:cubicBezTo>
                  <a:cubicBezTo>
                    <a:pt x="1467" y="589"/>
                    <a:pt x="706" y="444"/>
                    <a:pt x="1" y="189"/>
                  </a:cubicBezTo>
                  <a:lnTo>
                    <a:pt x="1" y="294"/>
                  </a:lnTo>
                  <a:cubicBezTo>
                    <a:pt x="21" y="1244"/>
                    <a:pt x="1122" y="2010"/>
                    <a:pt x="2498" y="2010"/>
                  </a:cubicBezTo>
                  <a:cubicBezTo>
                    <a:pt x="2516" y="2010"/>
                    <a:pt x="2535" y="2010"/>
                    <a:pt x="2553" y="2010"/>
                  </a:cubicBezTo>
                  <a:cubicBezTo>
                    <a:pt x="3955" y="2010"/>
                    <a:pt x="5085" y="1214"/>
                    <a:pt x="5085" y="252"/>
                  </a:cubicBezTo>
                  <a:cubicBezTo>
                    <a:pt x="5085" y="168"/>
                    <a:pt x="5085" y="85"/>
                    <a:pt x="5064" y="1"/>
                  </a:cubicBezTo>
                  <a:close/>
                </a:path>
              </a:pathLst>
            </a:custGeom>
            <a:solidFill>
              <a:srgbClr val="000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8"/>
            <p:cNvSpPr/>
            <p:nvPr/>
          </p:nvSpPr>
          <p:spPr>
            <a:xfrm>
              <a:off x="4448082" y="4718551"/>
              <a:ext cx="122973" cy="50564"/>
            </a:xfrm>
            <a:custGeom>
              <a:avLst/>
              <a:gdLst/>
              <a:ahLst/>
              <a:cxnLst/>
              <a:rect l="l" t="t" r="r" b="b"/>
              <a:pathLst>
                <a:path w="5044" h="2074" extrusionOk="0">
                  <a:moveTo>
                    <a:pt x="2511" y="0"/>
                  </a:moveTo>
                  <a:cubicBezTo>
                    <a:pt x="1151" y="21"/>
                    <a:pt x="63" y="754"/>
                    <a:pt x="1" y="1674"/>
                  </a:cubicBezTo>
                  <a:cubicBezTo>
                    <a:pt x="706" y="1929"/>
                    <a:pt x="1449" y="2074"/>
                    <a:pt x="2211" y="2074"/>
                  </a:cubicBezTo>
                  <a:cubicBezTo>
                    <a:pt x="2262" y="2074"/>
                    <a:pt x="2314" y="2073"/>
                    <a:pt x="2365" y="2072"/>
                  </a:cubicBezTo>
                  <a:cubicBezTo>
                    <a:pt x="2407" y="2073"/>
                    <a:pt x="2449" y="2073"/>
                    <a:pt x="2491" y="2073"/>
                  </a:cubicBezTo>
                  <a:cubicBezTo>
                    <a:pt x="3369" y="2073"/>
                    <a:pt x="4244" y="1865"/>
                    <a:pt x="5043" y="1486"/>
                  </a:cubicBezTo>
                  <a:cubicBezTo>
                    <a:pt x="4855" y="649"/>
                    <a:pt x="3809" y="0"/>
                    <a:pt x="2511" y="0"/>
                  </a:cubicBezTo>
                  <a:close/>
                </a:path>
              </a:pathLst>
            </a:custGeom>
            <a:solidFill>
              <a:srgbClr val="041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8"/>
            <p:cNvSpPr/>
            <p:nvPr/>
          </p:nvSpPr>
          <p:spPr>
            <a:xfrm>
              <a:off x="3954794" y="3513119"/>
              <a:ext cx="563714" cy="1047974"/>
            </a:xfrm>
            <a:custGeom>
              <a:avLst/>
              <a:gdLst/>
              <a:ahLst/>
              <a:cxnLst/>
              <a:rect l="l" t="t" r="r" b="b"/>
              <a:pathLst>
                <a:path w="23122" h="42985" extrusionOk="0">
                  <a:moveTo>
                    <a:pt x="1068" y="1"/>
                  </a:moveTo>
                  <a:lnTo>
                    <a:pt x="0" y="6090"/>
                  </a:lnTo>
                  <a:cubicBezTo>
                    <a:pt x="0" y="6090"/>
                    <a:pt x="5692" y="28603"/>
                    <a:pt x="5294" y="29629"/>
                  </a:cubicBezTo>
                  <a:cubicBezTo>
                    <a:pt x="4917" y="30654"/>
                    <a:pt x="2407" y="31616"/>
                    <a:pt x="1256" y="33520"/>
                  </a:cubicBezTo>
                  <a:cubicBezTo>
                    <a:pt x="307" y="35074"/>
                    <a:pt x="909" y="37524"/>
                    <a:pt x="2582" y="37524"/>
                  </a:cubicBezTo>
                  <a:cubicBezTo>
                    <a:pt x="2937" y="37524"/>
                    <a:pt x="3341" y="37414"/>
                    <a:pt x="3788" y="37161"/>
                  </a:cubicBezTo>
                  <a:cubicBezTo>
                    <a:pt x="6190" y="35802"/>
                    <a:pt x="7703" y="32942"/>
                    <a:pt x="8309" y="32942"/>
                  </a:cubicBezTo>
                  <a:cubicBezTo>
                    <a:pt x="8347" y="32942"/>
                    <a:pt x="8381" y="32953"/>
                    <a:pt x="8412" y="32976"/>
                  </a:cubicBezTo>
                  <a:cubicBezTo>
                    <a:pt x="8935" y="33374"/>
                    <a:pt x="9144" y="37831"/>
                    <a:pt x="10107" y="40760"/>
                  </a:cubicBezTo>
                  <a:cubicBezTo>
                    <a:pt x="10617" y="42314"/>
                    <a:pt x="11952" y="42985"/>
                    <a:pt x="13227" y="42985"/>
                  </a:cubicBezTo>
                  <a:cubicBezTo>
                    <a:pt x="14356" y="42985"/>
                    <a:pt x="15438" y="42459"/>
                    <a:pt x="15861" y="41555"/>
                  </a:cubicBezTo>
                  <a:cubicBezTo>
                    <a:pt x="16760" y="39651"/>
                    <a:pt x="12576" y="33102"/>
                    <a:pt x="12889" y="32474"/>
                  </a:cubicBezTo>
                  <a:cubicBezTo>
                    <a:pt x="13203" y="31826"/>
                    <a:pt x="18078" y="32349"/>
                    <a:pt x="20610" y="31135"/>
                  </a:cubicBezTo>
                  <a:cubicBezTo>
                    <a:pt x="23121" y="29942"/>
                    <a:pt x="21719" y="27411"/>
                    <a:pt x="20213" y="26574"/>
                  </a:cubicBezTo>
                  <a:cubicBezTo>
                    <a:pt x="19997" y="26449"/>
                    <a:pt x="19685" y="26397"/>
                    <a:pt x="19306" y="26397"/>
                  </a:cubicBezTo>
                  <a:cubicBezTo>
                    <a:pt x="17450" y="26397"/>
                    <a:pt x="13998" y="27642"/>
                    <a:pt x="12475" y="27642"/>
                  </a:cubicBezTo>
                  <a:cubicBezTo>
                    <a:pt x="12171" y="27642"/>
                    <a:pt x="11944" y="27593"/>
                    <a:pt x="11822" y="27473"/>
                  </a:cubicBezTo>
                  <a:cubicBezTo>
                    <a:pt x="10964" y="26616"/>
                    <a:pt x="1068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8"/>
            <p:cNvSpPr/>
            <p:nvPr/>
          </p:nvSpPr>
          <p:spPr>
            <a:xfrm>
              <a:off x="1337853" y="3377444"/>
              <a:ext cx="497376" cy="1223486"/>
            </a:xfrm>
            <a:custGeom>
              <a:avLst/>
              <a:gdLst/>
              <a:ahLst/>
              <a:cxnLst/>
              <a:rect l="l" t="t" r="r" b="b"/>
              <a:pathLst>
                <a:path w="20401" h="50184" extrusionOk="0">
                  <a:moveTo>
                    <a:pt x="20401" y="0"/>
                  </a:moveTo>
                  <a:lnTo>
                    <a:pt x="20401" y="0"/>
                  </a:lnTo>
                  <a:cubicBezTo>
                    <a:pt x="20400" y="2"/>
                    <a:pt x="12554" y="35298"/>
                    <a:pt x="11466" y="35821"/>
                  </a:cubicBezTo>
                  <a:cubicBezTo>
                    <a:pt x="11406" y="35850"/>
                    <a:pt x="11334" y="35864"/>
                    <a:pt x="11252" y="35864"/>
                  </a:cubicBezTo>
                  <a:cubicBezTo>
                    <a:pt x="9902" y="35864"/>
                    <a:pt x="5765" y="32186"/>
                    <a:pt x="4034" y="32186"/>
                  </a:cubicBezTo>
                  <a:cubicBezTo>
                    <a:pt x="3969" y="32186"/>
                    <a:pt x="3908" y="32191"/>
                    <a:pt x="3850" y="32202"/>
                  </a:cubicBezTo>
                  <a:cubicBezTo>
                    <a:pt x="2155" y="32494"/>
                    <a:pt x="0" y="34399"/>
                    <a:pt x="1967" y="36386"/>
                  </a:cubicBezTo>
                  <a:cubicBezTo>
                    <a:pt x="3955" y="38353"/>
                    <a:pt x="8725" y="39483"/>
                    <a:pt x="8809" y="40173"/>
                  </a:cubicBezTo>
                  <a:cubicBezTo>
                    <a:pt x="8893" y="40885"/>
                    <a:pt x="2783" y="45676"/>
                    <a:pt x="2992" y="47769"/>
                  </a:cubicBezTo>
                  <a:cubicBezTo>
                    <a:pt x="3125" y="49094"/>
                    <a:pt x="4625" y="50183"/>
                    <a:pt x="6180" y="50183"/>
                  </a:cubicBezTo>
                  <a:cubicBezTo>
                    <a:pt x="7081" y="50183"/>
                    <a:pt x="8000" y="49818"/>
                    <a:pt x="8684" y="48920"/>
                  </a:cubicBezTo>
                  <a:cubicBezTo>
                    <a:pt x="10546" y="46471"/>
                    <a:pt x="12220" y="42329"/>
                    <a:pt x="12868" y="42119"/>
                  </a:cubicBezTo>
                  <a:cubicBezTo>
                    <a:pt x="12887" y="42113"/>
                    <a:pt x="12905" y="42110"/>
                    <a:pt x="12922" y="42110"/>
                  </a:cubicBezTo>
                  <a:cubicBezTo>
                    <a:pt x="13522" y="42110"/>
                    <a:pt x="13970" y="45447"/>
                    <a:pt x="15839" y="47580"/>
                  </a:cubicBezTo>
                  <a:cubicBezTo>
                    <a:pt x="16360" y="48174"/>
                    <a:pt x="16893" y="48420"/>
                    <a:pt x="17385" y="48420"/>
                  </a:cubicBezTo>
                  <a:cubicBezTo>
                    <a:pt x="18732" y="48420"/>
                    <a:pt x="19775" y="46579"/>
                    <a:pt x="19438" y="44986"/>
                  </a:cubicBezTo>
                  <a:cubicBezTo>
                    <a:pt x="18978" y="42831"/>
                    <a:pt x="16948" y="41094"/>
                    <a:pt x="16907" y="39985"/>
                  </a:cubicBezTo>
                  <a:cubicBezTo>
                    <a:pt x="16865" y="38876"/>
                    <a:pt x="20045" y="16383"/>
                    <a:pt x="20045" y="16383"/>
                  </a:cubicBezTo>
                  <a:lnTo>
                    <a:pt x="20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6" name="Google Shape;1836;p68"/>
          <p:cNvSpPr txBox="1">
            <a:spLocks noGrp="1"/>
          </p:cNvSpPr>
          <p:nvPr>
            <p:ph type="title" idx="7"/>
          </p:nvPr>
        </p:nvSpPr>
        <p:spPr>
          <a:xfrm>
            <a:off x="387600" y="3184800"/>
            <a:ext cx="26775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</a:rPr>
              <a:t>newsletter</a:t>
            </a:r>
            <a:endParaRPr sz="3000"/>
          </a:p>
        </p:txBody>
      </p:sp>
      <p:sp>
        <p:nvSpPr>
          <p:cNvPr id="1837" name="Google Shape;1837;p68"/>
          <p:cNvSpPr txBox="1">
            <a:spLocks noGrp="1"/>
          </p:cNvSpPr>
          <p:nvPr>
            <p:ph type="subTitle" idx="8"/>
          </p:nvPr>
        </p:nvSpPr>
        <p:spPr>
          <a:xfrm>
            <a:off x="678245" y="3690299"/>
            <a:ext cx="1920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photos and/or a newsletter with all that participated</a:t>
            </a:r>
            <a:endParaRPr/>
          </a:p>
        </p:txBody>
      </p:sp>
      <p:cxnSp>
        <p:nvCxnSpPr>
          <p:cNvPr id="1838" name="Google Shape;1838;p68"/>
          <p:cNvCxnSpPr>
            <a:endCxn id="1765" idx="3"/>
          </p:cNvCxnSpPr>
          <p:nvPr/>
        </p:nvCxnSpPr>
        <p:spPr>
          <a:xfrm rot="5400000" flipH="1">
            <a:off x="2570330" y="1789505"/>
            <a:ext cx="816900" cy="674100"/>
          </a:xfrm>
          <a:prstGeom prst="curvedConnector2">
            <a:avLst/>
          </a:prstGeom>
          <a:noFill/>
          <a:ln w="19050" cap="flat" cmpd="sng">
            <a:solidFill>
              <a:srgbClr val="2169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9" name="Google Shape;1839;p68"/>
          <p:cNvCxnSpPr>
            <a:endCxn id="1836" idx="3"/>
          </p:cNvCxnSpPr>
          <p:nvPr/>
        </p:nvCxnSpPr>
        <p:spPr>
          <a:xfrm rot="10800000">
            <a:off x="3065100" y="3352350"/>
            <a:ext cx="770700" cy="652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0" name="Google Shape;1840;p68"/>
          <p:cNvCxnSpPr>
            <a:endCxn id="1761" idx="1"/>
          </p:cNvCxnSpPr>
          <p:nvPr/>
        </p:nvCxnSpPr>
        <p:spPr>
          <a:xfrm rot="10800000" flipH="1">
            <a:off x="4987451" y="1718100"/>
            <a:ext cx="1499700" cy="339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1" name="Google Shape;1841;p68"/>
          <p:cNvCxnSpPr>
            <a:endCxn id="1763" idx="1"/>
          </p:cNvCxnSpPr>
          <p:nvPr/>
        </p:nvCxnSpPr>
        <p:spPr>
          <a:xfrm rot="-5400000">
            <a:off x="5381879" y="3392840"/>
            <a:ext cx="1154100" cy="1073100"/>
          </a:xfrm>
          <a:prstGeom prst="curved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" name="Google Shape;1846;p69"/>
          <p:cNvGrpSpPr/>
          <p:nvPr/>
        </p:nvGrpSpPr>
        <p:grpSpPr>
          <a:xfrm>
            <a:off x="1207800" y="3533994"/>
            <a:ext cx="970832" cy="796233"/>
            <a:chOff x="1207800" y="3716173"/>
            <a:chExt cx="970832" cy="796233"/>
          </a:xfrm>
        </p:grpSpPr>
        <p:sp>
          <p:nvSpPr>
            <p:cNvPr id="1847" name="Google Shape;1847;p69"/>
            <p:cNvSpPr/>
            <p:nvPr/>
          </p:nvSpPr>
          <p:spPr>
            <a:xfrm>
              <a:off x="1207800" y="3989372"/>
              <a:ext cx="321339" cy="305782"/>
            </a:xfrm>
            <a:custGeom>
              <a:avLst/>
              <a:gdLst/>
              <a:ahLst/>
              <a:cxnLst/>
              <a:rect l="l" t="t" r="r" b="b"/>
              <a:pathLst>
                <a:path w="17598" h="16746" extrusionOk="0">
                  <a:moveTo>
                    <a:pt x="10588" y="0"/>
                  </a:moveTo>
                  <a:lnTo>
                    <a:pt x="10588" y="0"/>
                  </a:lnTo>
                  <a:cubicBezTo>
                    <a:pt x="10588" y="0"/>
                    <a:pt x="1695" y="3976"/>
                    <a:pt x="858" y="6277"/>
                  </a:cubicBezTo>
                  <a:cubicBezTo>
                    <a:pt x="1" y="8558"/>
                    <a:pt x="5106" y="11445"/>
                    <a:pt x="10274" y="11969"/>
                  </a:cubicBezTo>
                  <a:cubicBezTo>
                    <a:pt x="10274" y="11969"/>
                    <a:pt x="7659" y="13914"/>
                    <a:pt x="7972" y="15170"/>
                  </a:cubicBezTo>
                  <a:cubicBezTo>
                    <a:pt x="8059" y="15491"/>
                    <a:pt x="8327" y="15609"/>
                    <a:pt x="8676" y="15609"/>
                  </a:cubicBezTo>
                  <a:cubicBezTo>
                    <a:pt x="9670" y="15609"/>
                    <a:pt x="11320" y="14647"/>
                    <a:pt x="11320" y="14647"/>
                  </a:cubicBezTo>
                  <a:lnTo>
                    <a:pt x="11320" y="14647"/>
                  </a:lnTo>
                  <a:cubicBezTo>
                    <a:pt x="11320" y="14647"/>
                    <a:pt x="10985" y="16614"/>
                    <a:pt x="11969" y="16739"/>
                  </a:cubicBezTo>
                  <a:cubicBezTo>
                    <a:pt x="12000" y="16743"/>
                    <a:pt x="12032" y="16745"/>
                    <a:pt x="12064" y="16745"/>
                  </a:cubicBezTo>
                  <a:cubicBezTo>
                    <a:pt x="13034" y="16745"/>
                    <a:pt x="14249" y="14961"/>
                    <a:pt x="14250" y="14961"/>
                  </a:cubicBezTo>
                  <a:lnTo>
                    <a:pt x="14250" y="14961"/>
                  </a:lnTo>
                  <a:cubicBezTo>
                    <a:pt x="14250" y="14961"/>
                    <a:pt x="14061" y="16404"/>
                    <a:pt x="15107" y="16404"/>
                  </a:cubicBezTo>
                  <a:cubicBezTo>
                    <a:pt x="16154" y="16404"/>
                    <a:pt x="17597" y="13266"/>
                    <a:pt x="16677" y="11445"/>
                  </a:cubicBezTo>
                  <a:cubicBezTo>
                    <a:pt x="15756" y="9604"/>
                    <a:pt x="5880" y="8307"/>
                    <a:pt x="5169" y="7177"/>
                  </a:cubicBezTo>
                  <a:cubicBezTo>
                    <a:pt x="4457" y="6068"/>
                    <a:pt x="10462" y="2930"/>
                    <a:pt x="10462" y="2930"/>
                  </a:cubicBezTo>
                  <a:lnTo>
                    <a:pt x="10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9"/>
            <p:cNvSpPr/>
            <p:nvPr/>
          </p:nvSpPr>
          <p:spPr>
            <a:xfrm>
              <a:off x="1900477" y="3960230"/>
              <a:ext cx="278155" cy="326471"/>
            </a:xfrm>
            <a:custGeom>
              <a:avLst/>
              <a:gdLst/>
              <a:ahLst/>
              <a:cxnLst/>
              <a:rect l="l" t="t" r="r" b="b"/>
              <a:pathLst>
                <a:path w="15233" h="17879" extrusionOk="0">
                  <a:moveTo>
                    <a:pt x="2814" y="1"/>
                  </a:moveTo>
                  <a:cubicBezTo>
                    <a:pt x="908" y="1"/>
                    <a:pt x="2678" y="3291"/>
                    <a:pt x="2678" y="3291"/>
                  </a:cubicBezTo>
                  <a:cubicBezTo>
                    <a:pt x="2678" y="3291"/>
                    <a:pt x="10650" y="5509"/>
                    <a:pt x="10776" y="6618"/>
                  </a:cubicBezTo>
                  <a:cubicBezTo>
                    <a:pt x="10922" y="7727"/>
                    <a:pt x="2469" y="10279"/>
                    <a:pt x="1235" y="11472"/>
                  </a:cubicBezTo>
                  <a:cubicBezTo>
                    <a:pt x="0" y="12644"/>
                    <a:pt x="0" y="16766"/>
                    <a:pt x="2218" y="17686"/>
                  </a:cubicBezTo>
                  <a:cubicBezTo>
                    <a:pt x="2550" y="17821"/>
                    <a:pt x="2809" y="17879"/>
                    <a:pt x="3010" y="17879"/>
                  </a:cubicBezTo>
                  <a:cubicBezTo>
                    <a:pt x="4146" y="17879"/>
                    <a:pt x="3390" y="16034"/>
                    <a:pt x="3390" y="16033"/>
                  </a:cubicBezTo>
                  <a:lnTo>
                    <a:pt x="3390" y="16033"/>
                  </a:lnTo>
                  <a:cubicBezTo>
                    <a:pt x="3390" y="16034"/>
                    <a:pt x="5490" y="17043"/>
                    <a:pt x="6699" y="17043"/>
                  </a:cubicBezTo>
                  <a:cubicBezTo>
                    <a:pt x="6997" y="17043"/>
                    <a:pt x="7241" y="16982"/>
                    <a:pt x="7386" y="16829"/>
                  </a:cubicBezTo>
                  <a:cubicBezTo>
                    <a:pt x="8097" y="16034"/>
                    <a:pt x="6528" y="14674"/>
                    <a:pt x="6528" y="14673"/>
                  </a:cubicBezTo>
                  <a:lnTo>
                    <a:pt x="6528" y="14673"/>
                  </a:lnTo>
                  <a:cubicBezTo>
                    <a:pt x="6528" y="14673"/>
                    <a:pt x="7559" y="14836"/>
                    <a:pt x="8418" y="14836"/>
                  </a:cubicBezTo>
                  <a:cubicBezTo>
                    <a:pt x="8970" y="14836"/>
                    <a:pt x="9451" y="14769"/>
                    <a:pt x="9541" y="14548"/>
                  </a:cubicBezTo>
                  <a:cubicBezTo>
                    <a:pt x="10064" y="13230"/>
                    <a:pt x="6528" y="12058"/>
                    <a:pt x="6528" y="12058"/>
                  </a:cubicBezTo>
                  <a:cubicBezTo>
                    <a:pt x="6528" y="12058"/>
                    <a:pt x="14312" y="9108"/>
                    <a:pt x="14772" y="6953"/>
                  </a:cubicBezTo>
                  <a:cubicBezTo>
                    <a:pt x="15232" y="4798"/>
                    <a:pt x="6863" y="1136"/>
                    <a:pt x="3662" y="152"/>
                  </a:cubicBezTo>
                  <a:cubicBezTo>
                    <a:pt x="3321" y="48"/>
                    <a:pt x="3041" y="1"/>
                    <a:pt x="2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9"/>
            <p:cNvSpPr/>
            <p:nvPr/>
          </p:nvSpPr>
          <p:spPr>
            <a:xfrm>
              <a:off x="1403908" y="4259432"/>
              <a:ext cx="187110" cy="240174"/>
            </a:xfrm>
            <a:custGeom>
              <a:avLst/>
              <a:gdLst/>
              <a:ahLst/>
              <a:cxnLst/>
              <a:rect l="l" t="t" r="r" b="b"/>
              <a:pathLst>
                <a:path w="10247" h="13153" extrusionOk="0">
                  <a:moveTo>
                    <a:pt x="8347" y="0"/>
                  </a:moveTo>
                  <a:cubicBezTo>
                    <a:pt x="8054" y="0"/>
                    <a:pt x="7841" y="45"/>
                    <a:pt x="7841" y="45"/>
                  </a:cubicBezTo>
                  <a:cubicBezTo>
                    <a:pt x="7841" y="45"/>
                    <a:pt x="7778" y="6782"/>
                    <a:pt x="7506" y="8352"/>
                  </a:cubicBezTo>
                  <a:cubicBezTo>
                    <a:pt x="6559" y="7542"/>
                    <a:pt x="5414" y="7159"/>
                    <a:pt x="4311" y="7159"/>
                  </a:cubicBezTo>
                  <a:cubicBezTo>
                    <a:pt x="2222" y="7159"/>
                    <a:pt x="284" y="8530"/>
                    <a:pt x="120" y="10967"/>
                  </a:cubicBezTo>
                  <a:cubicBezTo>
                    <a:pt x="1" y="12596"/>
                    <a:pt x="1835" y="13152"/>
                    <a:pt x="3954" y="13152"/>
                  </a:cubicBezTo>
                  <a:cubicBezTo>
                    <a:pt x="6681" y="13152"/>
                    <a:pt x="9878" y="12232"/>
                    <a:pt x="9996" y="11490"/>
                  </a:cubicBezTo>
                  <a:cubicBezTo>
                    <a:pt x="10184" y="10193"/>
                    <a:pt x="10247" y="2786"/>
                    <a:pt x="9996" y="1217"/>
                  </a:cubicBezTo>
                  <a:cubicBezTo>
                    <a:pt x="9815" y="175"/>
                    <a:pt x="8925" y="0"/>
                    <a:pt x="8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9"/>
            <p:cNvSpPr/>
            <p:nvPr/>
          </p:nvSpPr>
          <p:spPr>
            <a:xfrm>
              <a:off x="1773628" y="4267064"/>
              <a:ext cx="203270" cy="245341"/>
            </a:xfrm>
            <a:custGeom>
              <a:avLst/>
              <a:gdLst/>
              <a:ahLst/>
              <a:cxnLst/>
              <a:rect l="l" t="t" r="r" b="b"/>
              <a:pathLst>
                <a:path w="11132" h="13436" extrusionOk="0">
                  <a:moveTo>
                    <a:pt x="1692" y="1"/>
                  </a:moveTo>
                  <a:cubicBezTo>
                    <a:pt x="1237" y="1"/>
                    <a:pt x="363" y="181"/>
                    <a:pt x="210" y="1531"/>
                  </a:cubicBezTo>
                  <a:cubicBezTo>
                    <a:pt x="0" y="3372"/>
                    <a:pt x="0" y="11093"/>
                    <a:pt x="482" y="12265"/>
                  </a:cubicBezTo>
                  <a:cubicBezTo>
                    <a:pt x="840" y="13147"/>
                    <a:pt x="3465" y="13436"/>
                    <a:pt x="5720" y="13436"/>
                  </a:cubicBezTo>
                  <a:cubicBezTo>
                    <a:pt x="7154" y="13436"/>
                    <a:pt x="8437" y="13319"/>
                    <a:pt x="8893" y="13165"/>
                  </a:cubicBezTo>
                  <a:cubicBezTo>
                    <a:pt x="10086" y="12767"/>
                    <a:pt x="11132" y="12307"/>
                    <a:pt x="10274" y="9838"/>
                  </a:cubicBezTo>
                  <a:cubicBezTo>
                    <a:pt x="9885" y="8696"/>
                    <a:pt x="8274" y="7555"/>
                    <a:pt x="6292" y="7555"/>
                  </a:cubicBezTo>
                  <a:cubicBezTo>
                    <a:pt x="5078" y="7555"/>
                    <a:pt x="3724" y="7984"/>
                    <a:pt x="2428" y="9105"/>
                  </a:cubicBezTo>
                  <a:cubicBezTo>
                    <a:pt x="2302" y="7808"/>
                    <a:pt x="1967" y="25"/>
                    <a:pt x="1967" y="25"/>
                  </a:cubicBezTo>
                  <a:cubicBezTo>
                    <a:pt x="1967" y="25"/>
                    <a:pt x="1857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9"/>
            <p:cNvSpPr/>
            <p:nvPr/>
          </p:nvSpPr>
          <p:spPr>
            <a:xfrm>
              <a:off x="1834378" y="3742065"/>
              <a:ext cx="80636" cy="96796"/>
            </a:xfrm>
            <a:custGeom>
              <a:avLst/>
              <a:gdLst/>
              <a:ahLst/>
              <a:cxnLst/>
              <a:rect l="l" t="t" r="r" b="b"/>
              <a:pathLst>
                <a:path w="4416" h="5301" extrusionOk="0">
                  <a:moveTo>
                    <a:pt x="3939" y="0"/>
                  </a:moveTo>
                  <a:cubicBezTo>
                    <a:pt x="3384" y="0"/>
                    <a:pt x="0" y="3145"/>
                    <a:pt x="0" y="3145"/>
                  </a:cubicBezTo>
                  <a:lnTo>
                    <a:pt x="4039" y="5300"/>
                  </a:lnTo>
                  <a:cubicBezTo>
                    <a:pt x="4039" y="5300"/>
                    <a:pt x="4415" y="174"/>
                    <a:pt x="3976" y="7"/>
                  </a:cubicBezTo>
                  <a:cubicBezTo>
                    <a:pt x="3965" y="2"/>
                    <a:pt x="3953" y="0"/>
                    <a:pt x="39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9"/>
            <p:cNvSpPr/>
            <p:nvPr/>
          </p:nvSpPr>
          <p:spPr>
            <a:xfrm>
              <a:off x="1472181" y="3748200"/>
              <a:ext cx="78354" cy="78810"/>
            </a:xfrm>
            <a:custGeom>
              <a:avLst/>
              <a:gdLst/>
              <a:ahLst/>
              <a:cxnLst/>
              <a:rect l="l" t="t" r="r" b="b"/>
              <a:pathLst>
                <a:path w="4291" h="4316" extrusionOk="0">
                  <a:moveTo>
                    <a:pt x="964" y="1"/>
                  </a:moveTo>
                  <a:cubicBezTo>
                    <a:pt x="948" y="1"/>
                    <a:pt x="934" y="2"/>
                    <a:pt x="921" y="5"/>
                  </a:cubicBezTo>
                  <a:cubicBezTo>
                    <a:pt x="1" y="256"/>
                    <a:pt x="1047" y="4316"/>
                    <a:pt x="1047" y="4316"/>
                  </a:cubicBezTo>
                  <a:cubicBezTo>
                    <a:pt x="1047" y="4316"/>
                    <a:pt x="3265" y="3060"/>
                    <a:pt x="4290" y="2223"/>
                  </a:cubicBezTo>
                  <a:cubicBezTo>
                    <a:pt x="4290" y="2223"/>
                    <a:pt x="1551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9"/>
            <p:cNvSpPr/>
            <p:nvPr/>
          </p:nvSpPr>
          <p:spPr>
            <a:xfrm>
              <a:off x="1861877" y="3776174"/>
              <a:ext cx="42053" cy="22186"/>
            </a:xfrm>
            <a:custGeom>
              <a:avLst/>
              <a:gdLst/>
              <a:ahLst/>
              <a:cxnLst/>
              <a:rect l="l" t="t" r="r" b="b"/>
              <a:pathLst>
                <a:path w="2303" h="1215" extrusionOk="0">
                  <a:moveTo>
                    <a:pt x="440" y="1"/>
                  </a:moveTo>
                  <a:cubicBezTo>
                    <a:pt x="315" y="1"/>
                    <a:pt x="210" y="22"/>
                    <a:pt x="126" y="64"/>
                  </a:cubicBezTo>
                  <a:lnTo>
                    <a:pt x="1" y="85"/>
                  </a:lnTo>
                  <a:lnTo>
                    <a:pt x="105" y="126"/>
                  </a:lnTo>
                  <a:cubicBezTo>
                    <a:pt x="168" y="147"/>
                    <a:pt x="273" y="168"/>
                    <a:pt x="377" y="231"/>
                  </a:cubicBezTo>
                  <a:cubicBezTo>
                    <a:pt x="440" y="252"/>
                    <a:pt x="503" y="273"/>
                    <a:pt x="566" y="294"/>
                  </a:cubicBezTo>
                  <a:cubicBezTo>
                    <a:pt x="628" y="315"/>
                    <a:pt x="691" y="336"/>
                    <a:pt x="754" y="377"/>
                  </a:cubicBezTo>
                  <a:cubicBezTo>
                    <a:pt x="817" y="398"/>
                    <a:pt x="900" y="440"/>
                    <a:pt x="963" y="482"/>
                  </a:cubicBezTo>
                  <a:lnTo>
                    <a:pt x="1173" y="587"/>
                  </a:lnTo>
                  <a:lnTo>
                    <a:pt x="1382" y="691"/>
                  </a:lnTo>
                  <a:lnTo>
                    <a:pt x="1591" y="817"/>
                  </a:lnTo>
                  <a:lnTo>
                    <a:pt x="1779" y="921"/>
                  </a:lnTo>
                  <a:cubicBezTo>
                    <a:pt x="1821" y="963"/>
                    <a:pt x="1884" y="984"/>
                    <a:pt x="1947" y="1026"/>
                  </a:cubicBezTo>
                  <a:cubicBezTo>
                    <a:pt x="2051" y="1089"/>
                    <a:pt x="2135" y="1131"/>
                    <a:pt x="2198" y="1173"/>
                  </a:cubicBezTo>
                  <a:lnTo>
                    <a:pt x="2302" y="1214"/>
                  </a:lnTo>
                  <a:lnTo>
                    <a:pt x="2261" y="1110"/>
                  </a:lnTo>
                  <a:cubicBezTo>
                    <a:pt x="2198" y="1026"/>
                    <a:pt x="2156" y="921"/>
                    <a:pt x="2072" y="859"/>
                  </a:cubicBezTo>
                  <a:cubicBezTo>
                    <a:pt x="2030" y="796"/>
                    <a:pt x="1989" y="733"/>
                    <a:pt x="1947" y="691"/>
                  </a:cubicBezTo>
                  <a:cubicBezTo>
                    <a:pt x="1884" y="629"/>
                    <a:pt x="1842" y="587"/>
                    <a:pt x="1779" y="524"/>
                  </a:cubicBezTo>
                  <a:cubicBezTo>
                    <a:pt x="1717" y="482"/>
                    <a:pt x="1654" y="419"/>
                    <a:pt x="1570" y="377"/>
                  </a:cubicBezTo>
                  <a:lnTo>
                    <a:pt x="1361" y="231"/>
                  </a:lnTo>
                  <a:lnTo>
                    <a:pt x="1131" y="126"/>
                  </a:lnTo>
                  <a:cubicBezTo>
                    <a:pt x="1047" y="105"/>
                    <a:pt x="963" y="64"/>
                    <a:pt x="880" y="64"/>
                  </a:cubicBezTo>
                  <a:cubicBezTo>
                    <a:pt x="796" y="22"/>
                    <a:pt x="733" y="22"/>
                    <a:pt x="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9"/>
            <p:cNvSpPr/>
            <p:nvPr/>
          </p:nvSpPr>
          <p:spPr>
            <a:xfrm>
              <a:off x="1488614" y="3776174"/>
              <a:ext cx="30202" cy="22186"/>
            </a:xfrm>
            <a:custGeom>
              <a:avLst/>
              <a:gdLst/>
              <a:ahLst/>
              <a:cxnLst/>
              <a:rect l="l" t="t" r="r" b="b"/>
              <a:pathLst>
                <a:path w="1654" h="1215" extrusionOk="0">
                  <a:moveTo>
                    <a:pt x="1549" y="1"/>
                  </a:moveTo>
                  <a:cubicBezTo>
                    <a:pt x="1465" y="1"/>
                    <a:pt x="1381" y="22"/>
                    <a:pt x="1319" y="43"/>
                  </a:cubicBezTo>
                  <a:cubicBezTo>
                    <a:pt x="1256" y="64"/>
                    <a:pt x="1214" y="85"/>
                    <a:pt x="1151" y="105"/>
                  </a:cubicBezTo>
                  <a:cubicBezTo>
                    <a:pt x="1088" y="105"/>
                    <a:pt x="1047" y="147"/>
                    <a:pt x="984" y="168"/>
                  </a:cubicBezTo>
                  <a:cubicBezTo>
                    <a:pt x="921" y="189"/>
                    <a:pt x="879" y="210"/>
                    <a:pt x="816" y="252"/>
                  </a:cubicBezTo>
                  <a:lnTo>
                    <a:pt x="649" y="357"/>
                  </a:lnTo>
                  <a:lnTo>
                    <a:pt x="482" y="482"/>
                  </a:lnTo>
                  <a:cubicBezTo>
                    <a:pt x="440" y="524"/>
                    <a:pt x="398" y="566"/>
                    <a:pt x="335" y="608"/>
                  </a:cubicBezTo>
                  <a:cubicBezTo>
                    <a:pt x="293" y="649"/>
                    <a:pt x="251" y="712"/>
                    <a:pt x="231" y="754"/>
                  </a:cubicBezTo>
                  <a:cubicBezTo>
                    <a:pt x="189" y="796"/>
                    <a:pt x="147" y="838"/>
                    <a:pt x="126" y="880"/>
                  </a:cubicBezTo>
                  <a:cubicBezTo>
                    <a:pt x="63" y="984"/>
                    <a:pt x="21" y="1089"/>
                    <a:pt x="0" y="1214"/>
                  </a:cubicBezTo>
                  <a:lnTo>
                    <a:pt x="84" y="1173"/>
                  </a:lnTo>
                  <a:cubicBezTo>
                    <a:pt x="126" y="1131"/>
                    <a:pt x="189" y="1089"/>
                    <a:pt x="272" y="1047"/>
                  </a:cubicBezTo>
                  <a:lnTo>
                    <a:pt x="419" y="963"/>
                  </a:lnTo>
                  <a:cubicBezTo>
                    <a:pt x="461" y="942"/>
                    <a:pt x="503" y="901"/>
                    <a:pt x="544" y="880"/>
                  </a:cubicBezTo>
                  <a:cubicBezTo>
                    <a:pt x="607" y="838"/>
                    <a:pt x="649" y="817"/>
                    <a:pt x="712" y="775"/>
                  </a:cubicBezTo>
                  <a:lnTo>
                    <a:pt x="858" y="670"/>
                  </a:lnTo>
                  <a:lnTo>
                    <a:pt x="1026" y="566"/>
                  </a:lnTo>
                  <a:lnTo>
                    <a:pt x="1172" y="461"/>
                  </a:lnTo>
                  <a:cubicBezTo>
                    <a:pt x="1214" y="419"/>
                    <a:pt x="1256" y="398"/>
                    <a:pt x="1298" y="357"/>
                  </a:cubicBezTo>
                  <a:cubicBezTo>
                    <a:pt x="1340" y="315"/>
                    <a:pt x="1381" y="294"/>
                    <a:pt x="1423" y="252"/>
                  </a:cubicBezTo>
                  <a:cubicBezTo>
                    <a:pt x="1486" y="189"/>
                    <a:pt x="1528" y="126"/>
                    <a:pt x="1591" y="64"/>
                  </a:cubicBezTo>
                  <a:lnTo>
                    <a:pt x="1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9"/>
            <p:cNvSpPr/>
            <p:nvPr/>
          </p:nvSpPr>
          <p:spPr>
            <a:xfrm>
              <a:off x="1371315" y="3716173"/>
              <a:ext cx="634261" cy="618247"/>
            </a:xfrm>
            <a:custGeom>
              <a:avLst/>
              <a:gdLst/>
              <a:ahLst/>
              <a:cxnLst/>
              <a:rect l="l" t="t" r="r" b="b"/>
              <a:pathLst>
                <a:path w="34735" h="33858" extrusionOk="0">
                  <a:moveTo>
                    <a:pt x="19886" y="1"/>
                  </a:moveTo>
                  <a:cubicBezTo>
                    <a:pt x="19111" y="1"/>
                    <a:pt x="17260" y="1312"/>
                    <a:pt x="16614" y="2262"/>
                  </a:cubicBezTo>
                  <a:cubicBezTo>
                    <a:pt x="16614" y="2262"/>
                    <a:pt x="15045" y="106"/>
                    <a:pt x="14271" y="44"/>
                  </a:cubicBezTo>
                  <a:cubicBezTo>
                    <a:pt x="14258" y="43"/>
                    <a:pt x="14245" y="42"/>
                    <a:pt x="14233" y="42"/>
                  </a:cubicBezTo>
                  <a:cubicBezTo>
                    <a:pt x="13501" y="42"/>
                    <a:pt x="14271" y="1885"/>
                    <a:pt x="14271" y="1885"/>
                  </a:cubicBezTo>
                  <a:cubicBezTo>
                    <a:pt x="11425" y="2324"/>
                    <a:pt x="8768" y="3517"/>
                    <a:pt x="6550" y="5337"/>
                  </a:cubicBezTo>
                  <a:cubicBezTo>
                    <a:pt x="2951" y="8350"/>
                    <a:pt x="1" y="12723"/>
                    <a:pt x="587" y="19272"/>
                  </a:cubicBezTo>
                  <a:cubicBezTo>
                    <a:pt x="1194" y="25801"/>
                    <a:pt x="7471" y="33731"/>
                    <a:pt x="18121" y="33856"/>
                  </a:cubicBezTo>
                  <a:cubicBezTo>
                    <a:pt x="18195" y="33857"/>
                    <a:pt x="18268" y="33858"/>
                    <a:pt x="18342" y="33858"/>
                  </a:cubicBezTo>
                  <a:cubicBezTo>
                    <a:pt x="28850" y="33858"/>
                    <a:pt x="34463" y="24972"/>
                    <a:pt x="34588" y="17243"/>
                  </a:cubicBezTo>
                  <a:cubicBezTo>
                    <a:pt x="34734" y="9459"/>
                    <a:pt x="28520" y="2868"/>
                    <a:pt x="19690" y="2073"/>
                  </a:cubicBezTo>
                  <a:cubicBezTo>
                    <a:pt x="19690" y="2073"/>
                    <a:pt x="20673" y="378"/>
                    <a:pt x="20088" y="44"/>
                  </a:cubicBezTo>
                  <a:cubicBezTo>
                    <a:pt x="20033" y="15"/>
                    <a:pt x="19965" y="1"/>
                    <a:pt x="19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9"/>
            <p:cNvSpPr/>
            <p:nvPr/>
          </p:nvSpPr>
          <p:spPr>
            <a:xfrm>
              <a:off x="1490897" y="4081401"/>
              <a:ext cx="406924" cy="185010"/>
            </a:xfrm>
            <a:custGeom>
              <a:avLst/>
              <a:gdLst/>
              <a:ahLst/>
              <a:cxnLst/>
              <a:rect l="l" t="t" r="r" b="b"/>
              <a:pathLst>
                <a:path w="22285" h="10132" extrusionOk="0">
                  <a:moveTo>
                    <a:pt x="16946" y="1"/>
                  </a:moveTo>
                  <a:cubicBezTo>
                    <a:pt x="14801" y="1"/>
                    <a:pt x="13742" y="2433"/>
                    <a:pt x="10902" y="2618"/>
                  </a:cubicBezTo>
                  <a:cubicBezTo>
                    <a:pt x="10810" y="2624"/>
                    <a:pt x="10718" y="2627"/>
                    <a:pt x="10626" y="2627"/>
                  </a:cubicBezTo>
                  <a:cubicBezTo>
                    <a:pt x="8180" y="2627"/>
                    <a:pt x="5960" y="575"/>
                    <a:pt x="3978" y="575"/>
                  </a:cubicBezTo>
                  <a:cubicBezTo>
                    <a:pt x="3694" y="575"/>
                    <a:pt x="3414" y="618"/>
                    <a:pt x="3139" y="714"/>
                  </a:cubicBezTo>
                  <a:cubicBezTo>
                    <a:pt x="1" y="1802"/>
                    <a:pt x="1005" y="5987"/>
                    <a:pt x="4123" y="8163"/>
                  </a:cubicBezTo>
                  <a:cubicBezTo>
                    <a:pt x="6021" y="9498"/>
                    <a:pt x="8539" y="10132"/>
                    <a:pt x="11031" y="10132"/>
                  </a:cubicBezTo>
                  <a:cubicBezTo>
                    <a:pt x="14281" y="10132"/>
                    <a:pt x="17489" y="9055"/>
                    <a:pt x="19230" y="7054"/>
                  </a:cubicBezTo>
                  <a:cubicBezTo>
                    <a:pt x="22285" y="3539"/>
                    <a:pt x="19293" y="66"/>
                    <a:pt x="17054" y="3"/>
                  </a:cubicBezTo>
                  <a:cubicBezTo>
                    <a:pt x="17017" y="1"/>
                    <a:pt x="16981" y="1"/>
                    <a:pt x="16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9"/>
            <p:cNvSpPr/>
            <p:nvPr/>
          </p:nvSpPr>
          <p:spPr>
            <a:xfrm>
              <a:off x="1577630" y="4099788"/>
              <a:ext cx="78719" cy="76619"/>
            </a:xfrm>
            <a:custGeom>
              <a:avLst/>
              <a:gdLst/>
              <a:ahLst/>
              <a:cxnLst/>
              <a:rect l="l" t="t" r="r" b="b"/>
              <a:pathLst>
                <a:path w="4311" h="4196" extrusionOk="0">
                  <a:moveTo>
                    <a:pt x="1068" y="0"/>
                  </a:moveTo>
                  <a:cubicBezTo>
                    <a:pt x="691" y="1025"/>
                    <a:pt x="1" y="3055"/>
                    <a:pt x="84" y="3306"/>
                  </a:cubicBezTo>
                  <a:cubicBezTo>
                    <a:pt x="185" y="3557"/>
                    <a:pt x="2345" y="4196"/>
                    <a:pt x="3400" y="4196"/>
                  </a:cubicBezTo>
                  <a:cubicBezTo>
                    <a:pt x="3664" y="4196"/>
                    <a:pt x="3859" y="4156"/>
                    <a:pt x="3934" y="4059"/>
                  </a:cubicBezTo>
                  <a:cubicBezTo>
                    <a:pt x="4185" y="3745"/>
                    <a:pt x="4290" y="2344"/>
                    <a:pt x="4311" y="1360"/>
                  </a:cubicBezTo>
                  <a:cubicBezTo>
                    <a:pt x="3181" y="1025"/>
                    <a:pt x="2093" y="419"/>
                    <a:pt x="1068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9"/>
            <p:cNvSpPr/>
            <p:nvPr/>
          </p:nvSpPr>
          <p:spPr>
            <a:xfrm>
              <a:off x="1710961" y="4089088"/>
              <a:ext cx="96687" cy="87228"/>
            </a:xfrm>
            <a:custGeom>
              <a:avLst/>
              <a:gdLst/>
              <a:ahLst/>
              <a:cxnLst/>
              <a:rect l="l" t="t" r="r" b="b"/>
              <a:pathLst>
                <a:path w="5295" h="4777" extrusionOk="0">
                  <a:moveTo>
                    <a:pt x="3370" y="0"/>
                  </a:moveTo>
                  <a:cubicBezTo>
                    <a:pt x="2323" y="565"/>
                    <a:pt x="1403" y="1528"/>
                    <a:pt x="1" y="1967"/>
                  </a:cubicBezTo>
                  <a:cubicBezTo>
                    <a:pt x="440" y="2992"/>
                    <a:pt x="1194" y="4708"/>
                    <a:pt x="1487" y="4771"/>
                  </a:cubicBezTo>
                  <a:cubicBezTo>
                    <a:pt x="1499" y="4774"/>
                    <a:pt x="1516" y="4776"/>
                    <a:pt x="1535" y="4776"/>
                  </a:cubicBezTo>
                  <a:cubicBezTo>
                    <a:pt x="2071" y="4776"/>
                    <a:pt x="4946" y="3397"/>
                    <a:pt x="5148" y="3013"/>
                  </a:cubicBezTo>
                  <a:cubicBezTo>
                    <a:pt x="5295" y="2741"/>
                    <a:pt x="3997" y="858"/>
                    <a:pt x="3370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9"/>
            <p:cNvSpPr/>
            <p:nvPr/>
          </p:nvSpPr>
          <p:spPr>
            <a:xfrm>
              <a:off x="1606662" y="4202425"/>
              <a:ext cx="199454" cy="63837"/>
            </a:xfrm>
            <a:custGeom>
              <a:avLst/>
              <a:gdLst/>
              <a:ahLst/>
              <a:cxnLst/>
              <a:rect l="l" t="t" r="r" b="b"/>
              <a:pathLst>
                <a:path w="10923" h="3496" extrusionOk="0">
                  <a:moveTo>
                    <a:pt x="5595" y="0"/>
                  </a:moveTo>
                  <a:cubicBezTo>
                    <a:pt x="5412" y="0"/>
                    <a:pt x="5227" y="9"/>
                    <a:pt x="5043" y="28"/>
                  </a:cubicBezTo>
                  <a:cubicBezTo>
                    <a:pt x="2637" y="280"/>
                    <a:pt x="775" y="1891"/>
                    <a:pt x="1" y="2686"/>
                  </a:cubicBezTo>
                  <a:cubicBezTo>
                    <a:pt x="1451" y="3233"/>
                    <a:pt x="3064" y="3495"/>
                    <a:pt x="4668" y="3495"/>
                  </a:cubicBezTo>
                  <a:cubicBezTo>
                    <a:pt x="6929" y="3495"/>
                    <a:pt x="9173" y="2974"/>
                    <a:pt x="10923" y="1995"/>
                  </a:cubicBezTo>
                  <a:cubicBezTo>
                    <a:pt x="9957" y="1319"/>
                    <a:pt x="7813" y="0"/>
                    <a:pt x="5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69"/>
          <p:cNvGrpSpPr/>
          <p:nvPr/>
        </p:nvGrpSpPr>
        <p:grpSpPr>
          <a:xfrm>
            <a:off x="1568271" y="3652196"/>
            <a:ext cx="249882" cy="248081"/>
            <a:chOff x="1509124" y="616728"/>
            <a:chExt cx="515434" cy="511718"/>
          </a:xfrm>
        </p:grpSpPr>
        <p:sp>
          <p:nvSpPr>
            <p:cNvPr id="1861" name="Google Shape;1861;p69"/>
            <p:cNvSpPr/>
            <p:nvPr/>
          </p:nvSpPr>
          <p:spPr>
            <a:xfrm>
              <a:off x="1509124" y="616728"/>
              <a:ext cx="515434" cy="511718"/>
            </a:xfrm>
            <a:custGeom>
              <a:avLst/>
              <a:gdLst/>
              <a:ahLst/>
              <a:cxnLst/>
              <a:rect l="l" t="t" r="r" b="b"/>
              <a:pathLst>
                <a:path w="23996" h="23823" extrusionOk="0">
                  <a:moveTo>
                    <a:pt x="11994" y="1"/>
                  </a:moveTo>
                  <a:cubicBezTo>
                    <a:pt x="5492" y="1"/>
                    <a:pt x="176" y="5228"/>
                    <a:pt x="88" y="11751"/>
                  </a:cubicBezTo>
                  <a:cubicBezTo>
                    <a:pt x="0" y="18328"/>
                    <a:pt x="5259" y="23734"/>
                    <a:pt x="11837" y="23821"/>
                  </a:cubicBezTo>
                  <a:cubicBezTo>
                    <a:pt x="11892" y="23822"/>
                    <a:pt x="11946" y="23822"/>
                    <a:pt x="12001" y="23822"/>
                  </a:cubicBezTo>
                  <a:cubicBezTo>
                    <a:pt x="18504" y="23822"/>
                    <a:pt x="23820" y="18594"/>
                    <a:pt x="23907" y="12072"/>
                  </a:cubicBezTo>
                  <a:cubicBezTo>
                    <a:pt x="23996" y="5495"/>
                    <a:pt x="18735" y="90"/>
                    <a:pt x="12157" y="2"/>
                  </a:cubicBezTo>
                  <a:cubicBezTo>
                    <a:pt x="12103" y="1"/>
                    <a:pt x="12048" y="1"/>
                    <a:pt x="11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9"/>
            <p:cNvSpPr/>
            <p:nvPr/>
          </p:nvSpPr>
          <p:spPr>
            <a:xfrm>
              <a:off x="1589658" y="696704"/>
              <a:ext cx="354377" cy="351778"/>
            </a:xfrm>
            <a:custGeom>
              <a:avLst/>
              <a:gdLst/>
              <a:ahLst/>
              <a:cxnLst/>
              <a:rect l="l" t="t" r="r" b="b"/>
              <a:pathLst>
                <a:path w="16498" h="16377" extrusionOk="0">
                  <a:moveTo>
                    <a:pt x="8246" y="0"/>
                  </a:moveTo>
                  <a:cubicBezTo>
                    <a:pt x="3775" y="0"/>
                    <a:pt x="122" y="3594"/>
                    <a:pt x="61" y="8078"/>
                  </a:cubicBezTo>
                  <a:cubicBezTo>
                    <a:pt x="0" y="12600"/>
                    <a:pt x="3617" y="16316"/>
                    <a:pt x="8138" y="16376"/>
                  </a:cubicBezTo>
                  <a:cubicBezTo>
                    <a:pt x="8176" y="16376"/>
                    <a:pt x="8213" y="16377"/>
                    <a:pt x="8251" y="16377"/>
                  </a:cubicBezTo>
                  <a:cubicBezTo>
                    <a:pt x="12722" y="16377"/>
                    <a:pt x="16376" y="12783"/>
                    <a:pt x="16436" y="8299"/>
                  </a:cubicBezTo>
                  <a:cubicBezTo>
                    <a:pt x="16497" y="3777"/>
                    <a:pt x="12880" y="63"/>
                    <a:pt x="8358" y="1"/>
                  </a:cubicBezTo>
                  <a:cubicBezTo>
                    <a:pt x="8321" y="1"/>
                    <a:pt x="8283" y="0"/>
                    <a:pt x="8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9"/>
            <p:cNvSpPr/>
            <p:nvPr/>
          </p:nvSpPr>
          <p:spPr>
            <a:xfrm>
              <a:off x="1648755" y="755306"/>
              <a:ext cx="236216" cy="234605"/>
            </a:xfrm>
            <a:custGeom>
              <a:avLst/>
              <a:gdLst/>
              <a:ahLst/>
              <a:cxnLst/>
              <a:rect l="l" t="t" r="r" b="b"/>
              <a:pathLst>
                <a:path w="10997" h="10922" extrusionOk="0">
                  <a:moveTo>
                    <a:pt x="5498" y="1"/>
                  </a:moveTo>
                  <a:cubicBezTo>
                    <a:pt x="2516" y="1"/>
                    <a:pt x="80" y="2397"/>
                    <a:pt x="41" y="5387"/>
                  </a:cubicBezTo>
                  <a:cubicBezTo>
                    <a:pt x="0" y="8402"/>
                    <a:pt x="2410" y="10880"/>
                    <a:pt x="5424" y="10921"/>
                  </a:cubicBezTo>
                  <a:cubicBezTo>
                    <a:pt x="5449" y="10921"/>
                    <a:pt x="5473" y="10921"/>
                    <a:pt x="5498" y="10921"/>
                  </a:cubicBezTo>
                  <a:cubicBezTo>
                    <a:pt x="8479" y="10921"/>
                    <a:pt x="10916" y="8524"/>
                    <a:pt x="10957" y="5535"/>
                  </a:cubicBezTo>
                  <a:cubicBezTo>
                    <a:pt x="10997" y="2519"/>
                    <a:pt x="8586" y="41"/>
                    <a:pt x="5571" y="1"/>
                  </a:cubicBezTo>
                  <a:cubicBezTo>
                    <a:pt x="5547" y="1"/>
                    <a:pt x="5522" y="1"/>
                    <a:pt x="5498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9"/>
            <p:cNvSpPr/>
            <p:nvPr/>
          </p:nvSpPr>
          <p:spPr>
            <a:xfrm>
              <a:off x="1785120" y="714019"/>
              <a:ext cx="161057" cy="159897"/>
            </a:xfrm>
            <a:custGeom>
              <a:avLst/>
              <a:gdLst/>
              <a:ahLst/>
              <a:cxnLst/>
              <a:rect l="l" t="t" r="r" b="b"/>
              <a:pathLst>
                <a:path w="7498" h="7444" extrusionOk="0">
                  <a:moveTo>
                    <a:pt x="3748" y="0"/>
                  </a:moveTo>
                  <a:cubicBezTo>
                    <a:pt x="1716" y="0"/>
                    <a:pt x="54" y="1634"/>
                    <a:pt x="28" y="3673"/>
                  </a:cubicBezTo>
                  <a:cubicBezTo>
                    <a:pt x="0" y="5728"/>
                    <a:pt x="1643" y="7415"/>
                    <a:pt x="3699" y="7444"/>
                  </a:cubicBezTo>
                  <a:cubicBezTo>
                    <a:pt x="3716" y="7444"/>
                    <a:pt x="3733" y="7444"/>
                    <a:pt x="3749" y="7444"/>
                  </a:cubicBezTo>
                  <a:cubicBezTo>
                    <a:pt x="5782" y="7444"/>
                    <a:pt x="7442" y="5812"/>
                    <a:pt x="7471" y="3773"/>
                  </a:cubicBezTo>
                  <a:cubicBezTo>
                    <a:pt x="7498" y="1717"/>
                    <a:pt x="5854" y="28"/>
                    <a:pt x="3798" y="1"/>
                  </a:cubicBezTo>
                  <a:cubicBezTo>
                    <a:pt x="3781" y="1"/>
                    <a:pt x="3765" y="0"/>
                    <a:pt x="3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5" name="Google Shape;1865;p69"/>
          <p:cNvSpPr txBox="1"/>
          <p:nvPr/>
        </p:nvSpPr>
        <p:spPr>
          <a:xfrm>
            <a:off x="508300" y="189725"/>
            <a:ext cx="7493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200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Post-Event</a:t>
            </a:r>
            <a:endParaRPr sz="24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6" name="Google Shape;1866;p69"/>
          <p:cNvSpPr txBox="1"/>
          <p:nvPr/>
        </p:nvSpPr>
        <p:spPr>
          <a:xfrm>
            <a:off x="406775" y="1056025"/>
            <a:ext cx="80670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Share your success!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-"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Create a Newsletter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-"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Create Social Media Posts (Facebook, Twitter, etc.)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-"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Share with School Administrators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-"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Share in DEN Friends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-"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Create an update for the School Website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-"/>
            </a:pPr>
            <a:r>
              <a:rPr lang="en" sz="1800" dirty="0">
                <a:latin typeface="Avenir"/>
                <a:ea typeface="Avenir"/>
                <a:cs typeface="Avenir"/>
                <a:sym typeface="Avenir"/>
              </a:rPr>
              <a:t>Connect with the Local Paper</a:t>
            </a: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67" name="Google Shape;1867;p69"/>
          <p:cNvGrpSpPr/>
          <p:nvPr/>
        </p:nvGrpSpPr>
        <p:grpSpPr>
          <a:xfrm>
            <a:off x="952187" y="3534000"/>
            <a:ext cx="1482050" cy="1567798"/>
            <a:chOff x="487500" y="3102500"/>
            <a:chExt cx="1482050" cy="1567798"/>
          </a:xfrm>
        </p:grpSpPr>
        <p:pic>
          <p:nvPicPr>
            <p:cNvPr id="1868" name="Google Shape;1868;p69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0" y="3102500"/>
              <a:ext cx="1482050" cy="15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9" name="Google Shape;1869;p69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25" y="3948175"/>
              <a:ext cx="1422374" cy="3830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0" name="Google Shape;1870;p6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676" y="202248"/>
            <a:ext cx="3991099" cy="853777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1" name="Google Shape;1871;p6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933" y="4111313"/>
            <a:ext cx="1171919" cy="95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2" name="Google Shape;1872;p6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425" y="4111312"/>
            <a:ext cx="952351" cy="95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p70"/>
          <p:cNvGrpSpPr/>
          <p:nvPr/>
        </p:nvGrpSpPr>
        <p:grpSpPr>
          <a:xfrm>
            <a:off x="1713987" y="804353"/>
            <a:ext cx="6121038" cy="2456654"/>
            <a:chOff x="4256813" y="1414179"/>
            <a:chExt cx="3903474" cy="2712437"/>
          </a:xfrm>
        </p:grpSpPr>
        <p:sp>
          <p:nvSpPr>
            <p:cNvPr id="1878" name="Google Shape;1878;p70"/>
            <p:cNvSpPr/>
            <p:nvPr/>
          </p:nvSpPr>
          <p:spPr>
            <a:xfrm>
              <a:off x="4256813" y="1414179"/>
              <a:ext cx="3903460" cy="2712437"/>
            </a:xfrm>
            <a:custGeom>
              <a:avLst/>
              <a:gdLst/>
              <a:ahLst/>
              <a:cxnLst/>
              <a:rect l="l" t="t" r="r" b="b"/>
              <a:pathLst>
                <a:path w="172624" h="119953" extrusionOk="0">
                  <a:moveTo>
                    <a:pt x="2969" y="0"/>
                  </a:moveTo>
                  <a:cubicBezTo>
                    <a:pt x="1335" y="0"/>
                    <a:pt x="0" y="1334"/>
                    <a:pt x="34" y="2969"/>
                  </a:cubicBezTo>
                  <a:lnTo>
                    <a:pt x="34" y="116851"/>
                  </a:lnTo>
                  <a:cubicBezTo>
                    <a:pt x="0" y="118485"/>
                    <a:pt x="1301" y="119886"/>
                    <a:pt x="2969" y="119953"/>
                  </a:cubicBezTo>
                  <a:lnTo>
                    <a:pt x="169922" y="119953"/>
                  </a:lnTo>
                  <a:cubicBezTo>
                    <a:pt x="171490" y="119953"/>
                    <a:pt x="172624" y="118552"/>
                    <a:pt x="172624" y="116851"/>
                  </a:cubicBezTo>
                  <a:lnTo>
                    <a:pt x="172624" y="2969"/>
                  </a:lnTo>
                  <a:cubicBezTo>
                    <a:pt x="172624" y="1268"/>
                    <a:pt x="171490" y="0"/>
                    <a:pt x="169922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0"/>
            <p:cNvSpPr/>
            <p:nvPr/>
          </p:nvSpPr>
          <p:spPr>
            <a:xfrm>
              <a:off x="4256813" y="3681550"/>
              <a:ext cx="3903474" cy="430723"/>
            </a:xfrm>
            <a:custGeom>
              <a:avLst/>
              <a:gdLst/>
              <a:ahLst/>
              <a:cxnLst/>
              <a:rect l="l" t="t" r="r" b="b"/>
              <a:pathLst>
                <a:path w="168054" h="19048" extrusionOk="0">
                  <a:moveTo>
                    <a:pt x="1" y="1"/>
                  </a:moveTo>
                  <a:lnTo>
                    <a:pt x="1" y="19048"/>
                  </a:lnTo>
                  <a:lnTo>
                    <a:pt x="168054" y="19048"/>
                  </a:lnTo>
                  <a:lnTo>
                    <a:pt x="168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0"/>
            <p:cNvSpPr/>
            <p:nvPr/>
          </p:nvSpPr>
          <p:spPr>
            <a:xfrm>
              <a:off x="5106877" y="3859581"/>
              <a:ext cx="93571" cy="131266"/>
            </a:xfrm>
            <a:custGeom>
              <a:avLst/>
              <a:gdLst/>
              <a:ahLst/>
              <a:cxnLst/>
              <a:rect l="l" t="t" r="r" b="b"/>
              <a:pathLst>
                <a:path w="4138" h="5805" extrusionOk="0">
                  <a:moveTo>
                    <a:pt x="1" y="0"/>
                  </a:moveTo>
                  <a:lnTo>
                    <a:pt x="1" y="5804"/>
                  </a:lnTo>
                  <a:lnTo>
                    <a:pt x="4137" y="29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0"/>
            <p:cNvSpPr/>
            <p:nvPr/>
          </p:nvSpPr>
          <p:spPr>
            <a:xfrm>
              <a:off x="5216252" y="3859581"/>
              <a:ext cx="21912" cy="131266"/>
            </a:xfrm>
            <a:custGeom>
              <a:avLst/>
              <a:gdLst/>
              <a:ahLst/>
              <a:cxnLst/>
              <a:rect l="l" t="t" r="r" b="b"/>
              <a:pathLst>
                <a:path w="969" h="5805" extrusionOk="0">
                  <a:moveTo>
                    <a:pt x="1" y="0"/>
                  </a:moveTo>
                  <a:lnTo>
                    <a:pt x="1" y="5804"/>
                  </a:lnTo>
                  <a:lnTo>
                    <a:pt x="968" y="580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0"/>
            <p:cNvSpPr/>
            <p:nvPr/>
          </p:nvSpPr>
          <p:spPr>
            <a:xfrm>
              <a:off x="4840617" y="3859581"/>
              <a:ext cx="93571" cy="131266"/>
            </a:xfrm>
            <a:custGeom>
              <a:avLst/>
              <a:gdLst/>
              <a:ahLst/>
              <a:cxnLst/>
              <a:rect l="l" t="t" r="r" b="b"/>
              <a:pathLst>
                <a:path w="4138" h="5805" extrusionOk="0">
                  <a:moveTo>
                    <a:pt x="1" y="0"/>
                  </a:moveTo>
                  <a:lnTo>
                    <a:pt x="1" y="5804"/>
                  </a:lnTo>
                  <a:lnTo>
                    <a:pt x="4137" y="29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0"/>
            <p:cNvSpPr/>
            <p:nvPr/>
          </p:nvSpPr>
          <p:spPr>
            <a:xfrm>
              <a:off x="4575126" y="3859581"/>
              <a:ext cx="93548" cy="131266"/>
            </a:xfrm>
            <a:custGeom>
              <a:avLst/>
              <a:gdLst/>
              <a:ahLst/>
              <a:cxnLst/>
              <a:rect l="l" t="t" r="r" b="b"/>
              <a:pathLst>
                <a:path w="4137" h="5805" extrusionOk="0">
                  <a:moveTo>
                    <a:pt x="4136" y="0"/>
                  </a:moveTo>
                  <a:lnTo>
                    <a:pt x="0" y="2902"/>
                  </a:lnTo>
                  <a:lnTo>
                    <a:pt x="4136" y="5804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0"/>
            <p:cNvSpPr/>
            <p:nvPr/>
          </p:nvSpPr>
          <p:spPr>
            <a:xfrm>
              <a:off x="4536640" y="3859581"/>
              <a:ext cx="21912" cy="131266"/>
            </a:xfrm>
            <a:custGeom>
              <a:avLst/>
              <a:gdLst/>
              <a:ahLst/>
              <a:cxnLst/>
              <a:rect l="l" t="t" r="r" b="b"/>
              <a:pathLst>
                <a:path w="969" h="5805" extrusionOk="0">
                  <a:moveTo>
                    <a:pt x="1" y="0"/>
                  </a:moveTo>
                  <a:lnTo>
                    <a:pt x="1" y="5804"/>
                  </a:lnTo>
                  <a:lnTo>
                    <a:pt x="968" y="580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0"/>
            <p:cNvSpPr/>
            <p:nvPr/>
          </p:nvSpPr>
          <p:spPr>
            <a:xfrm>
              <a:off x="7152498" y="3836199"/>
              <a:ext cx="171244" cy="167468"/>
            </a:xfrm>
            <a:custGeom>
              <a:avLst/>
              <a:gdLst/>
              <a:ahLst/>
              <a:cxnLst/>
              <a:rect l="l" t="t" r="r" b="b"/>
              <a:pathLst>
                <a:path w="7573" h="7406" extrusionOk="0">
                  <a:moveTo>
                    <a:pt x="3770" y="2502"/>
                  </a:moveTo>
                  <a:cubicBezTo>
                    <a:pt x="4437" y="2502"/>
                    <a:pt x="4971" y="3036"/>
                    <a:pt x="4971" y="3703"/>
                  </a:cubicBezTo>
                  <a:lnTo>
                    <a:pt x="5004" y="3703"/>
                  </a:lnTo>
                  <a:cubicBezTo>
                    <a:pt x="5004" y="4429"/>
                    <a:pt x="4401" y="4924"/>
                    <a:pt x="3775" y="4924"/>
                  </a:cubicBezTo>
                  <a:cubicBezTo>
                    <a:pt x="3480" y="4924"/>
                    <a:pt x="3181" y="4815"/>
                    <a:pt x="2936" y="4570"/>
                  </a:cubicBezTo>
                  <a:cubicBezTo>
                    <a:pt x="2169" y="3836"/>
                    <a:pt x="2702" y="2502"/>
                    <a:pt x="3770" y="2502"/>
                  </a:cubicBezTo>
                  <a:close/>
                  <a:moveTo>
                    <a:pt x="3370" y="0"/>
                  </a:moveTo>
                  <a:cubicBezTo>
                    <a:pt x="3203" y="334"/>
                    <a:pt x="3069" y="667"/>
                    <a:pt x="2936" y="1034"/>
                  </a:cubicBezTo>
                  <a:lnTo>
                    <a:pt x="2469" y="1201"/>
                  </a:lnTo>
                  <a:cubicBezTo>
                    <a:pt x="2135" y="1068"/>
                    <a:pt x="1768" y="934"/>
                    <a:pt x="1402" y="834"/>
                  </a:cubicBezTo>
                  <a:lnTo>
                    <a:pt x="834" y="1401"/>
                  </a:lnTo>
                  <a:cubicBezTo>
                    <a:pt x="935" y="1735"/>
                    <a:pt x="1068" y="2068"/>
                    <a:pt x="1235" y="2402"/>
                  </a:cubicBezTo>
                  <a:lnTo>
                    <a:pt x="1068" y="2869"/>
                  </a:lnTo>
                  <a:cubicBezTo>
                    <a:pt x="701" y="3002"/>
                    <a:pt x="334" y="3136"/>
                    <a:pt x="1" y="3336"/>
                  </a:cubicBezTo>
                  <a:lnTo>
                    <a:pt x="1" y="4136"/>
                  </a:lnTo>
                  <a:cubicBezTo>
                    <a:pt x="334" y="4303"/>
                    <a:pt x="701" y="4437"/>
                    <a:pt x="1068" y="4537"/>
                  </a:cubicBezTo>
                  <a:lnTo>
                    <a:pt x="1235" y="5004"/>
                  </a:lnTo>
                  <a:cubicBezTo>
                    <a:pt x="1068" y="5337"/>
                    <a:pt x="935" y="5671"/>
                    <a:pt x="834" y="6038"/>
                  </a:cubicBezTo>
                  <a:lnTo>
                    <a:pt x="1402" y="6605"/>
                  </a:lnTo>
                  <a:cubicBezTo>
                    <a:pt x="1768" y="6505"/>
                    <a:pt x="2135" y="6371"/>
                    <a:pt x="2469" y="6205"/>
                  </a:cubicBezTo>
                  <a:lnTo>
                    <a:pt x="2936" y="6371"/>
                  </a:lnTo>
                  <a:cubicBezTo>
                    <a:pt x="3069" y="6738"/>
                    <a:pt x="3203" y="7072"/>
                    <a:pt x="3403" y="7406"/>
                  </a:cubicBezTo>
                  <a:lnTo>
                    <a:pt x="4237" y="7406"/>
                  </a:lnTo>
                  <a:cubicBezTo>
                    <a:pt x="4404" y="7072"/>
                    <a:pt x="4537" y="6738"/>
                    <a:pt x="4637" y="6371"/>
                  </a:cubicBezTo>
                  <a:lnTo>
                    <a:pt x="5104" y="6205"/>
                  </a:lnTo>
                  <a:cubicBezTo>
                    <a:pt x="5438" y="6371"/>
                    <a:pt x="5805" y="6505"/>
                    <a:pt x="6172" y="6605"/>
                  </a:cubicBezTo>
                  <a:lnTo>
                    <a:pt x="6772" y="6038"/>
                  </a:lnTo>
                  <a:cubicBezTo>
                    <a:pt x="6639" y="5704"/>
                    <a:pt x="6505" y="5337"/>
                    <a:pt x="6338" y="5004"/>
                  </a:cubicBezTo>
                  <a:lnTo>
                    <a:pt x="6539" y="4570"/>
                  </a:lnTo>
                  <a:cubicBezTo>
                    <a:pt x="6872" y="4437"/>
                    <a:pt x="7239" y="4270"/>
                    <a:pt x="7573" y="4103"/>
                  </a:cubicBezTo>
                  <a:lnTo>
                    <a:pt x="7573" y="3303"/>
                  </a:lnTo>
                  <a:cubicBezTo>
                    <a:pt x="7239" y="3136"/>
                    <a:pt x="6872" y="2969"/>
                    <a:pt x="6539" y="2869"/>
                  </a:cubicBezTo>
                  <a:lnTo>
                    <a:pt x="6338" y="2402"/>
                  </a:lnTo>
                  <a:cubicBezTo>
                    <a:pt x="6505" y="2068"/>
                    <a:pt x="6639" y="1735"/>
                    <a:pt x="6739" y="1368"/>
                  </a:cubicBezTo>
                  <a:lnTo>
                    <a:pt x="6172" y="801"/>
                  </a:lnTo>
                  <a:cubicBezTo>
                    <a:pt x="5805" y="901"/>
                    <a:pt x="5471" y="1034"/>
                    <a:pt x="5104" y="1201"/>
                  </a:cubicBezTo>
                  <a:lnTo>
                    <a:pt x="4671" y="1034"/>
                  </a:lnTo>
                  <a:cubicBezTo>
                    <a:pt x="4537" y="667"/>
                    <a:pt x="4370" y="334"/>
                    <a:pt x="4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0"/>
            <p:cNvSpPr/>
            <p:nvPr/>
          </p:nvSpPr>
          <p:spPr>
            <a:xfrm>
              <a:off x="7444400" y="3855058"/>
              <a:ext cx="195395" cy="128235"/>
            </a:xfrm>
            <a:custGeom>
              <a:avLst/>
              <a:gdLst/>
              <a:ahLst/>
              <a:cxnLst/>
              <a:rect l="l" t="t" r="r" b="b"/>
              <a:pathLst>
                <a:path w="8641" h="5671" extrusionOk="0">
                  <a:moveTo>
                    <a:pt x="7973" y="634"/>
                  </a:moveTo>
                  <a:lnTo>
                    <a:pt x="7973" y="5037"/>
                  </a:lnTo>
                  <a:lnTo>
                    <a:pt x="635" y="5037"/>
                  </a:lnTo>
                  <a:lnTo>
                    <a:pt x="635" y="634"/>
                  </a:lnTo>
                  <a:close/>
                  <a:moveTo>
                    <a:pt x="1" y="0"/>
                  </a:moveTo>
                  <a:lnTo>
                    <a:pt x="1" y="5671"/>
                  </a:lnTo>
                  <a:lnTo>
                    <a:pt x="8640" y="5671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0"/>
            <p:cNvSpPr/>
            <p:nvPr/>
          </p:nvSpPr>
          <p:spPr>
            <a:xfrm>
              <a:off x="7849454" y="3841468"/>
              <a:ext cx="64129" cy="63383"/>
            </a:xfrm>
            <a:custGeom>
              <a:avLst/>
              <a:gdLst/>
              <a:ahLst/>
              <a:cxnLst/>
              <a:rect l="l" t="t" r="r" b="b"/>
              <a:pathLst>
                <a:path w="2836" h="2803" extrusionOk="0">
                  <a:moveTo>
                    <a:pt x="1" y="1"/>
                  </a:moveTo>
                  <a:lnTo>
                    <a:pt x="1" y="634"/>
                  </a:lnTo>
                  <a:lnTo>
                    <a:pt x="2202" y="634"/>
                  </a:lnTo>
                  <a:lnTo>
                    <a:pt x="2202" y="2803"/>
                  </a:lnTo>
                  <a:lnTo>
                    <a:pt x="2836" y="2803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0"/>
            <p:cNvSpPr/>
            <p:nvPr/>
          </p:nvSpPr>
          <p:spPr>
            <a:xfrm>
              <a:off x="7757422" y="3841468"/>
              <a:ext cx="64152" cy="63383"/>
            </a:xfrm>
            <a:custGeom>
              <a:avLst/>
              <a:gdLst/>
              <a:ahLst/>
              <a:cxnLst/>
              <a:rect l="l" t="t" r="r" b="b"/>
              <a:pathLst>
                <a:path w="2837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635" y="2803"/>
                  </a:lnTo>
                  <a:lnTo>
                    <a:pt x="635" y="634"/>
                  </a:lnTo>
                  <a:lnTo>
                    <a:pt x="2836" y="634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0"/>
            <p:cNvSpPr/>
            <p:nvPr/>
          </p:nvSpPr>
          <p:spPr>
            <a:xfrm>
              <a:off x="7849454" y="3932732"/>
              <a:ext cx="64129" cy="64152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02" y="1"/>
                  </a:moveTo>
                  <a:lnTo>
                    <a:pt x="2202" y="2202"/>
                  </a:lnTo>
                  <a:lnTo>
                    <a:pt x="1" y="2202"/>
                  </a:lnTo>
                  <a:lnTo>
                    <a:pt x="1" y="2836"/>
                  </a:lnTo>
                  <a:lnTo>
                    <a:pt x="2836" y="2836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0"/>
            <p:cNvSpPr/>
            <p:nvPr/>
          </p:nvSpPr>
          <p:spPr>
            <a:xfrm>
              <a:off x="7757422" y="3932732"/>
              <a:ext cx="64152" cy="64152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" y="1"/>
                  </a:moveTo>
                  <a:lnTo>
                    <a:pt x="1" y="2836"/>
                  </a:lnTo>
                  <a:lnTo>
                    <a:pt x="2836" y="2836"/>
                  </a:lnTo>
                  <a:lnTo>
                    <a:pt x="2836" y="2202"/>
                  </a:lnTo>
                  <a:lnTo>
                    <a:pt x="635" y="2202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1" name="Google Shape;1891;p70"/>
            <p:cNvGrpSpPr/>
            <p:nvPr/>
          </p:nvGrpSpPr>
          <p:grpSpPr>
            <a:xfrm>
              <a:off x="4428779" y="3725308"/>
              <a:ext cx="3536889" cy="67951"/>
              <a:chOff x="4447117" y="3725308"/>
              <a:chExt cx="3536889" cy="67951"/>
            </a:xfrm>
          </p:grpSpPr>
          <p:sp>
            <p:nvSpPr>
              <p:cNvPr id="1892" name="Google Shape;1892;p70"/>
              <p:cNvSpPr/>
              <p:nvPr/>
            </p:nvSpPr>
            <p:spPr>
              <a:xfrm>
                <a:off x="4447117" y="3749458"/>
                <a:ext cx="3536889" cy="19628"/>
              </a:xfrm>
              <a:custGeom>
                <a:avLst/>
                <a:gdLst/>
                <a:ahLst/>
                <a:cxnLst/>
                <a:rect l="l" t="t" r="r" b="b"/>
                <a:pathLst>
                  <a:path w="156413" h="868" extrusionOk="0">
                    <a:moveTo>
                      <a:pt x="1" y="0"/>
                    </a:moveTo>
                    <a:lnTo>
                      <a:pt x="1" y="867"/>
                    </a:lnTo>
                    <a:lnTo>
                      <a:pt x="156413" y="867"/>
                    </a:lnTo>
                    <a:lnTo>
                      <a:pt x="15641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3" name="Google Shape;1893;p70"/>
              <p:cNvGrpSpPr/>
              <p:nvPr/>
            </p:nvGrpSpPr>
            <p:grpSpPr>
              <a:xfrm>
                <a:off x="4447117" y="3725308"/>
                <a:ext cx="1479930" cy="67951"/>
                <a:chOff x="4447117" y="3725308"/>
                <a:chExt cx="1479930" cy="67951"/>
              </a:xfrm>
            </p:grpSpPr>
            <p:sp>
              <p:nvSpPr>
                <p:cNvPr id="1894" name="Google Shape;1894;p70"/>
                <p:cNvSpPr/>
                <p:nvPr/>
              </p:nvSpPr>
              <p:spPr>
                <a:xfrm>
                  <a:off x="4447117" y="3749458"/>
                  <a:ext cx="1444486" cy="19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0" h="868" extrusionOk="0">
                      <a:moveTo>
                        <a:pt x="1" y="0"/>
                      </a:moveTo>
                      <a:lnTo>
                        <a:pt x="1" y="867"/>
                      </a:lnTo>
                      <a:lnTo>
                        <a:pt x="63880" y="867"/>
                      </a:lnTo>
                      <a:lnTo>
                        <a:pt x="6388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70"/>
                <p:cNvSpPr/>
                <p:nvPr/>
              </p:nvSpPr>
              <p:spPr>
                <a:xfrm>
                  <a:off x="5848039" y="3725308"/>
                  <a:ext cx="79008" cy="6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3005" extrusionOk="0">
                      <a:moveTo>
                        <a:pt x="1952" y="0"/>
                      </a:moveTo>
                      <a:cubicBezTo>
                        <a:pt x="645" y="0"/>
                        <a:pt x="1" y="1612"/>
                        <a:pt x="925" y="2569"/>
                      </a:cubicBezTo>
                      <a:cubicBezTo>
                        <a:pt x="1226" y="2870"/>
                        <a:pt x="1599" y="3005"/>
                        <a:pt x="1967" y="3005"/>
                      </a:cubicBezTo>
                      <a:cubicBezTo>
                        <a:pt x="2742" y="3005"/>
                        <a:pt x="3494" y="2407"/>
                        <a:pt x="3494" y="1502"/>
                      </a:cubicBezTo>
                      <a:cubicBezTo>
                        <a:pt x="3494" y="668"/>
                        <a:pt x="2826" y="1"/>
                        <a:pt x="1993" y="1"/>
                      </a:cubicBezTo>
                      <a:cubicBezTo>
                        <a:pt x="1979" y="0"/>
                        <a:pt x="1966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96" name="Google Shape;1896;p70"/>
          <p:cNvSpPr/>
          <p:nvPr/>
        </p:nvSpPr>
        <p:spPr>
          <a:xfrm>
            <a:off x="521100" y="3390175"/>
            <a:ext cx="70675" cy="62425"/>
          </a:xfrm>
          <a:custGeom>
            <a:avLst/>
            <a:gdLst/>
            <a:ahLst/>
            <a:cxnLst/>
            <a:rect l="l" t="t" r="r" b="b"/>
            <a:pathLst>
              <a:path w="2827" h="2497" extrusionOk="0">
                <a:moveTo>
                  <a:pt x="1874" y="1"/>
                </a:moveTo>
                <a:cubicBezTo>
                  <a:pt x="1817" y="1"/>
                  <a:pt x="1760" y="7"/>
                  <a:pt x="1702" y="22"/>
                </a:cubicBezTo>
                <a:lnTo>
                  <a:pt x="1635" y="22"/>
                </a:lnTo>
                <a:cubicBezTo>
                  <a:pt x="1202" y="122"/>
                  <a:pt x="802" y="389"/>
                  <a:pt x="535" y="756"/>
                </a:cubicBezTo>
                <a:cubicBezTo>
                  <a:pt x="168" y="1323"/>
                  <a:pt x="1" y="2390"/>
                  <a:pt x="935" y="2490"/>
                </a:cubicBezTo>
                <a:cubicBezTo>
                  <a:pt x="972" y="2494"/>
                  <a:pt x="1010" y="2497"/>
                  <a:pt x="1048" y="2497"/>
                </a:cubicBezTo>
                <a:cubicBezTo>
                  <a:pt x="1917" y="2497"/>
                  <a:pt x="2827" y="1419"/>
                  <a:pt x="2603" y="556"/>
                </a:cubicBezTo>
                <a:cubicBezTo>
                  <a:pt x="2517" y="241"/>
                  <a:pt x="2211" y="1"/>
                  <a:pt x="18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70"/>
          <p:cNvSpPr txBox="1"/>
          <p:nvPr/>
        </p:nvSpPr>
        <p:spPr>
          <a:xfrm>
            <a:off x="2329625" y="46050"/>
            <a:ext cx="47640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Power of the </a:t>
            </a:r>
            <a:r>
              <a:rPr lang="en" sz="2700" b="1" dirty="0">
                <a:solidFill>
                  <a:srgbClr val="1389E4"/>
                </a:solidFill>
                <a:latin typeface="Montserrat"/>
                <a:ea typeface="Montserrat"/>
                <a:cs typeface="Montserrat"/>
                <a:sym typeface="Montserrat"/>
              </a:rPr>
              <a:t>DEN</a:t>
            </a:r>
            <a:endParaRPr sz="2700" b="1" dirty="0">
              <a:solidFill>
                <a:srgbClr val="1389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8" name="Google Shape;1898;p70"/>
          <p:cNvSpPr txBox="1"/>
          <p:nvPr/>
        </p:nvSpPr>
        <p:spPr>
          <a:xfrm>
            <a:off x="2030300" y="963750"/>
            <a:ext cx="5480700" cy="1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Don’t forget about our amazing network with DEN Friends.  We try to post ideas for others to see.</a:t>
            </a:r>
            <a:b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●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My goal this year is to showcase and share more neat ways we are using DE in the classroom.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9" name="Google Shape;1899;p7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613" y="3452600"/>
            <a:ext cx="5240974" cy="1435524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71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Have Fun!</a:t>
            </a:r>
            <a:endParaRPr sz="7200" dirty="0"/>
          </a:p>
        </p:txBody>
      </p:sp>
      <p:grpSp>
        <p:nvGrpSpPr>
          <p:cNvPr id="1905" name="Google Shape;1905;p71"/>
          <p:cNvGrpSpPr/>
          <p:nvPr/>
        </p:nvGrpSpPr>
        <p:grpSpPr>
          <a:xfrm>
            <a:off x="2086456" y="3079380"/>
            <a:ext cx="716418" cy="1091542"/>
            <a:chOff x="4898406" y="1713742"/>
            <a:chExt cx="716418" cy="1091542"/>
          </a:xfrm>
        </p:grpSpPr>
        <p:sp>
          <p:nvSpPr>
            <p:cNvPr id="1906" name="Google Shape;1906;p71"/>
            <p:cNvSpPr/>
            <p:nvPr/>
          </p:nvSpPr>
          <p:spPr>
            <a:xfrm>
              <a:off x="4952308" y="2228092"/>
              <a:ext cx="94093" cy="419323"/>
            </a:xfrm>
            <a:custGeom>
              <a:avLst/>
              <a:gdLst/>
              <a:ahLst/>
              <a:cxnLst/>
              <a:rect l="l" t="t" r="r" b="b"/>
              <a:pathLst>
                <a:path w="2182" h="9724" extrusionOk="0">
                  <a:moveTo>
                    <a:pt x="1407" y="1"/>
                  </a:moveTo>
                  <a:cubicBezTo>
                    <a:pt x="1205" y="1"/>
                    <a:pt x="1004" y="108"/>
                    <a:pt x="925" y="358"/>
                  </a:cubicBezTo>
                  <a:cubicBezTo>
                    <a:pt x="0" y="3298"/>
                    <a:pt x="53" y="6459"/>
                    <a:pt x="1072" y="9378"/>
                  </a:cubicBezTo>
                  <a:cubicBezTo>
                    <a:pt x="1155" y="9619"/>
                    <a:pt x="1359" y="9724"/>
                    <a:pt x="1563" y="9724"/>
                  </a:cubicBezTo>
                  <a:cubicBezTo>
                    <a:pt x="1874" y="9724"/>
                    <a:pt x="2181" y="9480"/>
                    <a:pt x="2048" y="9105"/>
                  </a:cubicBezTo>
                  <a:cubicBezTo>
                    <a:pt x="1082" y="6375"/>
                    <a:pt x="1030" y="3393"/>
                    <a:pt x="1912" y="631"/>
                  </a:cubicBezTo>
                  <a:cubicBezTo>
                    <a:pt x="2026" y="251"/>
                    <a:pt x="1715" y="1"/>
                    <a:pt x="1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1"/>
            <p:cNvSpPr/>
            <p:nvPr/>
          </p:nvSpPr>
          <p:spPr>
            <a:xfrm>
              <a:off x="5466831" y="2228524"/>
              <a:ext cx="93662" cy="419366"/>
            </a:xfrm>
            <a:custGeom>
              <a:avLst/>
              <a:gdLst/>
              <a:ahLst/>
              <a:cxnLst/>
              <a:rect l="l" t="t" r="r" b="b"/>
              <a:pathLst>
                <a:path w="2172" h="9725" extrusionOk="0">
                  <a:moveTo>
                    <a:pt x="763" y="0"/>
                  </a:moveTo>
                  <a:cubicBezTo>
                    <a:pt x="457" y="0"/>
                    <a:pt x="150" y="248"/>
                    <a:pt x="271" y="621"/>
                  </a:cubicBezTo>
                  <a:cubicBezTo>
                    <a:pt x="1142" y="3393"/>
                    <a:pt x="1090" y="6365"/>
                    <a:pt x="134" y="9106"/>
                  </a:cubicBezTo>
                  <a:cubicBezTo>
                    <a:pt x="1" y="9480"/>
                    <a:pt x="305" y="9724"/>
                    <a:pt x="615" y="9724"/>
                  </a:cubicBezTo>
                  <a:cubicBezTo>
                    <a:pt x="818" y="9724"/>
                    <a:pt x="1023" y="9620"/>
                    <a:pt x="1111" y="9379"/>
                  </a:cubicBezTo>
                  <a:lnTo>
                    <a:pt x="1111" y="9368"/>
                  </a:lnTo>
                  <a:cubicBezTo>
                    <a:pt x="2119" y="6460"/>
                    <a:pt x="2171" y="3299"/>
                    <a:pt x="1247" y="359"/>
                  </a:cubicBezTo>
                  <a:cubicBezTo>
                    <a:pt x="1168" y="108"/>
                    <a:pt x="966" y="0"/>
                    <a:pt x="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1"/>
            <p:cNvSpPr/>
            <p:nvPr/>
          </p:nvSpPr>
          <p:spPr>
            <a:xfrm>
              <a:off x="5106596" y="2347107"/>
              <a:ext cx="124710" cy="458177"/>
            </a:xfrm>
            <a:custGeom>
              <a:avLst/>
              <a:gdLst/>
              <a:ahLst/>
              <a:cxnLst/>
              <a:rect l="l" t="t" r="r" b="b"/>
              <a:pathLst>
                <a:path w="2892" h="10625" extrusionOk="0">
                  <a:moveTo>
                    <a:pt x="918" y="1"/>
                  </a:moveTo>
                  <a:cubicBezTo>
                    <a:pt x="723" y="1"/>
                    <a:pt x="545" y="112"/>
                    <a:pt x="507" y="370"/>
                  </a:cubicBezTo>
                  <a:cubicBezTo>
                    <a:pt x="0" y="3491"/>
                    <a:pt x="363" y="6685"/>
                    <a:pt x="1553" y="9597"/>
                  </a:cubicBezTo>
                  <a:lnTo>
                    <a:pt x="1553" y="9597"/>
                  </a:lnTo>
                  <a:lnTo>
                    <a:pt x="1452" y="9611"/>
                  </a:lnTo>
                  <a:cubicBezTo>
                    <a:pt x="837" y="9682"/>
                    <a:pt x="803" y="10624"/>
                    <a:pt x="1378" y="10624"/>
                  </a:cubicBezTo>
                  <a:cubicBezTo>
                    <a:pt x="1402" y="10624"/>
                    <a:pt x="1427" y="10623"/>
                    <a:pt x="1452" y="10619"/>
                  </a:cubicBezTo>
                  <a:lnTo>
                    <a:pt x="2282" y="10514"/>
                  </a:lnTo>
                  <a:cubicBezTo>
                    <a:pt x="2671" y="10462"/>
                    <a:pt x="2891" y="10126"/>
                    <a:pt x="2713" y="9748"/>
                  </a:cubicBezTo>
                  <a:cubicBezTo>
                    <a:pt x="1421" y="6902"/>
                    <a:pt x="990" y="3731"/>
                    <a:pt x="1484" y="643"/>
                  </a:cubicBezTo>
                  <a:cubicBezTo>
                    <a:pt x="1547" y="257"/>
                    <a:pt x="1213" y="1"/>
                    <a:pt x="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1"/>
            <p:cNvSpPr/>
            <p:nvPr/>
          </p:nvSpPr>
          <p:spPr>
            <a:xfrm>
              <a:off x="5267007" y="2347107"/>
              <a:ext cx="124710" cy="458177"/>
            </a:xfrm>
            <a:custGeom>
              <a:avLst/>
              <a:gdLst/>
              <a:ahLst/>
              <a:cxnLst/>
              <a:rect l="l" t="t" r="r" b="b"/>
              <a:pathLst>
                <a:path w="2892" h="10625" extrusionOk="0">
                  <a:moveTo>
                    <a:pt x="1969" y="1"/>
                  </a:moveTo>
                  <a:cubicBezTo>
                    <a:pt x="1674" y="1"/>
                    <a:pt x="1344" y="257"/>
                    <a:pt x="1408" y="643"/>
                  </a:cubicBezTo>
                  <a:cubicBezTo>
                    <a:pt x="1901" y="3731"/>
                    <a:pt x="1471" y="6902"/>
                    <a:pt x="179" y="9748"/>
                  </a:cubicBezTo>
                  <a:cubicBezTo>
                    <a:pt x="1" y="10126"/>
                    <a:pt x="211" y="10462"/>
                    <a:pt x="610" y="10514"/>
                  </a:cubicBezTo>
                  <a:lnTo>
                    <a:pt x="1439" y="10619"/>
                  </a:lnTo>
                  <a:cubicBezTo>
                    <a:pt x="1465" y="10623"/>
                    <a:pt x="1489" y="10624"/>
                    <a:pt x="1512" y="10624"/>
                  </a:cubicBezTo>
                  <a:cubicBezTo>
                    <a:pt x="2079" y="10624"/>
                    <a:pt x="2054" y="9682"/>
                    <a:pt x="1439" y="9611"/>
                  </a:cubicBezTo>
                  <a:lnTo>
                    <a:pt x="1339" y="9597"/>
                  </a:lnTo>
                  <a:lnTo>
                    <a:pt x="1339" y="9597"/>
                  </a:lnTo>
                  <a:cubicBezTo>
                    <a:pt x="2529" y="6685"/>
                    <a:pt x="2891" y="3491"/>
                    <a:pt x="2384" y="370"/>
                  </a:cubicBezTo>
                  <a:cubicBezTo>
                    <a:pt x="2343" y="112"/>
                    <a:pt x="2164" y="1"/>
                    <a:pt x="1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1"/>
            <p:cNvSpPr/>
            <p:nvPr/>
          </p:nvSpPr>
          <p:spPr>
            <a:xfrm>
              <a:off x="4926478" y="1713742"/>
              <a:ext cx="43554" cy="71109"/>
            </a:xfrm>
            <a:custGeom>
              <a:avLst/>
              <a:gdLst/>
              <a:ahLst/>
              <a:cxnLst/>
              <a:rect l="l" t="t" r="r" b="b"/>
              <a:pathLst>
                <a:path w="1010" h="1649" extrusionOk="0">
                  <a:moveTo>
                    <a:pt x="589" y="0"/>
                  </a:moveTo>
                  <a:cubicBezTo>
                    <a:pt x="473" y="578"/>
                    <a:pt x="232" y="1113"/>
                    <a:pt x="1" y="1649"/>
                  </a:cubicBezTo>
                  <a:cubicBezTo>
                    <a:pt x="316" y="1502"/>
                    <a:pt x="652" y="1386"/>
                    <a:pt x="999" y="1313"/>
                  </a:cubicBezTo>
                  <a:cubicBezTo>
                    <a:pt x="1009" y="840"/>
                    <a:pt x="936" y="326"/>
                    <a:pt x="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1"/>
            <p:cNvSpPr/>
            <p:nvPr/>
          </p:nvSpPr>
          <p:spPr>
            <a:xfrm>
              <a:off x="4901123" y="1803822"/>
              <a:ext cx="21346" cy="63908"/>
            </a:xfrm>
            <a:custGeom>
              <a:avLst/>
              <a:gdLst/>
              <a:ahLst/>
              <a:cxnLst/>
              <a:rect l="l" t="t" r="r" b="b"/>
              <a:pathLst>
                <a:path w="495" h="1482" extrusionOk="0">
                  <a:moveTo>
                    <a:pt x="389" y="1"/>
                  </a:moveTo>
                  <a:cubicBezTo>
                    <a:pt x="305" y="211"/>
                    <a:pt x="221" y="421"/>
                    <a:pt x="158" y="631"/>
                  </a:cubicBezTo>
                  <a:cubicBezTo>
                    <a:pt x="74" y="904"/>
                    <a:pt x="11" y="1187"/>
                    <a:pt x="1" y="1481"/>
                  </a:cubicBezTo>
                  <a:cubicBezTo>
                    <a:pt x="158" y="1324"/>
                    <a:pt x="326" y="1166"/>
                    <a:pt x="494" y="1009"/>
                  </a:cubicBezTo>
                  <a:cubicBezTo>
                    <a:pt x="431" y="673"/>
                    <a:pt x="389" y="337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1"/>
            <p:cNvSpPr/>
            <p:nvPr/>
          </p:nvSpPr>
          <p:spPr>
            <a:xfrm>
              <a:off x="4917897" y="1770317"/>
              <a:ext cx="51661" cy="77017"/>
            </a:xfrm>
            <a:custGeom>
              <a:avLst/>
              <a:gdLst/>
              <a:ahLst/>
              <a:cxnLst/>
              <a:rect l="l" t="t" r="r" b="b"/>
              <a:pathLst>
                <a:path w="1198" h="1786" extrusionOk="0">
                  <a:moveTo>
                    <a:pt x="1198" y="1"/>
                  </a:moveTo>
                  <a:cubicBezTo>
                    <a:pt x="851" y="74"/>
                    <a:pt x="515" y="190"/>
                    <a:pt x="200" y="337"/>
                  </a:cubicBezTo>
                  <a:cubicBezTo>
                    <a:pt x="137" y="484"/>
                    <a:pt x="63" y="631"/>
                    <a:pt x="0" y="778"/>
                  </a:cubicBezTo>
                  <a:cubicBezTo>
                    <a:pt x="0" y="1114"/>
                    <a:pt x="42" y="1450"/>
                    <a:pt x="95" y="1786"/>
                  </a:cubicBezTo>
                  <a:cubicBezTo>
                    <a:pt x="431" y="1471"/>
                    <a:pt x="788" y="1198"/>
                    <a:pt x="1177" y="956"/>
                  </a:cubicBezTo>
                  <a:cubicBezTo>
                    <a:pt x="1156" y="652"/>
                    <a:pt x="1187" y="337"/>
                    <a:pt x="1198" y="22"/>
                  </a:cubicBez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1"/>
            <p:cNvSpPr/>
            <p:nvPr/>
          </p:nvSpPr>
          <p:spPr>
            <a:xfrm>
              <a:off x="4931911" y="1910246"/>
              <a:ext cx="58043" cy="58474"/>
            </a:xfrm>
            <a:custGeom>
              <a:avLst/>
              <a:gdLst/>
              <a:ahLst/>
              <a:cxnLst/>
              <a:rect l="l" t="t" r="r" b="b"/>
              <a:pathLst>
                <a:path w="1346" h="1356" extrusionOk="0">
                  <a:moveTo>
                    <a:pt x="484" y="1"/>
                  </a:moveTo>
                  <a:cubicBezTo>
                    <a:pt x="316" y="305"/>
                    <a:pt x="148" y="610"/>
                    <a:pt x="1" y="914"/>
                  </a:cubicBezTo>
                  <a:cubicBezTo>
                    <a:pt x="232" y="1072"/>
                    <a:pt x="484" y="1198"/>
                    <a:pt x="757" y="1271"/>
                  </a:cubicBezTo>
                  <a:cubicBezTo>
                    <a:pt x="841" y="1303"/>
                    <a:pt x="936" y="1334"/>
                    <a:pt x="1020" y="1355"/>
                  </a:cubicBezTo>
                  <a:cubicBezTo>
                    <a:pt x="1114" y="1093"/>
                    <a:pt x="1219" y="851"/>
                    <a:pt x="1345" y="610"/>
                  </a:cubicBezTo>
                  <a:cubicBezTo>
                    <a:pt x="1240" y="557"/>
                    <a:pt x="1135" y="494"/>
                    <a:pt x="1030" y="431"/>
                  </a:cubicBezTo>
                  <a:cubicBezTo>
                    <a:pt x="831" y="316"/>
                    <a:pt x="642" y="17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1"/>
            <p:cNvSpPr/>
            <p:nvPr/>
          </p:nvSpPr>
          <p:spPr>
            <a:xfrm>
              <a:off x="4952739" y="1858155"/>
              <a:ext cx="69341" cy="78397"/>
            </a:xfrm>
            <a:custGeom>
              <a:avLst/>
              <a:gdLst/>
              <a:ahLst/>
              <a:cxnLst/>
              <a:rect l="l" t="t" r="r" b="b"/>
              <a:pathLst>
                <a:path w="1608" h="1818" extrusionOk="0">
                  <a:moveTo>
                    <a:pt x="810" y="1"/>
                  </a:moveTo>
                  <a:cubicBezTo>
                    <a:pt x="505" y="379"/>
                    <a:pt x="232" y="789"/>
                    <a:pt x="1" y="1209"/>
                  </a:cubicBezTo>
                  <a:cubicBezTo>
                    <a:pt x="159" y="1387"/>
                    <a:pt x="348" y="1524"/>
                    <a:pt x="558" y="1639"/>
                  </a:cubicBezTo>
                  <a:cubicBezTo>
                    <a:pt x="652" y="1702"/>
                    <a:pt x="757" y="1765"/>
                    <a:pt x="862" y="1818"/>
                  </a:cubicBezTo>
                  <a:cubicBezTo>
                    <a:pt x="1062" y="1366"/>
                    <a:pt x="1314" y="946"/>
                    <a:pt x="1608" y="557"/>
                  </a:cubicBezTo>
                  <a:cubicBezTo>
                    <a:pt x="1314" y="421"/>
                    <a:pt x="1041" y="232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1"/>
            <p:cNvSpPr/>
            <p:nvPr/>
          </p:nvSpPr>
          <p:spPr>
            <a:xfrm>
              <a:off x="4975852" y="1936506"/>
              <a:ext cx="144029" cy="46529"/>
            </a:xfrm>
            <a:custGeom>
              <a:avLst/>
              <a:gdLst/>
              <a:ahLst/>
              <a:cxnLst/>
              <a:rect l="l" t="t" r="r" b="b"/>
              <a:pathLst>
                <a:path w="3340" h="1079" extrusionOk="0">
                  <a:moveTo>
                    <a:pt x="326" y="1"/>
                  </a:moveTo>
                  <a:cubicBezTo>
                    <a:pt x="200" y="242"/>
                    <a:pt x="95" y="494"/>
                    <a:pt x="1" y="746"/>
                  </a:cubicBezTo>
                  <a:cubicBezTo>
                    <a:pt x="734" y="966"/>
                    <a:pt x="1493" y="1079"/>
                    <a:pt x="2253" y="1079"/>
                  </a:cubicBezTo>
                  <a:cubicBezTo>
                    <a:pt x="2472" y="1079"/>
                    <a:pt x="2691" y="1069"/>
                    <a:pt x="2909" y="1051"/>
                  </a:cubicBezTo>
                  <a:cubicBezTo>
                    <a:pt x="3004" y="1051"/>
                    <a:pt x="3088" y="1030"/>
                    <a:pt x="3161" y="977"/>
                  </a:cubicBezTo>
                  <a:cubicBezTo>
                    <a:pt x="3224" y="914"/>
                    <a:pt x="3266" y="820"/>
                    <a:pt x="3277" y="736"/>
                  </a:cubicBezTo>
                  <a:cubicBezTo>
                    <a:pt x="3298" y="631"/>
                    <a:pt x="3319" y="536"/>
                    <a:pt x="3340" y="431"/>
                  </a:cubicBezTo>
                  <a:lnTo>
                    <a:pt x="3340" y="431"/>
                  </a:lnTo>
                  <a:cubicBezTo>
                    <a:pt x="3042" y="489"/>
                    <a:pt x="2742" y="518"/>
                    <a:pt x="2443" y="518"/>
                  </a:cubicBezTo>
                  <a:cubicBezTo>
                    <a:pt x="1709" y="518"/>
                    <a:pt x="983" y="344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1"/>
            <p:cNvSpPr/>
            <p:nvPr/>
          </p:nvSpPr>
          <p:spPr>
            <a:xfrm>
              <a:off x="4989910" y="1881699"/>
              <a:ext cx="136785" cy="77060"/>
            </a:xfrm>
            <a:custGeom>
              <a:avLst/>
              <a:gdLst/>
              <a:ahLst/>
              <a:cxnLst/>
              <a:rect l="l" t="t" r="r" b="b"/>
              <a:pathLst>
                <a:path w="3172" h="1787" extrusionOk="0">
                  <a:moveTo>
                    <a:pt x="746" y="1"/>
                  </a:moveTo>
                  <a:cubicBezTo>
                    <a:pt x="452" y="390"/>
                    <a:pt x="200" y="810"/>
                    <a:pt x="0" y="1261"/>
                  </a:cubicBezTo>
                  <a:cubicBezTo>
                    <a:pt x="663" y="1607"/>
                    <a:pt x="1395" y="1786"/>
                    <a:pt x="2137" y="1786"/>
                  </a:cubicBezTo>
                  <a:cubicBezTo>
                    <a:pt x="2429" y="1786"/>
                    <a:pt x="2723" y="1759"/>
                    <a:pt x="3014" y="1702"/>
                  </a:cubicBezTo>
                  <a:cubicBezTo>
                    <a:pt x="3087" y="1314"/>
                    <a:pt x="3140" y="915"/>
                    <a:pt x="3171" y="526"/>
                  </a:cubicBezTo>
                  <a:cubicBezTo>
                    <a:pt x="2657" y="495"/>
                    <a:pt x="2142" y="421"/>
                    <a:pt x="1638" y="306"/>
                  </a:cubicBezTo>
                  <a:cubicBezTo>
                    <a:pt x="1334" y="232"/>
                    <a:pt x="1029" y="127"/>
                    <a:pt x="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1"/>
            <p:cNvSpPr/>
            <p:nvPr/>
          </p:nvSpPr>
          <p:spPr>
            <a:xfrm>
              <a:off x="4898406" y="1847763"/>
              <a:ext cx="54377" cy="102373"/>
            </a:xfrm>
            <a:custGeom>
              <a:avLst/>
              <a:gdLst/>
              <a:ahLst/>
              <a:cxnLst/>
              <a:rect l="l" t="t" r="r" b="b"/>
              <a:pathLst>
                <a:path w="1261" h="2374" extrusionOk="0">
                  <a:moveTo>
                    <a:pt x="547" y="0"/>
                  </a:moveTo>
                  <a:cubicBezTo>
                    <a:pt x="379" y="147"/>
                    <a:pt x="221" y="315"/>
                    <a:pt x="53" y="462"/>
                  </a:cubicBezTo>
                  <a:cubicBezTo>
                    <a:pt x="1" y="1166"/>
                    <a:pt x="169" y="1880"/>
                    <a:pt x="704" y="2311"/>
                  </a:cubicBezTo>
                  <a:cubicBezTo>
                    <a:pt x="725" y="2332"/>
                    <a:pt x="757" y="2353"/>
                    <a:pt x="778" y="2374"/>
                  </a:cubicBezTo>
                  <a:cubicBezTo>
                    <a:pt x="925" y="2059"/>
                    <a:pt x="1093" y="1754"/>
                    <a:pt x="1261" y="1460"/>
                  </a:cubicBezTo>
                  <a:cubicBezTo>
                    <a:pt x="883" y="1051"/>
                    <a:pt x="641" y="546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1"/>
            <p:cNvSpPr/>
            <p:nvPr/>
          </p:nvSpPr>
          <p:spPr>
            <a:xfrm>
              <a:off x="4921950" y="1811541"/>
              <a:ext cx="65719" cy="99225"/>
            </a:xfrm>
            <a:custGeom>
              <a:avLst/>
              <a:gdLst/>
              <a:ahLst/>
              <a:cxnLst/>
              <a:rect l="l" t="t" r="r" b="b"/>
              <a:pathLst>
                <a:path w="1524" h="2301" extrusionOk="0">
                  <a:moveTo>
                    <a:pt x="1083" y="0"/>
                  </a:moveTo>
                  <a:cubicBezTo>
                    <a:pt x="694" y="242"/>
                    <a:pt x="337" y="515"/>
                    <a:pt x="1" y="840"/>
                  </a:cubicBezTo>
                  <a:cubicBezTo>
                    <a:pt x="95" y="1386"/>
                    <a:pt x="337" y="1891"/>
                    <a:pt x="715" y="2300"/>
                  </a:cubicBezTo>
                  <a:cubicBezTo>
                    <a:pt x="946" y="1870"/>
                    <a:pt x="1219" y="1470"/>
                    <a:pt x="1524" y="1082"/>
                  </a:cubicBezTo>
                  <a:cubicBezTo>
                    <a:pt x="1366" y="914"/>
                    <a:pt x="1240" y="714"/>
                    <a:pt x="1167" y="494"/>
                  </a:cubicBezTo>
                  <a:cubicBezTo>
                    <a:pt x="1114" y="336"/>
                    <a:pt x="1093" y="168"/>
                    <a:pt x="10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1"/>
            <p:cNvSpPr/>
            <p:nvPr/>
          </p:nvSpPr>
          <p:spPr>
            <a:xfrm>
              <a:off x="5543242" y="1713742"/>
              <a:ext cx="43511" cy="71109"/>
            </a:xfrm>
            <a:custGeom>
              <a:avLst/>
              <a:gdLst/>
              <a:ahLst/>
              <a:cxnLst/>
              <a:rect l="l" t="t" r="r" b="b"/>
              <a:pathLst>
                <a:path w="1009" h="1649" extrusionOk="0">
                  <a:moveTo>
                    <a:pt x="420" y="0"/>
                  </a:moveTo>
                  <a:cubicBezTo>
                    <a:pt x="74" y="326"/>
                    <a:pt x="0" y="840"/>
                    <a:pt x="11" y="1313"/>
                  </a:cubicBezTo>
                  <a:cubicBezTo>
                    <a:pt x="357" y="1386"/>
                    <a:pt x="693" y="1502"/>
                    <a:pt x="1008" y="1649"/>
                  </a:cubicBezTo>
                  <a:cubicBezTo>
                    <a:pt x="777" y="1113"/>
                    <a:pt x="536" y="578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1"/>
            <p:cNvSpPr/>
            <p:nvPr/>
          </p:nvSpPr>
          <p:spPr>
            <a:xfrm>
              <a:off x="5543673" y="1770317"/>
              <a:ext cx="51661" cy="77017"/>
            </a:xfrm>
            <a:custGeom>
              <a:avLst/>
              <a:gdLst/>
              <a:ahLst/>
              <a:cxnLst/>
              <a:rect l="l" t="t" r="r" b="b"/>
              <a:pathLst>
                <a:path w="1198" h="1786" extrusionOk="0">
                  <a:moveTo>
                    <a:pt x="1" y="1"/>
                  </a:moveTo>
                  <a:lnTo>
                    <a:pt x="1" y="22"/>
                  </a:lnTo>
                  <a:cubicBezTo>
                    <a:pt x="11" y="337"/>
                    <a:pt x="43" y="652"/>
                    <a:pt x="22" y="956"/>
                  </a:cubicBezTo>
                  <a:cubicBezTo>
                    <a:pt x="410" y="1198"/>
                    <a:pt x="778" y="1471"/>
                    <a:pt x="1103" y="1786"/>
                  </a:cubicBezTo>
                  <a:cubicBezTo>
                    <a:pt x="1166" y="1450"/>
                    <a:pt x="1198" y="1114"/>
                    <a:pt x="1198" y="778"/>
                  </a:cubicBezTo>
                  <a:cubicBezTo>
                    <a:pt x="1135" y="631"/>
                    <a:pt x="1072" y="484"/>
                    <a:pt x="998" y="337"/>
                  </a:cubicBezTo>
                  <a:cubicBezTo>
                    <a:pt x="683" y="190"/>
                    <a:pt x="347" y="7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1"/>
            <p:cNvSpPr/>
            <p:nvPr/>
          </p:nvSpPr>
          <p:spPr>
            <a:xfrm>
              <a:off x="5523751" y="1910246"/>
              <a:ext cx="57569" cy="58474"/>
            </a:xfrm>
            <a:custGeom>
              <a:avLst/>
              <a:gdLst/>
              <a:ahLst/>
              <a:cxnLst/>
              <a:rect l="l" t="t" r="r" b="b"/>
              <a:pathLst>
                <a:path w="1335" h="1356" extrusionOk="0">
                  <a:moveTo>
                    <a:pt x="851" y="1"/>
                  </a:moveTo>
                  <a:cubicBezTo>
                    <a:pt x="694" y="179"/>
                    <a:pt x="505" y="316"/>
                    <a:pt x="305" y="431"/>
                  </a:cubicBezTo>
                  <a:cubicBezTo>
                    <a:pt x="200" y="494"/>
                    <a:pt x="95" y="557"/>
                    <a:pt x="1" y="610"/>
                  </a:cubicBezTo>
                  <a:cubicBezTo>
                    <a:pt x="116" y="851"/>
                    <a:pt x="221" y="1093"/>
                    <a:pt x="316" y="1355"/>
                  </a:cubicBezTo>
                  <a:cubicBezTo>
                    <a:pt x="400" y="1334"/>
                    <a:pt x="494" y="1303"/>
                    <a:pt x="578" y="1271"/>
                  </a:cubicBezTo>
                  <a:cubicBezTo>
                    <a:pt x="851" y="1198"/>
                    <a:pt x="1103" y="1072"/>
                    <a:pt x="1334" y="914"/>
                  </a:cubicBezTo>
                  <a:cubicBezTo>
                    <a:pt x="1187" y="610"/>
                    <a:pt x="1030" y="305"/>
                    <a:pt x="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1"/>
            <p:cNvSpPr/>
            <p:nvPr/>
          </p:nvSpPr>
          <p:spPr>
            <a:xfrm>
              <a:off x="5491151" y="1858155"/>
              <a:ext cx="69341" cy="78397"/>
            </a:xfrm>
            <a:custGeom>
              <a:avLst/>
              <a:gdLst/>
              <a:ahLst/>
              <a:cxnLst/>
              <a:rect l="l" t="t" r="r" b="b"/>
              <a:pathLst>
                <a:path w="1608" h="1818" extrusionOk="0">
                  <a:moveTo>
                    <a:pt x="799" y="1"/>
                  </a:moveTo>
                  <a:cubicBezTo>
                    <a:pt x="568" y="232"/>
                    <a:pt x="295" y="421"/>
                    <a:pt x="1" y="557"/>
                  </a:cubicBezTo>
                  <a:cubicBezTo>
                    <a:pt x="295" y="946"/>
                    <a:pt x="547" y="1366"/>
                    <a:pt x="757" y="1818"/>
                  </a:cubicBezTo>
                  <a:cubicBezTo>
                    <a:pt x="851" y="1765"/>
                    <a:pt x="956" y="1702"/>
                    <a:pt x="1061" y="1639"/>
                  </a:cubicBezTo>
                  <a:cubicBezTo>
                    <a:pt x="1261" y="1524"/>
                    <a:pt x="1450" y="1387"/>
                    <a:pt x="1607" y="1209"/>
                  </a:cubicBezTo>
                  <a:cubicBezTo>
                    <a:pt x="1376" y="789"/>
                    <a:pt x="1103" y="379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1"/>
            <p:cNvSpPr/>
            <p:nvPr/>
          </p:nvSpPr>
          <p:spPr>
            <a:xfrm>
              <a:off x="5393352" y="1936506"/>
              <a:ext cx="144029" cy="46529"/>
            </a:xfrm>
            <a:custGeom>
              <a:avLst/>
              <a:gdLst/>
              <a:ahLst/>
              <a:cxnLst/>
              <a:rect l="l" t="t" r="r" b="b"/>
              <a:pathLst>
                <a:path w="3340" h="1079" extrusionOk="0">
                  <a:moveTo>
                    <a:pt x="3025" y="1"/>
                  </a:moveTo>
                  <a:cubicBezTo>
                    <a:pt x="2360" y="344"/>
                    <a:pt x="1632" y="518"/>
                    <a:pt x="897" y="518"/>
                  </a:cubicBezTo>
                  <a:cubicBezTo>
                    <a:pt x="598" y="518"/>
                    <a:pt x="298" y="489"/>
                    <a:pt x="0" y="431"/>
                  </a:cubicBezTo>
                  <a:lnTo>
                    <a:pt x="0" y="431"/>
                  </a:lnTo>
                  <a:cubicBezTo>
                    <a:pt x="21" y="536"/>
                    <a:pt x="42" y="631"/>
                    <a:pt x="63" y="736"/>
                  </a:cubicBezTo>
                  <a:cubicBezTo>
                    <a:pt x="63" y="908"/>
                    <a:pt x="204" y="1055"/>
                    <a:pt x="380" y="1055"/>
                  </a:cubicBezTo>
                  <a:cubicBezTo>
                    <a:pt x="397" y="1055"/>
                    <a:pt x="414" y="1053"/>
                    <a:pt x="431" y="1051"/>
                  </a:cubicBezTo>
                  <a:cubicBezTo>
                    <a:pt x="649" y="1069"/>
                    <a:pt x="868" y="1079"/>
                    <a:pt x="1087" y="1079"/>
                  </a:cubicBezTo>
                  <a:cubicBezTo>
                    <a:pt x="1847" y="1079"/>
                    <a:pt x="2606" y="966"/>
                    <a:pt x="3340" y="746"/>
                  </a:cubicBezTo>
                  <a:cubicBezTo>
                    <a:pt x="3245" y="494"/>
                    <a:pt x="3140" y="242"/>
                    <a:pt x="3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1"/>
            <p:cNvSpPr/>
            <p:nvPr/>
          </p:nvSpPr>
          <p:spPr>
            <a:xfrm>
              <a:off x="5386539" y="1881699"/>
              <a:ext cx="136828" cy="77060"/>
            </a:xfrm>
            <a:custGeom>
              <a:avLst/>
              <a:gdLst/>
              <a:ahLst/>
              <a:cxnLst/>
              <a:rect l="l" t="t" r="r" b="b"/>
              <a:pathLst>
                <a:path w="3173" h="1787" extrusionOk="0">
                  <a:moveTo>
                    <a:pt x="2427" y="1"/>
                  </a:moveTo>
                  <a:cubicBezTo>
                    <a:pt x="2133" y="127"/>
                    <a:pt x="1838" y="232"/>
                    <a:pt x="1534" y="306"/>
                  </a:cubicBezTo>
                  <a:cubicBezTo>
                    <a:pt x="1030" y="421"/>
                    <a:pt x="515" y="495"/>
                    <a:pt x="1" y="526"/>
                  </a:cubicBezTo>
                  <a:cubicBezTo>
                    <a:pt x="32" y="915"/>
                    <a:pt x="85" y="1314"/>
                    <a:pt x="158" y="1702"/>
                  </a:cubicBezTo>
                  <a:cubicBezTo>
                    <a:pt x="450" y="1759"/>
                    <a:pt x="743" y="1786"/>
                    <a:pt x="1036" y="1786"/>
                  </a:cubicBezTo>
                  <a:cubicBezTo>
                    <a:pt x="1777" y="1786"/>
                    <a:pt x="2509" y="1607"/>
                    <a:pt x="3172" y="1261"/>
                  </a:cubicBezTo>
                  <a:cubicBezTo>
                    <a:pt x="2973" y="810"/>
                    <a:pt x="2721" y="390"/>
                    <a:pt x="24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1"/>
            <p:cNvSpPr/>
            <p:nvPr/>
          </p:nvSpPr>
          <p:spPr>
            <a:xfrm>
              <a:off x="5560447" y="1847763"/>
              <a:ext cx="54377" cy="102373"/>
            </a:xfrm>
            <a:custGeom>
              <a:avLst/>
              <a:gdLst/>
              <a:ahLst/>
              <a:cxnLst/>
              <a:rect l="l" t="t" r="r" b="b"/>
              <a:pathLst>
                <a:path w="1261" h="2374" extrusionOk="0">
                  <a:moveTo>
                    <a:pt x="714" y="0"/>
                  </a:moveTo>
                  <a:cubicBezTo>
                    <a:pt x="620" y="546"/>
                    <a:pt x="378" y="1051"/>
                    <a:pt x="0" y="1460"/>
                  </a:cubicBezTo>
                  <a:cubicBezTo>
                    <a:pt x="179" y="1754"/>
                    <a:pt x="336" y="2059"/>
                    <a:pt x="483" y="2374"/>
                  </a:cubicBezTo>
                  <a:cubicBezTo>
                    <a:pt x="515" y="2353"/>
                    <a:pt x="536" y="2332"/>
                    <a:pt x="557" y="2311"/>
                  </a:cubicBezTo>
                  <a:cubicBezTo>
                    <a:pt x="1092" y="1880"/>
                    <a:pt x="1260" y="1166"/>
                    <a:pt x="1208" y="462"/>
                  </a:cubicBezTo>
                  <a:cubicBezTo>
                    <a:pt x="1040" y="315"/>
                    <a:pt x="882" y="147"/>
                    <a:pt x="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1"/>
            <p:cNvSpPr/>
            <p:nvPr/>
          </p:nvSpPr>
          <p:spPr>
            <a:xfrm>
              <a:off x="5525562" y="1811541"/>
              <a:ext cx="65719" cy="99225"/>
            </a:xfrm>
            <a:custGeom>
              <a:avLst/>
              <a:gdLst/>
              <a:ahLst/>
              <a:cxnLst/>
              <a:rect l="l" t="t" r="r" b="b"/>
              <a:pathLst>
                <a:path w="1524" h="2301" extrusionOk="0">
                  <a:moveTo>
                    <a:pt x="442" y="0"/>
                  </a:moveTo>
                  <a:cubicBezTo>
                    <a:pt x="442" y="168"/>
                    <a:pt x="410" y="336"/>
                    <a:pt x="358" y="494"/>
                  </a:cubicBezTo>
                  <a:cubicBezTo>
                    <a:pt x="284" y="714"/>
                    <a:pt x="158" y="914"/>
                    <a:pt x="1" y="1082"/>
                  </a:cubicBezTo>
                  <a:cubicBezTo>
                    <a:pt x="305" y="1470"/>
                    <a:pt x="578" y="1870"/>
                    <a:pt x="809" y="2300"/>
                  </a:cubicBezTo>
                  <a:cubicBezTo>
                    <a:pt x="1187" y="1891"/>
                    <a:pt x="1429" y="1386"/>
                    <a:pt x="1523" y="840"/>
                  </a:cubicBezTo>
                  <a:cubicBezTo>
                    <a:pt x="1198" y="515"/>
                    <a:pt x="830" y="242"/>
                    <a:pt x="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1"/>
            <p:cNvSpPr/>
            <p:nvPr/>
          </p:nvSpPr>
          <p:spPr>
            <a:xfrm>
              <a:off x="4930575" y="1783469"/>
              <a:ext cx="676118" cy="708718"/>
            </a:xfrm>
            <a:custGeom>
              <a:avLst/>
              <a:gdLst/>
              <a:ahLst/>
              <a:cxnLst/>
              <a:rect l="l" t="t" r="r" b="b"/>
              <a:pathLst>
                <a:path w="15679" h="16435" extrusionOk="0">
                  <a:moveTo>
                    <a:pt x="15086" y="10739"/>
                  </a:moveTo>
                  <a:cubicBezTo>
                    <a:pt x="15084" y="10747"/>
                    <a:pt x="15082" y="10755"/>
                    <a:pt x="15080" y="10764"/>
                  </a:cubicBezTo>
                  <a:cubicBezTo>
                    <a:pt x="15083" y="10755"/>
                    <a:pt x="15086" y="10747"/>
                    <a:pt x="15086" y="10739"/>
                  </a:cubicBezTo>
                  <a:close/>
                  <a:moveTo>
                    <a:pt x="5219" y="0"/>
                  </a:moveTo>
                  <a:lnTo>
                    <a:pt x="5219" y="0"/>
                  </a:lnTo>
                  <a:cubicBezTo>
                    <a:pt x="5534" y="315"/>
                    <a:pt x="5776" y="704"/>
                    <a:pt x="5933" y="1124"/>
                  </a:cubicBezTo>
                  <a:lnTo>
                    <a:pt x="4526" y="1250"/>
                  </a:lnTo>
                  <a:lnTo>
                    <a:pt x="4967" y="1554"/>
                  </a:lnTo>
                  <a:cubicBezTo>
                    <a:pt x="3875" y="1859"/>
                    <a:pt x="2899" y="2458"/>
                    <a:pt x="2122" y="3277"/>
                  </a:cubicBezTo>
                  <a:lnTo>
                    <a:pt x="2794" y="3434"/>
                  </a:lnTo>
                  <a:cubicBezTo>
                    <a:pt x="1744" y="4327"/>
                    <a:pt x="935" y="5461"/>
                    <a:pt x="452" y="6742"/>
                  </a:cubicBezTo>
                  <a:lnTo>
                    <a:pt x="1166" y="6269"/>
                  </a:lnTo>
                  <a:lnTo>
                    <a:pt x="1166" y="6269"/>
                  </a:lnTo>
                  <a:cubicBezTo>
                    <a:pt x="567" y="7361"/>
                    <a:pt x="179" y="8548"/>
                    <a:pt x="0" y="9777"/>
                  </a:cubicBezTo>
                  <a:lnTo>
                    <a:pt x="525" y="9262"/>
                  </a:lnTo>
                  <a:lnTo>
                    <a:pt x="525" y="9262"/>
                  </a:lnTo>
                  <a:cubicBezTo>
                    <a:pt x="378" y="9819"/>
                    <a:pt x="315" y="10396"/>
                    <a:pt x="326" y="10974"/>
                  </a:cubicBezTo>
                  <a:cubicBezTo>
                    <a:pt x="482" y="10937"/>
                    <a:pt x="590" y="10804"/>
                    <a:pt x="601" y="10651"/>
                  </a:cubicBezTo>
                  <a:lnTo>
                    <a:pt x="601" y="10651"/>
                  </a:lnTo>
                  <a:cubicBezTo>
                    <a:pt x="633" y="11720"/>
                    <a:pt x="958" y="12767"/>
                    <a:pt x="1555" y="13662"/>
                  </a:cubicBezTo>
                  <a:cubicBezTo>
                    <a:pt x="1565" y="13420"/>
                    <a:pt x="1576" y="13179"/>
                    <a:pt x="1586" y="12927"/>
                  </a:cubicBezTo>
                  <a:cubicBezTo>
                    <a:pt x="1975" y="13525"/>
                    <a:pt x="2447" y="14061"/>
                    <a:pt x="2983" y="14523"/>
                  </a:cubicBezTo>
                  <a:lnTo>
                    <a:pt x="2899" y="14019"/>
                  </a:lnTo>
                  <a:lnTo>
                    <a:pt x="2899" y="14019"/>
                  </a:lnTo>
                  <a:cubicBezTo>
                    <a:pt x="3497" y="14576"/>
                    <a:pt x="4190" y="15038"/>
                    <a:pt x="4925" y="15395"/>
                  </a:cubicBezTo>
                  <a:cubicBezTo>
                    <a:pt x="4862" y="15216"/>
                    <a:pt x="4799" y="15048"/>
                    <a:pt x="4726" y="14880"/>
                  </a:cubicBezTo>
                  <a:lnTo>
                    <a:pt x="4726" y="14880"/>
                  </a:lnTo>
                  <a:lnTo>
                    <a:pt x="6059" y="15626"/>
                  </a:lnTo>
                  <a:cubicBezTo>
                    <a:pt x="6017" y="15479"/>
                    <a:pt x="5975" y="15332"/>
                    <a:pt x="5933" y="15185"/>
                  </a:cubicBezTo>
                  <a:lnTo>
                    <a:pt x="5933" y="15185"/>
                  </a:lnTo>
                  <a:cubicBezTo>
                    <a:pt x="6521" y="15510"/>
                    <a:pt x="7068" y="15930"/>
                    <a:pt x="7519" y="16434"/>
                  </a:cubicBezTo>
                  <a:lnTo>
                    <a:pt x="7981" y="15678"/>
                  </a:lnTo>
                  <a:lnTo>
                    <a:pt x="8139" y="15972"/>
                  </a:lnTo>
                  <a:cubicBezTo>
                    <a:pt x="8506" y="15731"/>
                    <a:pt x="8842" y="15458"/>
                    <a:pt x="9157" y="15164"/>
                  </a:cubicBezTo>
                  <a:lnTo>
                    <a:pt x="9157" y="15164"/>
                  </a:lnTo>
                  <a:cubicBezTo>
                    <a:pt x="9157" y="15290"/>
                    <a:pt x="9147" y="15426"/>
                    <a:pt x="9136" y="15552"/>
                  </a:cubicBezTo>
                  <a:lnTo>
                    <a:pt x="10323" y="14922"/>
                  </a:lnTo>
                  <a:lnTo>
                    <a:pt x="10323" y="14922"/>
                  </a:lnTo>
                  <a:cubicBezTo>
                    <a:pt x="10291" y="15122"/>
                    <a:pt x="10270" y="15321"/>
                    <a:pt x="10239" y="15510"/>
                  </a:cubicBezTo>
                  <a:lnTo>
                    <a:pt x="11908" y="14187"/>
                  </a:lnTo>
                  <a:lnTo>
                    <a:pt x="11908" y="14187"/>
                  </a:lnTo>
                  <a:cubicBezTo>
                    <a:pt x="11866" y="14344"/>
                    <a:pt x="11824" y="14502"/>
                    <a:pt x="11782" y="14660"/>
                  </a:cubicBezTo>
                  <a:cubicBezTo>
                    <a:pt x="12518" y="14061"/>
                    <a:pt x="13158" y="13357"/>
                    <a:pt x="13694" y="12570"/>
                  </a:cubicBezTo>
                  <a:lnTo>
                    <a:pt x="13694" y="12570"/>
                  </a:lnTo>
                  <a:cubicBezTo>
                    <a:pt x="13673" y="12769"/>
                    <a:pt x="13652" y="12969"/>
                    <a:pt x="13631" y="13158"/>
                  </a:cubicBezTo>
                  <a:cubicBezTo>
                    <a:pt x="14177" y="12517"/>
                    <a:pt x="14555" y="11751"/>
                    <a:pt x="14733" y="10932"/>
                  </a:cubicBezTo>
                  <a:cubicBezTo>
                    <a:pt x="14744" y="10827"/>
                    <a:pt x="14796" y="10722"/>
                    <a:pt x="14880" y="10648"/>
                  </a:cubicBezTo>
                  <a:cubicBezTo>
                    <a:pt x="14900" y="10636"/>
                    <a:pt x="14923" y="10631"/>
                    <a:pt x="14947" y="10631"/>
                  </a:cubicBezTo>
                  <a:cubicBezTo>
                    <a:pt x="15017" y="10631"/>
                    <a:pt x="15092" y="10678"/>
                    <a:pt x="15086" y="10739"/>
                  </a:cubicBezTo>
                  <a:lnTo>
                    <a:pt x="15086" y="10739"/>
                  </a:lnTo>
                  <a:cubicBezTo>
                    <a:pt x="15207" y="10284"/>
                    <a:pt x="15247" y="9810"/>
                    <a:pt x="15185" y="9336"/>
                  </a:cubicBezTo>
                  <a:lnTo>
                    <a:pt x="15185" y="9336"/>
                  </a:lnTo>
                  <a:lnTo>
                    <a:pt x="15678" y="9609"/>
                  </a:lnTo>
                  <a:cubicBezTo>
                    <a:pt x="15479" y="8905"/>
                    <a:pt x="15206" y="8222"/>
                    <a:pt x="14880" y="7582"/>
                  </a:cubicBezTo>
                  <a:cubicBezTo>
                    <a:pt x="14928" y="7573"/>
                    <a:pt x="14976" y="7569"/>
                    <a:pt x="15023" y="7569"/>
                  </a:cubicBezTo>
                  <a:cubicBezTo>
                    <a:pt x="15205" y="7569"/>
                    <a:pt x="15381" y="7631"/>
                    <a:pt x="15531" y="7739"/>
                  </a:cubicBezTo>
                  <a:cubicBezTo>
                    <a:pt x="15269" y="6479"/>
                    <a:pt x="14607" y="5345"/>
                    <a:pt x="13652" y="4495"/>
                  </a:cubicBezTo>
                  <a:lnTo>
                    <a:pt x="13652" y="4495"/>
                  </a:lnTo>
                  <a:lnTo>
                    <a:pt x="14208" y="4663"/>
                  </a:lnTo>
                  <a:cubicBezTo>
                    <a:pt x="13683" y="4054"/>
                    <a:pt x="13032" y="3560"/>
                    <a:pt x="12297" y="3235"/>
                  </a:cubicBezTo>
                  <a:cubicBezTo>
                    <a:pt x="12438" y="3194"/>
                    <a:pt x="12584" y="3175"/>
                    <a:pt x="12731" y="3175"/>
                  </a:cubicBezTo>
                  <a:cubicBezTo>
                    <a:pt x="12814" y="3175"/>
                    <a:pt x="12897" y="3181"/>
                    <a:pt x="12980" y="3193"/>
                  </a:cubicBezTo>
                  <a:cubicBezTo>
                    <a:pt x="12213" y="2531"/>
                    <a:pt x="11299" y="2090"/>
                    <a:pt x="10312" y="1911"/>
                  </a:cubicBezTo>
                  <a:lnTo>
                    <a:pt x="10963" y="1607"/>
                  </a:lnTo>
                  <a:cubicBezTo>
                    <a:pt x="10393" y="1453"/>
                    <a:pt x="9800" y="1369"/>
                    <a:pt x="9203" y="1369"/>
                  </a:cubicBezTo>
                  <a:cubicBezTo>
                    <a:pt x="9107" y="1369"/>
                    <a:pt x="9011" y="1372"/>
                    <a:pt x="8916" y="1376"/>
                  </a:cubicBezTo>
                  <a:lnTo>
                    <a:pt x="9399" y="924"/>
                  </a:lnTo>
                  <a:lnTo>
                    <a:pt x="9399" y="924"/>
                  </a:lnTo>
                  <a:cubicBezTo>
                    <a:pt x="9052" y="956"/>
                    <a:pt x="8706" y="1019"/>
                    <a:pt x="8370" y="1103"/>
                  </a:cubicBezTo>
                  <a:lnTo>
                    <a:pt x="8170" y="651"/>
                  </a:lnTo>
                  <a:cubicBezTo>
                    <a:pt x="8107" y="767"/>
                    <a:pt x="8034" y="882"/>
                    <a:pt x="7971" y="998"/>
                  </a:cubicBezTo>
                  <a:lnTo>
                    <a:pt x="6721" y="21"/>
                  </a:lnTo>
                  <a:lnTo>
                    <a:pt x="6742" y="494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1"/>
            <p:cNvSpPr/>
            <p:nvPr/>
          </p:nvSpPr>
          <p:spPr>
            <a:xfrm>
              <a:off x="4930575" y="1987217"/>
              <a:ext cx="676118" cy="504964"/>
            </a:xfrm>
            <a:custGeom>
              <a:avLst/>
              <a:gdLst/>
              <a:ahLst/>
              <a:cxnLst/>
              <a:rect l="l" t="t" r="r" b="b"/>
              <a:pathLst>
                <a:path w="15679" h="11710" extrusionOk="0">
                  <a:moveTo>
                    <a:pt x="15086" y="6017"/>
                  </a:moveTo>
                  <a:cubicBezTo>
                    <a:pt x="15084" y="6024"/>
                    <a:pt x="15082" y="6032"/>
                    <a:pt x="15080" y="6039"/>
                  </a:cubicBezTo>
                  <a:cubicBezTo>
                    <a:pt x="15083" y="6031"/>
                    <a:pt x="15085" y="6024"/>
                    <a:pt x="15086" y="6017"/>
                  </a:cubicBezTo>
                  <a:close/>
                  <a:moveTo>
                    <a:pt x="13904" y="1"/>
                  </a:moveTo>
                  <a:lnTo>
                    <a:pt x="13904" y="1"/>
                  </a:lnTo>
                  <a:cubicBezTo>
                    <a:pt x="14051" y="1103"/>
                    <a:pt x="14103" y="2216"/>
                    <a:pt x="14072" y="3329"/>
                  </a:cubicBezTo>
                  <a:cubicBezTo>
                    <a:pt x="14072" y="3335"/>
                    <a:pt x="14070" y="3337"/>
                    <a:pt x="14068" y="3337"/>
                  </a:cubicBezTo>
                  <a:cubicBezTo>
                    <a:pt x="14034" y="3337"/>
                    <a:pt x="13769" y="2851"/>
                    <a:pt x="13572" y="2851"/>
                  </a:cubicBezTo>
                  <a:cubicBezTo>
                    <a:pt x="13532" y="2851"/>
                    <a:pt x="13494" y="2871"/>
                    <a:pt x="13463" y="2920"/>
                  </a:cubicBezTo>
                  <a:cubicBezTo>
                    <a:pt x="13158" y="3529"/>
                    <a:pt x="13463" y="4243"/>
                    <a:pt x="13158" y="4852"/>
                  </a:cubicBezTo>
                  <a:cubicBezTo>
                    <a:pt x="13158" y="4443"/>
                    <a:pt x="12948" y="4138"/>
                    <a:pt x="12749" y="3728"/>
                  </a:cubicBezTo>
                  <a:cubicBezTo>
                    <a:pt x="12728" y="4674"/>
                    <a:pt x="12444" y="5587"/>
                    <a:pt x="11940" y="6375"/>
                  </a:cubicBezTo>
                  <a:cubicBezTo>
                    <a:pt x="11940" y="6070"/>
                    <a:pt x="11730" y="5766"/>
                    <a:pt x="11835" y="5451"/>
                  </a:cubicBezTo>
                  <a:lnTo>
                    <a:pt x="11835" y="5451"/>
                  </a:lnTo>
                  <a:cubicBezTo>
                    <a:pt x="11425" y="6469"/>
                    <a:pt x="11026" y="7593"/>
                    <a:pt x="10008" y="8202"/>
                  </a:cubicBezTo>
                  <a:cubicBezTo>
                    <a:pt x="10207" y="7792"/>
                    <a:pt x="10008" y="7278"/>
                    <a:pt x="10102" y="6879"/>
                  </a:cubicBezTo>
                  <a:lnTo>
                    <a:pt x="10102" y="6879"/>
                  </a:lnTo>
                  <a:cubicBezTo>
                    <a:pt x="9294" y="7687"/>
                    <a:pt x="8790" y="8706"/>
                    <a:pt x="7876" y="9514"/>
                  </a:cubicBezTo>
                  <a:cubicBezTo>
                    <a:pt x="7876" y="9115"/>
                    <a:pt x="8076" y="8706"/>
                    <a:pt x="7876" y="8296"/>
                  </a:cubicBezTo>
                  <a:cubicBezTo>
                    <a:pt x="7876" y="8811"/>
                    <a:pt x="7572" y="9115"/>
                    <a:pt x="7467" y="9619"/>
                  </a:cubicBezTo>
                  <a:cubicBezTo>
                    <a:pt x="7267" y="9010"/>
                    <a:pt x="6553" y="8811"/>
                    <a:pt x="6248" y="8296"/>
                  </a:cubicBezTo>
                  <a:lnTo>
                    <a:pt x="6248" y="8296"/>
                  </a:lnTo>
                  <a:cubicBezTo>
                    <a:pt x="6248" y="8506"/>
                    <a:pt x="6154" y="8706"/>
                    <a:pt x="6353" y="8905"/>
                  </a:cubicBezTo>
                  <a:cubicBezTo>
                    <a:pt x="5030" y="8097"/>
                    <a:pt x="3707" y="7078"/>
                    <a:pt x="3004" y="5661"/>
                  </a:cubicBezTo>
                  <a:cubicBezTo>
                    <a:pt x="2794" y="6060"/>
                    <a:pt x="2794" y="6574"/>
                    <a:pt x="2489" y="6879"/>
                  </a:cubicBezTo>
                  <a:cubicBezTo>
                    <a:pt x="2080" y="5860"/>
                    <a:pt x="1471" y="4947"/>
                    <a:pt x="1471" y="3834"/>
                  </a:cubicBezTo>
                  <a:cubicBezTo>
                    <a:pt x="1271" y="4033"/>
                    <a:pt x="1166" y="4338"/>
                    <a:pt x="967" y="4537"/>
                  </a:cubicBezTo>
                  <a:cubicBezTo>
                    <a:pt x="715" y="3949"/>
                    <a:pt x="673" y="3277"/>
                    <a:pt x="662" y="2605"/>
                  </a:cubicBezTo>
                  <a:cubicBezTo>
                    <a:pt x="347" y="3392"/>
                    <a:pt x="116" y="4212"/>
                    <a:pt x="0" y="5052"/>
                  </a:cubicBezTo>
                  <a:lnTo>
                    <a:pt x="525" y="4537"/>
                  </a:lnTo>
                  <a:lnTo>
                    <a:pt x="525" y="4537"/>
                  </a:lnTo>
                  <a:cubicBezTo>
                    <a:pt x="378" y="5094"/>
                    <a:pt x="315" y="5671"/>
                    <a:pt x="336" y="6249"/>
                  </a:cubicBezTo>
                  <a:cubicBezTo>
                    <a:pt x="483" y="6203"/>
                    <a:pt x="590" y="6076"/>
                    <a:pt x="601" y="5926"/>
                  </a:cubicBezTo>
                  <a:lnTo>
                    <a:pt x="601" y="5926"/>
                  </a:lnTo>
                  <a:cubicBezTo>
                    <a:pt x="633" y="6995"/>
                    <a:pt x="958" y="8042"/>
                    <a:pt x="1555" y="8937"/>
                  </a:cubicBezTo>
                  <a:cubicBezTo>
                    <a:pt x="1565" y="8695"/>
                    <a:pt x="1576" y="8443"/>
                    <a:pt x="1586" y="8202"/>
                  </a:cubicBezTo>
                  <a:cubicBezTo>
                    <a:pt x="1975" y="8790"/>
                    <a:pt x="2447" y="9336"/>
                    <a:pt x="2983" y="9798"/>
                  </a:cubicBezTo>
                  <a:lnTo>
                    <a:pt x="2899" y="9283"/>
                  </a:lnTo>
                  <a:lnTo>
                    <a:pt x="2899" y="9283"/>
                  </a:lnTo>
                  <a:cubicBezTo>
                    <a:pt x="3508" y="9840"/>
                    <a:pt x="4190" y="10313"/>
                    <a:pt x="4936" y="10659"/>
                  </a:cubicBezTo>
                  <a:cubicBezTo>
                    <a:pt x="4862" y="10491"/>
                    <a:pt x="4799" y="10323"/>
                    <a:pt x="4726" y="10155"/>
                  </a:cubicBezTo>
                  <a:lnTo>
                    <a:pt x="4726" y="10155"/>
                  </a:lnTo>
                  <a:lnTo>
                    <a:pt x="6059" y="10890"/>
                  </a:lnTo>
                  <a:lnTo>
                    <a:pt x="5933" y="10460"/>
                  </a:lnTo>
                  <a:lnTo>
                    <a:pt x="5933" y="10460"/>
                  </a:lnTo>
                  <a:cubicBezTo>
                    <a:pt x="6532" y="10775"/>
                    <a:pt x="7068" y="11205"/>
                    <a:pt x="7519" y="11709"/>
                  </a:cubicBezTo>
                  <a:lnTo>
                    <a:pt x="7981" y="10953"/>
                  </a:lnTo>
                  <a:lnTo>
                    <a:pt x="8139" y="11247"/>
                  </a:lnTo>
                  <a:cubicBezTo>
                    <a:pt x="8506" y="11006"/>
                    <a:pt x="8853" y="10733"/>
                    <a:pt x="9168" y="10439"/>
                  </a:cubicBezTo>
                  <a:lnTo>
                    <a:pt x="9168" y="10439"/>
                  </a:lnTo>
                  <a:cubicBezTo>
                    <a:pt x="9157" y="10565"/>
                    <a:pt x="9147" y="10701"/>
                    <a:pt x="9136" y="10827"/>
                  </a:cubicBezTo>
                  <a:lnTo>
                    <a:pt x="10323" y="10197"/>
                  </a:lnTo>
                  <a:lnTo>
                    <a:pt x="10323" y="10197"/>
                  </a:lnTo>
                  <a:cubicBezTo>
                    <a:pt x="10291" y="10386"/>
                    <a:pt x="10270" y="10586"/>
                    <a:pt x="10239" y="10775"/>
                  </a:cubicBezTo>
                  <a:lnTo>
                    <a:pt x="11908" y="9462"/>
                  </a:lnTo>
                  <a:lnTo>
                    <a:pt x="11908" y="9462"/>
                  </a:lnTo>
                  <a:cubicBezTo>
                    <a:pt x="11866" y="9619"/>
                    <a:pt x="11824" y="9777"/>
                    <a:pt x="11782" y="9935"/>
                  </a:cubicBezTo>
                  <a:cubicBezTo>
                    <a:pt x="12518" y="9336"/>
                    <a:pt x="13169" y="8632"/>
                    <a:pt x="13704" y="7845"/>
                  </a:cubicBezTo>
                  <a:lnTo>
                    <a:pt x="13704" y="7845"/>
                  </a:lnTo>
                  <a:cubicBezTo>
                    <a:pt x="13683" y="8044"/>
                    <a:pt x="13662" y="8244"/>
                    <a:pt x="13631" y="8433"/>
                  </a:cubicBezTo>
                  <a:cubicBezTo>
                    <a:pt x="14177" y="7792"/>
                    <a:pt x="14555" y="7026"/>
                    <a:pt x="14733" y="6207"/>
                  </a:cubicBezTo>
                  <a:cubicBezTo>
                    <a:pt x="14744" y="6091"/>
                    <a:pt x="14796" y="5997"/>
                    <a:pt x="14880" y="5923"/>
                  </a:cubicBezTo>
                  <a:cubicBezTo>
                    <a:pt x="14900" y="5908"/>
                    <a:pt x="14925" y="5901"/>
                    <a:pt x="14950" y="5901"/>
                  </a:cubicBezTo>
                  <a:cubicBezTo>
                    <a:pt x="15021" y="5901"/>
                    <a:pt x="15095" y="5954"/>
                    <a:pt x="15086" y="6017"/>
                  </a:cubicBezTo>
                  <a:lnTo>
                    <a:pt x="15086" y="6017"/>
                  </a:lnTo>
                  <a:cubicBezTo>
                    <a:pt x="15217" y="5561"/>
                    <a:pt x="15247" y="5076"/>
                    <a:pt x="15195" y="4611"/>
                  </a:cubicBezTo>
                  <a:lnTo>
                    <a:pt x="15195" y="4611"/>
                  </a:lnTo>
                  <a:lnTo>
                    <a:pt x="15678" y="4884"/>
                  </a:lnTo>
                  <a:cubicBezTo>
                    <a:pt x="15479" y="4191"/>
                    <a:pt x="15216" y="3508"/>
                    <a:pt x="14880" y="2857"/>
                  </a:cubicBezTo>
                  <a:cubicBezTo>
                    <a:pt x="14928" y="2848"/>
                    <a:pt x="14976" y="2844"/>
                    <a:pt x="15023" y="2844"/>
                  </a:cubicBezTo>
                  <a:cubicBezTo>
                    <a:pt x="15205" y="2844"/>
                    <a:pt x="15381" y="2906"/>
                    <a:pt x="15531" y="3014"/>
                  </a:cubicBezTo>
                  <a:cubicBezTo>
                    <a:pt x="15290" y="1880"/>
                    <a:pt x="14733" y="830"/>
                    <a:pt x="13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1"/>
            <p:cNvSpPr/>
            <p:nvPr/>
          </p:nvSpPr>
          <p:spPr>
            <a:xfrm>
              <a:off x="5056446" y="1955997"/>
              <a:ext cx="173482" cy="180252"/>
            </a:xfrm>
            <a:custGeom>
              <a:avLst/>
              <a:gdLst/>
              <a:ahLst/>
              <a:cxnLst/>
              <a:rect l="l" t="t" r="r" b="b"/>
              <a:pathLst>
                <a:path w="4023" h="4180" extrusionOk="0">
                  <a:moveTo>
                    <a:pt x="2006" y="0"/>
                  </a:moveTo>
                  <a:cubicBezTo>
                    <a:pt x="904" y="0"/>
                    <a:pt x="1" y="935"/>
                    <a:pt x="1" y="2090"/>
                  </a:cubicBezTo>
                  <a:cubicBezTo>
                    <a:pt x="1" y="3245"/>
                    <a:pt x="904" y="4179"/>
                    <a:pt x="2006" y="4179"/>
                  </a:cubicBezTo>
                  <a:cubicBezTo>
                    <a:pt x="3119" y="4179"/>
                    <a:pt x="4023" y="3245"/>
                    <a:pt x="4023" y="2090"/>
                  </a:cubicBezTo>
                  <a:cubicBezTo>
                    <a:pt x="4023" y="935"/>
                    <a:pt x="3119" y="0"/>
                    <a:pt x="2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1"/>
            <p:cNvSpPr/>
            <p:nvPr/>
          </p:nvSpPr>
          <p:spPr>
            <a:xfrm>
              <a:off x="5056446" y="1963242"/>
              <a:ext cx="173482" cy="180252"/>
            </a:xfrm>
            <a:custGeom>
              <a:avLst/>
              <a:gdLst/>
              <a:ahLst/>
              <a:cxnLst/>
              <a:rect l="l" t="t" r="r" b="b"/>
              <a:pathLst>
                <a:path w="4023" h="4180" extrusionOk="0">
                  <a:moveTo>
                    <a:pt x="2006" y="0"/>
                  </a:moveTo>
                  <a:cubicBezTo>
                    <a:pt x="904" y="0"/>
                    <a:pt x="1" y="935"/>
                    <a:pt x="1" y="2090"/>
                  </a:cubicBezTo>
                  <a:cubicBezTo>
                    <a:pt x="1" y="3245"/>
                    <a:pt x="904" y="4179"/>
                    <a:pt x="2006" y="4179"/>
                  </a:cubicBezTo>
                  <a:cubicBezTo>
                    <a:pt x="3119" y="4179"/>
                    <a:pt x="4023" y="3245"/>
                    <a:pt x="4023" y="2090"/>
                  </a:cubicBezTo>
                  <a:cubicBezTo>
                    <a:pt x="4023" y="935"/>
                    <a:pt x="3119" y="0"/>
                    <a:pt x="2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1"/>
            <p:cNvSpPr/>
            <p:nvPr/>
          </p:nvSpPr>
          <p:spPr>
            <a:xfrm>
              <a:off x="5084518" y="1996186"/>
              <a:ext cx="117768" cy="107116"/>
            </a:xfrm>
            <a:custGeom>
              <a:avLst/>
              <a:gdLst/>
              <a:ahLst/>
              <a:cxnLst/>
              <a:rect l="l" t="t" r="r" b="b"/>
              <a:pathLst>
                <a:path w="2731" h="2484" extrusionOk="0">
                  <a:moveTo>
                    <a:pt x="1364" y="1"/>
                  </a:moveTo>
                  <a:cubicBezTo>
                    <a:pt x="804" y="1"/>
                    <a:pt x="293" y="383"/>
                    <a:pt x="158" y="958"/>
                  </a:cubicBezTo>
                  <a:cubicBezTo>
                    <a:pt x="1" y="1620"/>
                    <a:pt x="410" y="2292"/>
                    <a:pt x="1082" y="2449"/>
                  </a:cubicBezTo>
                  <a:cubicBezTo>
                    <a:pt x="1178" y="2472"/>
                    <a:pt x="1274" y="2483"/>
                    <a:pt x="1368" y="2483"/>
                  </a:cubicBezTo>
                  <a:cubicBezTo>
                    <a:pt x="1927" y="2483"/>
                    <a:pt x="2439" y="2100"/>
                    <a:pt x="2573" y="1525"/>
                  </a:cubicBezTo>
                  <a:cubicBezTo>
                    <a:pt x="2731" y="864"/>
                    <a:pt x="2321" y="192"/>
                    <a:pt x="1649" y="34"/>
                  </a:cubicBezTo>
                  <a:cubicBezTo>
                    <a:pt x="1554" y="11"/>
                    <a:pt x="1458" y="1"/>
                    <a:pt x="1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1"/>
            <p:cNvSpPr/>
            <p:nvPr/>
          </p:nvSpPr>
          <p:spPr>
            <a:xfrm>
              <a:off x="5118515" y="2023551"/>
              <a:ext cx="63563" cy="58129"/>
            </a:xfrm>
            <a:custGeom>
              <a:avLst/>
              <a:gdLst/>
              <a:ahLst/>
              <a:cxnLst/>
              <a:rect l="l" t="t" r="r" b="b"/>
              <a:pathLst>
                <a:path w="1474" h="1348" extrusionOk="0">
                  <a:moveTo>
                    <a:pt x="814" y="1"/>
                  </a:moveTo>
                  <a:cubicBezTo>
                    <a:pt x="400" y="1"/>
                    <a:pt x="0" y="393"/>
                    <a:pt x="165" y="889"/>
                  </a:cubicBezTo>
                  <a:cubicBezTo>
                    <a:pt x="270" y="1203"/>
                    <a:pt x="531" y="1348"/>
                    <a:pt x="792" y="1348"/>
                  </a:cubicBezTo>
                  <a:cubicBezTo>
                    <a:pt x="1133" y="1348"/>
                    <a:pt x="1473" y="1102"/>
                    <a:pt x="1467" y="668"/>
                  </a:cubicBezTo>
                  <a:cubicBezTo>
                    <a:pt x="1467" y="532"/>
                    <a:pt x="1425" y="395"/>
                    <a:pt x="1341" y="280"/>
                  </a:cubicBezTo>
                  <a:cubicBezTo>
                    <a:pt x="1199" y="84"/>
                    <a:pt x="1005" y="1"/>
                    <a:pt x="8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1"/>
            <p:cNvSpPr/>
            <p:nvPr/>
          </p:nvSpPr>
          <p:spPr>
            <a:xfrm>
              <a:off x="5074557" y="1986786"/>
              <a:ext cx="54852" cy="54809"/>
            </a:xfrm>
            <a:custGeom>
              <a:avLst/>
              <a:gdLst/>
              <a:ahLst/>
              <a:cxnLst/>
              <a:rect l="l" t="t" r="r" b="b"/>
              <a:pathLst>
                <a:path w="1272" h="1271" extrusionOk="0">
                  <a:moveTo>
                    <a:pt x="631" y="0"/>
                  </a:moveTo>
                  <a:cubicBezTo>
                    <a:pt x="284" y="0"/>
                    <a:pt x="1" y="284"/>
                    <a:pt x="1" y="641"/>
                  </a:cubicBezTo>
                  <a:cubicBezTo>
                    <a:pt x="1" y="987"/>
                    <a:pt x="284" y="1271"/>
                    <a:pt x="631" y="1271"/>
                  </a:cubicBezTo>
                  <a:cubicBezTo>
                    <a:pt x="988" y="1271"/>
                    <a:pt x="1271" y="987"/>
                    <a:pt x="1271" y="641"/>
                  </a:cubicBezTo>
                  <a:cubicBezTo>
                    <a:pt x="1271" y="284"/>
                    <a:pt x="988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1"/>
            <p:cNvSpPr/>
            <p:nvPr/>
          </p:nvSpPr>
          <p:spPr>
            <a:xfrm>
              <a:off x="5160282" y="2076866"/>
              <a:ext cx="27987" cy="23760"/>
            </a:xfrm>
            <a:custGeom>
              <a:avLst/>
              <a:gdLst/>
              <a:ahLst/>
              <a:cxnLst/>
              <a:rect l="l" t="t" r="r" b="b"/>
              <a:pathLst>
                <a:path w="649" h="551" extrusionOk="0">
                  <a:moveTo>
                    <a:pt x="393" y="0"/>
                  </a:moveTo>
                  <a:cubicBezTo>
                    <a:pt x="387" y="0"/>
                    <a:pt x="381" y="0"/>
                    <a:pt x="375" y="1"/>
                  </a:cubicBezTo>
                  <a:cubicBezTo>
                    <a:pt x="371" y="1"/>
                    <a:pt x="367" y="1"/>
                    <a:pt x="363" y="1"/>
                  </a:cubicBezTo>
                  <a:cubicBezTo>
                    <a:pt x="119" y="1"/>
                    <a:pt x="0" y="298"/>
                    <a:pt x="176" y="473"/>
                  </a:cubicBezTo>
                  <a:cubicBezTo>
                    <a:pt x="232" y="526"/>
                    <a:pt x="300" y="550"/>
                    <a:pt x="367" y="550"/>
                  </a:cubicBezTo>
                  <a:cubicBezTo>
                    <a:pt x="511" y="550"/>
                    <a:pt x="648" y="439"/>
                    <a:pt x="648" y="274"/>
                  </a:cubicBezTo>
                  <a:cubicBezTo>
                    <a:pt x="648" y="123"/>
                    <a:pt x="532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1"/>
            <p:cNvSpPr/>
            <p:nvPr/>
          </p:nvSpPr>
          <p:spPr>
            <a:xfrm>
              <a:off x="5084992" y="2000369"/>
              <a:ext cx="20871" cy="24925"/>
            </a:xfrm>
            <a:custGeom>
              <a:avLst/>
              <a:gdLst/>
              <a:ahLst/>
              <a:cxnLst/>
              <a:rect l="l" t="t" r="r" b="b"/>
              <a:pathLst>
                <a:path w="484" h="578" extrusionOk="0">
                  <a:moveTo>
                    <a:pt x="0" y="0"/>
                  </a:moveTo>
                  <a:lnTo>
                    <a:pt x="0" y="578"/>
                  </a:lnTo>
                  <a:cubicBezTo>
                    <a:pt x="483" y="578"/>
                    <a:pt x="48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1"/>
            <p:cNvSpPr/>
            <p:nvPr/>
          </p:nvSpPr>
          <p:spPr>
            <a:xfrm>
              <a:off x="5168302" y="2084369"/>
              <a:ext cx="11816" cy="11471"/>
            </a:xfrm>
            <a:custGeom>
              <a:avLst/>
              <a:gdLst/>
              <a:ahLst/>
              <a:cxnLst/>
              <a:rect l="l" t="t" r="r" b="b"/>
              <a:pathLst>
                <a:path w="274" h="266" extrusionOk="0">
                  <a:moveTo>
                    <a:pt x="138" y="0"/>
                  </a:moveTo>
                  <a:cubicBezTo>
                    <a:pt x="119" y="0"/>
                    <a:pt x="100" y="5"/>
                    <a:pt x="84" y="16"/>
                  </a:cubicBezTo>
                  <a:cubicBezTo>
                    <a:pt x="74" y="26"/>
                    <a:pt x="53" y="37"/>
                    <a:pt x="53" y="47"/>
                  </a:cubicBezTo>
                  <a:cubicBezTo>
                    <a:pt x="11" y="79"/>
                    <a:pt x="0" y="131"/>
                    <a:pt x="11" y="173"/>
                  </a:cubicBezTo>
                  <a:cubicBezTo>
                    <a:pt x="35" y="233"/>
                    <a:pt x="89" y="265"/>
                    <a:pt x="142" y="265"/>
                  </a:cubicBezTo>
                  <a:cubicBezTo>
                    <a:pt x="184" y="265"/>
                    <a:pt x="225" y="246"/>
                    <a:pt x="252" y="205"/>
                  </a:cubicBezTo>
                  <a:cubicBezTo>
                    <a:pt x="263" y="184"/>
                    <a:pt x="273" y="163"/>
                    <a:pt x="273" y="142"/>
                  </a:cubicBezTo>
                  <a:cubicBezTo>
                    <a:pt x="273" y="110"/>
                    <a:pt x="252" y="68"/>
                    <a:pt x="231" y="47"/>
                  </a:cubicBezTo>
                  <a:cubicBezTo>
                    <a:pt x="221" y="37"/>
                    <a:pt x="210" y="26"/>
                    <a:pt x="200" y="16"/>
                  </a:cubicBezTo>
                  <a:cubicBezTo>
                    <a:pt x="179" y="5"/>
                    <a:pt x="158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1"/>
            <p:cNvSpPr/>
            <p:nvPr/>
          </p:nvSpPr>
          <p:spPr>
            <a:xfrm>
              <a:off x="5267007" y="1955997"/>
              <a:ext cx="173007" cy="180252"/>
            </a:xfrm>
            <a:custGeom>
              <a:avLst/>
              <a:gdLst/>
              <a:ahLst/>
              <a:cxnLst/>
              <a:rect l="l" t="t" r="r" b="b"/>
              <a:pathLst>
                <a:path w="4012" h="4180" extrusionOk="0">
                  <a:moveTo>
                    <a:pt x="2006" y="0"/>
                  </a:moveTo>
                  <a:cubicBezTo>
                    <a:pt x="893" y="0"/>
                    <a:pt x="1" y="935"/>
                    <a:pt x="1" y="2090"/>
                  </a:cubicBezTo>
                  <a:cubicBezTo>
                    <a:pt x="1" y="3245"/>
                    <a:pt x="893" y="4179"/>
                    <a:pt x="2006" y="4179"/>
                  </a:cubicBezTo>
                  <a:cubicBezTo>
                    <a:pt x="3109" y="4179"/>
                    <a:pt x="4012" y="3245"/>
                    <a:pt x="4012" y="2090"/>
                  </a:cubicBezTo>
                  <a:cubicBezTo>
                    <a:pt x="4012" y="935"/>
                    <a:pt x="3109" y="0"/>
                    <a:pt x="2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1"/>
            <p:cNvSpPr/>
            <p:nvPr/>
          </p:nvSpPr>
          <p:spPr>
            <a:xfrm>
              <a:off x="5267007" y="1963242"/>
              <a:ext cx="173007" cy="180252"/>
            </a:xfrm>
            <a:custGeom>
              <a:avLst/>
              <a:gdLst/>
              <a:ahLst/>
              <a:cxnLst/>
              <a:rect l="l" t="t" r="r" b="b"/>
              <a:pathLst>
                <a:path w="4012" h="4180" extrusionOk="0">
                  <a:moveTo>
                    <a:pt x="2006" y="0"/>
                  </a:moveTo>
                  <a:cubicBezTo>
                    <a:pt x="893" y="0"/>
                    <a:pt x="1" y="935"/>
                    <a:pt x="1" y="2090"/>
                  </a:cubicBezTo>
                  <a:cubicBezTo>
                    <a:pt x="1" y="3245"/>
                    <a:pt x="893" y="4179"/>
                    <a:pt x="2006" y="4179"/>
                  </a:cubicBezTo>
                  <a:cubicBezTo>
                    <a:pt x="3109" y="4179"/>
                    <a:pt x="4012" y="3245"/>
                    <a:pt x="4012" y="2090"/>
                  </a:cubicBezTo>
                  <a:cubicBezTo>
                    <a:pt x="4012" y="935"/>
                    <a:pt x="3109" y="0"/>
                    <a:pt x="2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1"/>
            <p:cNvSpPr/>
            <p:nvPr/>
          </p:nvSpPr>
          <p:spPr>
            <a:xfrm>
              <a:off x="5294647" y="1996186"/>
              <a:ext cx="117768" cy="107116"/>
            </a:xfrm>
            <a:custGeom>
              <a:avLst/>
              <a:gdLst/>
              <a:ahLst/>
              <a:cxnLst/>
              <a:rect l="l" t="t" r="r" b="b"/>
              <a:pathLst>
                <a:path w="2731" h="2484" extrusionOk="0">
                  <a:moveTo>
                    <a:pt x="1370" y="1"/>
                  </a:moveTo>
                  <a:cubicBezTo>
                    <a:pt x="804" y="1"/>
                    <a:pt x="292" y="383"/>
                    <a:pt x="158" y="958"/>
                  </a:cubicBezTo>
                  <a:cubicBezTo>
                    <a:pt x="0" y="1620"/>
                    <a:pt x="410" y="2292"/>
                    <a:pt x="1082" y="2449"/>
                  </a:cubicBezTo>
                  <a:cubicBezTo>
                    <a:pt x="1179" y="2472"/>
                    <a:pt x="1276" y="2483"/>
                    <a:pt x="1371" y="2483"/>
                  </a:cubicBezTo>
                  <a:cubicBezTo>
                    <a:pt x="1934" y="2483"/>
                    <a:pt x="2438" y="2100"/>
                    <a:pt x="2573" y="1525"/>
                  </a:cubicBezTo>
                  <a:cubicBezTo>
                    <a:pt x="2730" y="864"/>
                    <a:pt x="2321" y="192"/>
                    <a:pt x="1659" y="34"/>
                  </a:cubicBezTo>
                  <a:cubicBezTo>
                    <a:pt x="1562" y="11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1"/>
            <p:cNvSpPr/>
            <p:nvPr/>
          </p:nvSpPr>
          <p:spPr>
            <a:xfrm>
              <a:off x="5319054" y="2020463"/>
              <a:ext cx="63476" cy="58129"/>
            </a:xfrm>
            <a:custGeom>
              <a:avLst/>
              <a:gdLst/>
              <a:ahLst/>
              <a:cxnLst/>
              <a:rect l="l" t="t" r="r" b="b"/>
              <a:pathLst>
                <a:path w="1472" h="1348" extrusionOk="0">
                  <a:moveTo>
                    <a:pt x="810" y="1"/>
                  </a:moveTo>
                  <a:cubicBezTo>
                    <a:pt x="398" y="1"/>
                    <a:pt x="1" y="393"/>
                    <a:pt x="159" y="889"/>
                  </a:cubicBezTo>
                  <a:cubicBezTo>
                    <a:pt x="264" y="1203"/>
                    <a:pt x="525" y="1348"/>
                    <a:pt x="787" y="1348"/>
                  </a:cubicBezTo>
                  <a:cubicBezTo>
                    <a:pt x="1128" y="1348"/>
                    <a:pt x="1471" y="1102"/>
                    <a:pt x="1471" y="668"/>
                  </a:cubicBezTo>
                  <a:cubicBezTo>
                    <a:pt x="1471" y="532"/>
                    <a:pt x="1419" y="395"/>
                    <a:pt x="1335" y="280"/>
                  </a:cubicBezTo>
                  <a:cubicBezTo>
                    <a:pt x="1192" y="84"/>
                    <a:pt x="999" y="1"/>
                    <a:pt x="8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1"/>
            <p:cNvSpPr/>
            <p:nvPr/>
          </p:nvSpPr>
          <p:spPr>
            <a:xfrm>
              <a:off x="5284686" y="1986786"/>
              <a:ext cx="55283" cy="54809"/>
            </a:xfrm>
            <a:custGeom>
              <a:avLst/>
              <a:gdLst/>
              <a:ahLst/>
              <a:cxnLst/>
              <a:rect l="l" t="t" r="r" b="b"/>
              <a:pathLst>
                <a:path w="1282" h="1271" extrusionOk="0">
                  <a:moveTo>
                    <a:pt x="641" y="0"/>
                  </a:moveTo>
                  <a:cubicBezTo>
                    <a:pt x="284" y="0"/>
                    <a:pt x="0" y="284"/>
                    <a:pt x="0" y="641"/>
                  </a:cubicBezTo>
                  <a:cubicBezTo>
                    <a:pt x="0" y="987"/>
                    <a:pt x="284" y="1271"/>
                    <a:pt x="641" y="1271"/>
                  </a:cubicBezTo>
                  <a:cubicBezTo>
                    <a:pt x="987" y="1271"/>
                    <a:pt x="1281" y="987"/>
                    <a:pt x="1281" y="641"/>
                  </a:cubicBezTo>
                  <a:cubicBezTo>
                    <a:pt x="1281" y="284"/>
                    <a:pt x="987" y="0"/>
                    <a:pt x="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1"/>
            <p:cNvSpPr/>
            <p:nvPr/>
          </p:nvSpPr>
          <p:spPr>
            <a:xfrm>
              <a:off x="5370843" y="2076866"/>
              <a:ext cx="27512" cy="23760"/>
            </a:xfrm>
            <a:custGeom>
              <a:avLst/>
              <a:gdLst/>
              <a:ahLst/>
              <a:cxnLst/>
              <a:rect l="l" t="t" r="r" b="b"/>
              <a:pathLst>
                <a:path w="638" h="551" extrusionOk="0">
                  <a:moveTo>
                    <a:pt x="353" y="1"/>
                  </a:moveTo>
                  <a:cubicBezTo>
                    <a:pt x="119" y="1"/>
                    <a:pt x="0" y="298"/>
                    <a:pt x="165" y="473"/>
                  </a:cubicBezTo>
                  <a:cubicBezTo>
                    <a:pt x="222" y="526"/>
                    <a:pt x="290" y="550"/>
                    <a:pt x="356" y="550"/>
                  </a:cubicBezTo>
                  <a:cubicBezTo>
                    <a:pt x="500" y="550"/>
                    <a:pt x="638" y="439"/>
                    <a:pt x="638" y="274"/>
                  </a:cubicBezTo>
                  <a:cubicBezTo>
                    <a:pt x="638" y="116"/>
                    <a:pt x="522" y="1"/>
                    <a:pt x="365" y="1"/>
                  </a:cubicBezTo>
                  <a:cubicBezTo>
                    <a:pt x="361" y="1"/>
                    <a:pt x="357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1"/>
            <p:cNvSpPr/>
            <p:nvPr/>
          </p:nvSpPr>
          <p:spPr>
            <a:xfrm>
              <a:off x="5298270" y="2000369"/>
              <a:ext cx="15869" cy="24925"/>
            </a:xfrm>
            <a:custGeom>
              <a:avLst/>
              <a:gdLst/>
              <a:ahLst/>
              <a:cxnLst/>
              <a:rect l="l" t="t" r="r" b="b"/>
              <a:pathLst>
                <a:path w="368" h="578" extrusionOk="0">
                  <a:moveTo>
                    <a:pt x="0" y="0"/>
                  </a:moveTo>
                  <a:lnTo>
                    <a:pt x="0" y="578"/>
                  </a:lnTo>
                  <a:cubicBezTo>
                    <a:pt x="368" y="578"/>
                    <a:pt x="36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1"/>
            <p:cNvSpPr/>
            <p:nvPr/>
          </p:nvSpPr>
          <p:spPr>
            <a:xfrm>
              <a:off x="5378389" y="2084369"/>
              <a:ext cx="11816" cy="11643"/>
            </a:xfrm>
            <a:custGeom>
              <a:avLst/>
              <a:gdLst/>
              <a:ahLst/>
              <a:cxnLst/>
              <a:rect l="l" t="t" r="r" b="b"/>
              <a:pathLst>
                <a:path w="274" h="270" extrusionOk="0">
                  <a:moveTo>
                    <a:pt x="139" y="0"/>
                  </a:moveTo>
                  <a:cubicBezTo>
                    <a:pt x="119" y="0"/>
                    <a:pt x="101" y="5"/>
                    <a:pt x="85" y="16"/>
                  </a:cubicBezTo>
                  <a:cubicBezTo>
                    <a:pt x="74" y="26"/>
                    <a:pt x="64" y="37"/>
                    <a:pt x="53" y="47"/>
                  </a:cubicBezTo>
                  <a:cubicBezTo>
                    <a:pt x="11" y="79"/>
                    <a:pt x="1" y="131"/>
                    <a:pt x="11" y="173"/>
                  </a:cubicBezTo>
                  <a:cubicBezTo>
                    <a:pt x="30" y="230"/>
                    <a:pt x="74" y="270"/>
                    <a:pt x="129" y="270"/>
                  </a:cubicBezTo>
                  <a:cubicBezTo>
                    <a:pt x="135" y="270"/>
                    <a:pt x="141" y="269"/>
                    <a:pt x="148" y="268"/>
                  </a:cubicBezTo>
                  <a:cubicBezTo>
                    <a:pt x="190" y="268"/>
                    <a:pt x="232" y="247"/>
                    <a:pt x="263" y="205"/>
                  </a:cubicBezTo>
                  <a:cubicBezTo>
                    <a:pt x="274" y="184"/>
                    <a:pt x="274" y="163"/>
                    <a:pt x="274" y="142"/>
                  </a:cubicBezTo>
                  <a:cubicBezTo>
                    <a:pt x="274" y="110"/>
                    <a:pt x="263" y="68"/>
                    <a:pt x="232" y="47"/>
                  </a:cubicBezTo>
                  <a:cubicBezTo>
                    <a:pt x="221" y="37"/>
                    <a:pt x="211" y="26"/>
                    <a:pt x="200" y="16"/>
                  </a:cubicBezTo>
                  <a:cubicBezTo>
                    <a:pt x="179" y="5"/>
                    <a:pt x="158" y="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1"/>
            <p:cNvSpPr/>
            <p:nvPr/>
          </p:nvSpPr>
          <p:spPr>
            <a:xfrm>
              <a:off x="5205861" y="2288117"/>
              <a:ext cx="88444" cy="21906"/>
            </a:xfrm>
            <a:custGeom>
              <a:avLst/>
              <a:gdLst/>
              <a:ahLst/>
              <a:cxnLst/>
              <a:rect l="l" t="t" r="r" b="b"/>
              <a:pathLst>
                <a:path w="2051" h="508" extrusionOk="0">
                  <a:moveTo>
                    <a:pt x="144" y="1"/>
                  </a:moveTo>
                  <a:cubicBezTo>
                    <a:pt x="99" y="1"/>
                    <a:pt x="64" y="8"/>
                    <a:pt x="43" y="27"/>
                  </a:cubicBezTo>
                  <a:cubicBezTo>
                    <a:pt x="1" y="58"/>
                    <a:pt x="1" y="100"/>
                    <a:pt x="43" y="132"/>
                  </a:cubicBezTo>
                  <a:cubicBezTo>
                    <a:pt x="230" y="374"/>
                    <a:pt x="665" y="508"/>
                    <a:pt x="1088" y="508"/>
                  </a:cubicBezTo>
                  <a:cubicBezTo>
                    <a:pt x="1400" y="508"/>
                    <a:pt x="1706" y="435"/>
                    <a:pt x="1902" y="279"/>
                  </a:cubicBezTo>
                  <a:cubicBezTo>
                    <a:pt x="2051" y="158"/>
                    <a:pt x="1885" y="20"/>
                    <a:pt x="1692" y="20"/>
                  </a:cubicBezTo>
                  <a:cubicBezTo>
                    <a:pt x="1668" y="20"/>
                    <a:pt x="1643" y="22"/>
                    <a:pt x="1618" y="27"/>
                  </a:cubicBezTo>
                  <a:cubicBezTo>
                    <a:pt x="1354" y="80"/>
                    <a:pt x="1090" y="103"/>
                    <a:pt x="820" y="103"/>
                  </a:cubicBezTo>
                  <a:cubicBezTo>
                    <a:pt x="768" y="103"/>
                    <a:pt x="715" y="102"/>
                    <a:pt x="663" y="100"/>
                  </a:cubicBezTo>
                  <a:cubicBezTo>
                    <a:pt x="564" y="92"/>
                    <a:pt x="300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1"/>
            <p:cNvSpPr/>
            <p:nvPr/>
          </p:nvSpPr>
          <p:spPr>
            <a:xfrm>
              <a:off x="5159376" y="2201400"/>
              <a:ext cx="30229" cy="16214"/>
            </a:xfrm>
            <a:custGeom>
              <a:avLst/>
              <a:gdLst/>
              <a:ahLst/>
              <a:cxnLst/>
              <a:rect l="l" t="t" r="r" b="b"/>
              <a:pathLst>
                <a:path w="701" h="376" extrusionOk="0">
                  <a:moveTo>
                    <a:pt x="416" y="1"/>
                  </a:moveTo>
                  <a:cubicBezTo>
                    <a:pt x="341" y="1"/>
                    <a:pt x="272" y="17"/>
                    <a:pt x="207" y="53"/>
                  </a:cubicBezTo>
                  <a:cubicBezTo>
                    <a:pt x="123" y="85"/>
                    <a:pt x="50" y="158"/>
                    <a:pt x="29" y="242"/>
                  </a:cubicBezTo>
                  <a:cubicBezTo>
                    <a:pt x="0" y="321"/>
                    <a:pt x="99" y="375"/>
                    <a:pt x="197" y="375"/>
                  </a:cubicBezTo>
                  <a:cubicBezTo>
                    <a:pt x="243" y="375"/>
                    <a:pt x="290" y="363"/>
                    <a:pt x="323" y="337"/>
                  </a:cubicBezTo>
                  <a:cubicBezTo>
                    <a:pt x="407" y="284"/>
                    <a:pt x="501" y="242"/>
                    <a:pt x="585" y="211"/>
                  </a:cubicBezTo>
                  <a:cubicBezTo>
                    <a:pt x="701" y="137"/>
                    <a:pt x="659" y="32"/>
                    <a:pt x="522" y="11"/>
                  </a:cubicBezTo>
                  <a:cubicBezTo>
                    <a:pt x="486" y="4"/>
                    <a:pt x="450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1"/>
            <p:cNvSpPr/>
            <p:nvPr/>
          </p:nvSpPr>
          <p:spPr>
            <a:xfrm>
              <a:off x="5324530" y="2199029"/>
              <a:ext cx="22208" cy="15352"/>
            </a:xfrm>
            <a:custGeom>
              <a:avLst/>
              <a:gdLst/>
              <a:ahLst/>
              <a:cxnLst/>
              <a:rect l="l" t="t" r="r" b="b"/>
              <a:pathLst>
                <a:path w="515" h="356" extrusionOk="0">
                  <a:moveTo>
                    <a:pt x="147" y="0"/>
                  </a:moveTo>
                  <a:cubicBezTo>
                    <a:pt x="130" y="0"/>
                    <a:pt x="112" y="1"/>
                    <a:pt x="95" y="3"/>
                  </a:cubicBezTo>
                  <a:cubicBezTo>
                    <a:pt x="32" y="14"/>
                    <a:pt x="0" y="66"/>
                    <a:pt x="21" y="108"/>
                  </a:cubicBezTo>
                  <a:cubicBezTo>
                    <a:pt x="42" y="140"/>
                    <a:pt x="95" y="171"/>
                    <a:pt x="126" y="203"/>
                  </a:cubicBezTo>
                  <a:cubicBezTo>
                    <a:pt x="158" y="245"/>
                    <a:pt x="210" y="276"/>
                    <a:pt x="252" y="318"/>
                  </a:cubicBezTo>
                  <a:cubicBezTo>
                    <a:pt x="274" y="344"/>
                    <a:pt x="316" y="355"/>
                    <a:pt x="359" y="355"/>
                  </a:cubicBezTo>
                  <a:cubicBezTo>
                    <a:pt x="422" y="355"/>
                    <a:pt x="488" y="330"/>
                    <a:pt x="494" y="287"/>
                  </a:cubicBezTo>
                  <a:cubicBezTo>
                    <a:pt x="515" y="192"/>
                    <a:pt x="473" y="108"/>
                    <a:pt x="389" y="66"/>
                  </a:cubicBezTo>
                  <a:cubicBezTo>
                    <a:pt x="319" y="22"/>
                    <a:pt x="234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1"/>
            <p:cNvSpPr/>
            <p:nvPr/>
          </p:nvSpPr>
          <p:spPr>
            <a:xfrm>
              <a:off x="5328153" y="2201400"/>
              <a:ext cx="12506" cy="9789"/>
            </a:xfrm>
            <a:custGeom>
              <a:avLst/>
              <a:gdLst/>
              <a:ahLst/>
              <a:cxnLst/>
              <a:rect l="l" t="t" r="r" b="b"/>
              <a:pathLst>
                <a:path w="290" h="227" extrusionOk="0">
                  <a:moveTo>
                    <a:pt x="53" y="1"/>
                  </a:moveTo>
                  <a:cubicBezTo>
                    <a:pt x="21" y="1"/>
                    <a:pt x="0" y="22"/>
                    <a:pt x="21" y="32"/>
                  </a:cubicBezTo>
                  <a:cubicBezTo>
                    <a:pt x="42" y="53"/>
                    <a:pt x="84" y="85"/>
                    <a:pt x="116" y="106"/>
                  </a:cubicBezTo>
                  <a:cubicBezTo>
                    <a:pt x="147" y="137"/>
                    <a:pt x="168" y="169"/>
                    <a:pt x="189" y="200"/>
                  </a:cubicBezTo>
                  <a:cubicBezTo>
                    <a:pt x="198" y="219"/>
                    <a:pt x="220" y="227"/>
                    <a:pt x="240" y="227"/>
                  </a:cubicBezTo>
                  <a:cubicBezTo>
                    <a:pt x="266" y="227"/>
                    <a:pt x="290" y="213"/>
                    <a:pt x="284" y="190"/>
                  </a:cubicBezTo>
                  <a:cubicBezTo>
                    <a:pt x="263" y="85"/>
                    <a:pt x="168" y="1"/>
                    <a:pt x="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1"/>
            <p:cNvSpPr/>
            <p:nvPr/>
          </p:nvSpPr>
          <p:spPr>
            <a:xfrm>
              <a:off x="5174770" y="2225289"/>
              <a:ext cx="149290" cy="49979"/>
            </a:xfrm>
            <a:custGeom>
              <a:avLst/>
              <a:gdLst/>
              <a:ahLst/>
              <a:cxnLst/>
              <a:rect l="l" t="t" r="r" b="b"/>
              <a:pathLst>
                <a:path w="3462" h="1159" extrusionOk="0">
                  <a:moveTo>
                    <a:pt x="17" y="1"/>
                  </a:moveTo>
                  <a:cubicBezTo>
                    <a:pt x="4" y="1"/>
                    <a:pt x="1" y="23"/>
                    <a:pt x="8" y="45"/>
                  </a:cubicBezTo>
                  <a:cubicBezTo>
                    <a:pt x="302" y="707"/>
                    <a:pt x="953" y="1148"/>
                    <a:pt x="1688" y="1158"/>
                  </a:cubicBezTo>
                  <a:cubicBezTo>
                    <a:pt x="2570" y="1158"/>
                    <a:pt x="3316" y="696"/>
                    <a:pt x="3452" y="119"/>
                  </a:cubicBezTo>
                  <a:cubicBezTo>
                    <a:pt x="3461" y="83"/>
                    <a:pt x="3451" y="68"/>
                    <a:pt x="3432" y="68"/>
                  </a:cubicBezTo>
                  <a:cubicBezTo>
                    <a:pt x="3406" y="68"/>
                    <a:pt x="3363" y="97"/>
                    <a:pt x="3326" y="140"/>
                  </a:cubicBezTo>
                  <a:cubicBezTo>
                    <a:pt x="2980" y="507"/>
                    <a:pt x="2791" y="738"/>
                    <a:pt x="2140" y="896"/>
                  </a:cubicBezTo>
                  <a:cubicBezTo>
                    <a:pt x="1987" y="934"/>
                    <a:pt x="1840" y="951"/>
                    <a:pt x="1700" y="951"/>
                  </a:cubicBezTo>
                  <a:cubicBezTo>
                    <a:pt x="917" y="951"/>
                    <a:pt x="342" y="414"/>
                    <a:pt x="39" y="14"/>
                  </a:cubicBezTo>
                  <a:cubicBezTo>
                    <a:pt x="30" y="4"/>
                    <a:pt x="23" y="1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1"/>
            <p:cNvSpPr/>
            <p:nvPr/>
          </p:nvSpPr>
          <p:spPr>
            <a:xfrm>
              <a:off x="5170544" y="2205109"/>
              <a:ext cx="166065" cy="64727"/>
            </a:xfrm>
            <a:custGeom>
              <a:avLst/>
              <a:gdLst/>
              <a:ahLst/>
              <a:cxnLst/>
              <a:rect l="l" t="t" r="r" b="b"/>
              <a:pathLst>
                <a:path w="3851" h="1501" extrusionOk="0">
                  <a:moveTo>
                    <a:pt x="3835" y="1"/>
                  </a:moveTo>
                  <a:cubicBezTo>
                    <a:pt x="3827" y="1"/>
                    <a:pt x="3813" y="13"/>
                    <a:pt x="3792" y="41"/>
                  </a:cubicBezTo>
                  <a:cubicBezTo>
                    <a:pt x="3424" y="566"/>
                    <a:pt x="2973" y="1049"/>
                    <a:pt x="2112" y="1269"/>
                  </a:cubicBezTo>
                  <a:cubicBezTo>
                    <a:pt x="1972" y="1306"/>
                    <a:pt x="1835" y="1323"/>
                    <a:pt x="1701" y="1323"/>
                  </a:cubicBezTo>
                  <a:cubicBezTo>
                    <a:pt x="811" y="1323"/>
                    <a:pt x="97" y="573"/>
                    <a:pt x="106" y="62"/>
                  </a:cubicBezTo>
                  <a:cubicBezTo>
                    <a:pt x="106" y="46"/>
                    <a:pt x="101" y="39"/>
                    <a:pt x="96" y="39"/>
                  </a:cubicBezTo>
                  <a:cubicBezTo>
                    <a:pt x="86" y="39"/>
                    <a:pt x="74" y="57"/>
                    <a:pt x="74" y="83"/>
                  </a:cubicBezTo>
                  <a:cubicBezTo>
                    <a:pt x="1" y="713"/>
                    <a:pt x="599" y="1311"/>
                    <a:pt x="1534" y="1469"/>
                  </a:cubicBezTo>
                  <a:cubicBezTo>
                    <a:pt x="1658" y="1490"/>
                    <a:pt x="1777" y="1501"/>
                    <a:pt x="1890" y="1501"/>
                  </a:cubicBezTo>
                  <a:cubicBezTo>
                    <a:pt x="2927" y="1501"/>
                    <a:pt x="3519" y="653"/>
                    <a:pt x="3813" y="104"/>
                  </a:cubicBezTo>
                  <a:cubicBezTo>
                    <a:pt x="3841" y="48"/>
                    <a:pt x="3850" y="1"/>
                    <a:pt x="3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1" name="Google Shape;1951;p71"/>
          <p:cNvGrpSpPr/>
          <p:nvPr/>
        </p:nvGrpSpPr>
        <p:grpSpPr>
          <a:xfrm>
            <a:off x="1124240" y="3154344"/>
            <a:ext cx="861743" cy="941601"/>
            <a:chOff x="3914465" y="1848194"/>
            <a:chExt cx="861743" cy="941601"/>
          </a:xfrm>
        </p:grpSpPr>
        <p:sp>
          <p:nvSpPr>
            <p:cNvPr id="1952" name="Google Shape;1952;p71"/>
            <p:cNvSpPr/>
            <p:nvPr/>
          </p:nvSpPr>
          <p:spPr>
            <a:xfrm>
              <a:off x="3954309" y="2255302"/>
              <a:ext cx="158303" cy="244030"/>
            </a:xfrm>
            <a:custGeom>
              <a:avLst/>
              <a:gdLst/>
              <a:ahLst/>
              <a:cxnLst/>
              <a:rect l="l" t="t" r="r" b="b"/>
              <a:pathLst>
                <a:path w="3671" h="5659" extrusionOk="0">
                  <a:moveTo>
                    <a:pt x="2961" y="0"/>
                  </a:moveTo>
                  <a:cubicBezTo>
                    <a:pt x="2878" y="0"/>
                    <a:pt x="2789" y="26"/>
                    <a:pt x="2699" y="84"/>
                  </a:cubicBezTo>
                  <a:cubicBezTo>
                    <a:pt x="1649" y="788"/>
                    <a:pt x="683" y="1586"/>
                    <a:pt x="326" y="2846"/>
                  </a:cubicBezTo>
                  <a:cubicBezTo>
                    <a:pt x="1" y="4001"/>
                    <a:pt x="610" y="5240"/>
                    <a:pt x="1754" y="5629"/>
                  </a:cubicBezTo>
                  <a:cubicBezTo>
                    <a:pt x="1814" y="5649"/>
                    <a:pt x="1870" y="5658"/>
                    <a:pt x="1922" y="5658"/>
                  </a:cubicBezTo>
                  <a:cubicBezTo>
                    <a:pt x="2416" y="5658"/>
                    <a:pt x="2577" y="4842"/>
                    <a:pt x="2017" y="4652"/>
                  </a:cubicBezTo>
                  <a:lnTo>
                    <a:pt x="2017" y="4642"/>
                  </a:lnTo>
                  <a:cubicBezTo>
                    <a:pt x="1229" y="4379"/>
                    <a:pt x="1166" y="3476"/>
                    <a:pt x="1408" y="2793"/>
                  </a:cubicBezTo>
                  <a:cubicBezTo>
                    <a:pt x="1691" y="1985"/>
                    <a:pt x="2531" y="1418"/>
                    <a:pt x="3214" y="966"/>
                  </a:cubicBezTo>
                  <a:cubicBezTo>
                    <a:pt x="3670" y="659"/>
                    <a:pt x="3386" y="0"/>
                    <a:pt x="2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1"/>
            <p:cNvSpPr/>
            <p:nvPr/>
          </p:nvSpPr>
          <p:spPr>
            <a:xfrm>
              <a:off x="4582974" y="2255302"/>
              <a:ext cx="155672" cy="243987"/>
            </a:xfrm>
            <a:custGeom>
              <a:avLst/>
              <a:gdLst/>
              <a:ahLst/>
              <a:cxnLst/>
              <a:rect l="l" t="t" r="r" b="b"/>
              <a:pathLst>
                <a:path w="3610" h="5658" extrusionOk="0">
                  <a:moveTo>
                    <a:pt x="701" y="0"/>
                  </a:moveTo>
                  <a:cubicBezTo>
                    <a:pt x="279" y="0"/>
                    <a:pt x="1" y="659"/>
                    <a:pt x="448" y="966"/>
                  </a:cubicBezTo>
                  <a:cubicBezTo>
                    <a:pt x="1120" y="1418"/>
                    <a:pt x="1761" y="1901"/>
                    <a:pt x="2170" y="2615"/>
                  </a:cubicBezTo>
                  <a:cubicBezTo>
                    <a:pt x="2548" y="3287"/>
                    <a:pt x="2485" y="4358"/>
                    <a:pt x="1645" y="4642"/>
                  </a:cubicBezTo>
                  <a:cubicBezTo>
                    <a:pt x="1085" y="4832"/>
                    <a:pt x="1246" y="5658"/>
                    <a:pt x="1741" y="5658"/>
                  </a:cubicBezTo>
                  <a:cubicBezTo>
                    <a:pt x="1793" y="5658"/>
                    <a:pt x="1849" y="5649"/>
                    <a:pt x="1908" y="5629"/>
                  </a:cubicBezTo>
                  <a:cubicBezTo>
                    <a:pt x="2990" y="5240"/>
                    <a:pt x="3609" y="4117"/>
                    <a:pt x="3368" y="3003"/>
                  </a:cubicBezTo>
                  <a:cubicBezTo>
                    <a:pt x="3095" y="1670"/>
                    <a:pt x="2034" y="809"/>
                    <a:pt x="963" y="84"/>
                  </a:cubicBezTo>
                  <a:cubicBezTo>
                    <a:pt x="873" y="26"/>
                    <a:pt x="785" y="0"/>
                    <a:pt x="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1"/>
            <p:cNvSpPr/>
            <p:nvPr/>
          </p:nvSpPr>
          <p:spPr>
            <a:xfrm>
              <a:off x="3917613" y="1848194"/>
              <a:ext cx="289869" cy="232818"/>
            </a:xfrm>
            <a:custGeom>
              <a:avLst/>
              <a:gdLst/>
              <a:ahLst/>
              <a:cxnLst/>
              <a:rect l="l" t="t" r="r" b="b"/>
              <a:pathLst>
                <a:path w="6722" h="5399" extrusionOk="0">
                  <a:moveTo>
                    <a:pt x="1240" y="1"/>
                  </a:moveTo>
                  <a:cubicBezTo>
                    <a:pt x="1240" y="2"/>
                    <a:pt x="1239" y="3"/>
                    <a:pt x="1239" y="4"/>
                  </a:cubicBezTo>
                  <a:lnTo>
                    <a:pt x="1239" y="4"/>
                  </a:lnTo>
                  <a:cubicBezTo>
                    <a:pt x="1239" y="3"/>
                    <a:pt x="1240" y="2"/>
                    <a:pt x="1240" y="1"/>
                  </a:cubicBezTo>
                  <a:close/>
                  <a:moveTo>
                    <a:pt x="1239" y="4"/>
                  </a:moveTo>
                  <a:cubicBezTo>
                    <a:pt x="767" y="1001"/>
                    <a:pt x="389" y="2039"/>
                    <a:pt x="116" y="3109"/>
                  </a:cubicBezTo>
                  <a:cubicBezTo>
                    <a:pt x="74" y="3267"/>
                    <a:pt x="32" y="3435"/>
                    <a:pt x="1" y="3613"/>
                  </a:cubicBezTo>
                  <a:cubicBezTo>
                    <a:pt x="64" y="4012"/>
                    <a:pt x="264" y="4327"/>
                    <a:pt x="673" y="4453"/>
                  </a:cubicBezTo>
                  <a:cubicBezTo>
                    <a:pt x="2343" y="4957"/>
                    <a:pt x="4065" y="5272"/>
                    <a:pt x="5797" y="5398"/>
                  </a:cubicBezTo>
                  <a:cubicBezTo>
                    <a:pt x="5892" y="4642"/>
                    <a:pt x="6218" y="3939"/>
                    <a:pt x="6722" y="3361"/>
                  </a:cubicBezTo>
                  <a:cubicBezTo>
                    <a:pt x="6669" y="3298"/>
                    <a:pt x="6435" y="3277"/>
                    <a:pt x="6092" y="3277"/>
                  </a:cubicBezTo>
                  <a:cubicBezTo>
                    <a:pt x="5363" y="3277"/>
                    <a:pt x="4143" y="3374"/>
                    <a:pt x="3126" y="3374"/>
                  </a:cubicBezTo>
                  <a:cubicBezTo>
                    <a:pt x="2228" y="3374"/>
                    <a:pt x="1489" y="3298"/>
                    <a:pt x="1387" y="3015"/>
                  </a:cubicBezTo>
                  <a:cubicBezTo>
                    <a:pt x="1188" y="2460"/>
                    <a:pt x="1083" y="339"/>
                    <a:pt x="1239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1"/>
            <p:cNvSpPr/>
            <p:nvPr/>
          </p:nvSpPr>
          <p:spPr>
            <a:xfrm>
              <a:off x="3914465" y="2003991"/>
              <a:ext cx="253172" cy="108237"/>
            </a:xfrm>
            <a:custGeom>
              <a:avLst/>
              <a:gdLst/>
              <a:ahLst/>
              <a:cxnLst/>
              <a:rect l="l" t="t" r="r" b="b"/>
              <a:pathLst>
                <a:path w="5871" h="2510" extrusionOk="0">
                  <a:moveTo>
                    <a:pt x="74" y="0"/>
                  </a:moveTo>
                  <a:lnTo>
                    <a:pt x="74" y="0"/>
                  </a:lnTo>
                  <a:cubicBezTo>
                    <a:pt x="0" y="357"/>
                    <a:pt x="11" y="725"/>
                    <a:pt x="105" y="1082"/>
                  </a:cubicBezTo>
                  <a:cubicBezTo>
                    <a:pt x="284" y="1607"/>
                    <a:pt x="736" y="1680"/>
                    <a:pt x="1261" y="1733"/>
                  </a:cubicBezTo>
                  <a:cubicBezTo>
                    <a:pt x="2804" y="1911"/>
                    <a:pt x="4337" y="2163"/>
                    <a:pt x="5849" y="2510"/>
                  </a:cubicBezTo>
                  <a:cubicBezTo>
                    <a:pt x="5839" y="2268"/>
                    <a:pt x="5839" y="2027"/>
                    <a:pt x="5870" y="1785"/>
                  </a:cubicBezTo>
                  <a:cubicBezTo>
                    <a:pt x="4138" y="1659"/>
                    <a:pt x="2416" y="1344"/>
                    <a:pt x="746" y="840"/>
                  </a:cubicBezTo>
                  <a:cubicBezTo>
                    <a:pt x="337" y="714"/>
                    <a:pt x="137" y="399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1"/>
            <p:cNvSpPr/>
            <p:nvPr/>
          </p:nvSpPr>
          <p:spPr>
            <a:xfrm>
              <a:off x="4483666" y="1848194"/>
              <a:ext cx="289395" cy="232818"/>
            </a:xfrm>
            <a:custGeom>
              <a:avLst/>
              <a:gdLst/>
              <a:ahLst/>
              <a:cxnLst/>
              <a:rect l="l" t="t" r="r" b="b"/>
              <a:pathLst>
                <a:path w="6711" h="5399" extrusionOk="0">
                  <a:moveTo>
                    <a:pt x="5471" y="1"/>
                  </a:moveTo>
                  <a:cubicBezTo>
                    <a:pt x="5472" y="2"/>
                    <a:pt x="5472" y="3"/>
                    <a:pt x="5472" y="4"/>
                  </a:cubicBezTo>
                  <a:lnTo>
                    <a:pt x="5472" y="4"/>
                  </a:lnTo>
                  <a:cubicBezTo>
                    <a:pt x="5472" y="3"/>
                    <a:pt x="5472" y="2"/>
                    <a:pt x="5471" y="1"/>
                  </a:cubicBezTo>
                  <a:close/>
                  <a:moveTo>
                    <a:pt x="5472" y="4"/>
                  </a:moveTo>
                  <a:cubicBezTo>
                    <a:pt x="5628" y="339"/>
                    <a:pt x="5523" y="2460"/>
                    <a:pt x="5324" y="3015"/>
                  </a:cubicBezTo>
                  <a:cubicBezTo>
                    <a:pt x="5222" y="3298"/>
                    <a:pt x="4484" y="3374"/>
                    <a:pt x="3589" y="3374"/>
                  </a:cubicBezTo>
                  <a:cubicBezTo>
                    <a:pt x="2574" y="3374"/>
                    <a:pt x="1356" y="3277"/>
                    <a:pt x="628" y="3277"/>
                  </a:cubicBezTo>
                  <a:cubicBezTo>
                    <a:pt x="286" y="3277"/>
                    <a:pt x="53" y="3298"/>
                    <a:pt x="0" y="3361"/>
                  </a:cubicBezTo>
                  <a:cubicBezTo>
                    <a:pt x="504" y="3939"/>
                    <a:pt x="819" y="4642"/>
                    <a:pt x="914" y="5398"/>
                  </a:cubicBezTo>
                  <a:cubicBezTo>
                    <a:pt x="2646" y="5272"/>
                    <a:pt x="4368" y="4957"/>
                    <a:pt x="6038" y="4453"/>
                  </a:cubicBezTo>
                  <a:cubicBezTo>
                    <a:pt x="6448" y="4327"/>
                    <a:pt x="6647" y="4012"/>
                    <a:pt x="6710" y="3613"/>
                  </a:cubicBezTo>
                  <a:cubicBezTo>
                    <a:pt x="6679" y="3435"/>
                    <a:pt x="6637" y="3267"/>
                    <a:pt x="6595" y="3109"/>
                  </a:cubicBezTo>
                  <a:cubicBezTo>
                    <a:pt x="6322" y="2039"/>
                    <a:pt x="5944" y="1001"/>
                    <a:pt x="5472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1"/>
            <p:cNvSpPr/>
            <p:nvPr/>
          </p:nvSpPr>
          <p:spPr>
            <a:xfrm>
              <a:off x="4523036" y="2003991"/>
              <a:ext cx="253172" cy="108237"/>
            </a:xfrm>
            <a:custGeom>
              <a:avLst/>
              <a:gdLst/>
              <a:ahLst/>
              <a:cxnLst/>
              <a:rect l="l" t="t" r="r" b="b"/>
              <a:pathLst>
                <a:path w="5871" h="2510" extrusionOk="0">
                  <a:moveTo>
                    <a:pt x="5797" y="0"/>
                  </a:moveTo>
                  <a:cubicBezTo>
                    <a:pt x="5734" y="399"/>
                    <a:pt x="5535" y="714"/>
                    <a:pt x="5125" y="840"/>
                  </a:cubicBezTo>
                  <a:cubicBezTo>
                    <a:pt x="3455" y="1344"/>
                    <a:pt x="1733" y="1659"/>
                    <a:pt x="1" y="1785"/>
                  </a:cubicBezTo>
                  <a:cubicBezTo>
                    <a:pt x="32" y="2027"/>
                    <a:pt x="32" y="2268"/>
                    <a:pt x="22" y="2510"/>
                  </a:cubicBezTo>
                  <a:cubicBezTo>
                    <a:pt x="1534" y="2163"/>
                    <a:pt x="3067" y="1911"/>
                    <a:pt x="4611" y="1733"/>
                  </a:cubicBezTo>
                  <a:cubicBezTo>
                    <a:pt x="5136" y="1680"/>
                    <a:pt x="5587" y="1607"/>
                    <a:pt x="5766" y="1082"/>
                  </a:cubicBezTo>
                  <a:cubicBezTo>
                    <a:pt x="5860" y="725"/>
                    <a:pt x="5871" y="357"/>
                    <a:pt x="5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1"/>
            <p:cNvSpPr/>
            <p:nvPr/>
          </p:nvSpPr>
          <p:spPr>
            <a:xfrm>
              <a:off x="4012997" y="1897525"/>
              <a:ext cx="659516" cy="785735"/>
            </a:xfrm>
            <a:custGeom>
              <a:avLst/>
              <a:gdLst/>
              <a:ahLst/>
              <a:cxnLst/>
              <a:rect l="l" t="t" r="r" b="b"/>
              <a:pathLst>
                <a:path w="15294" h="18221" extrusionOk="0">
                  <a:moveTo>
                    <a:pt x="5892" y="1"/>
                  </a:moveTo>
                  <a:cubicBezTo>
                    <a:pt x="5883" y="1"/>
                    <a:pt x="5873" y="1"/>
                    <a:pt x="5864" y="2"/>
                  </a:cubicBezTo>
                  <a:cubicBezTo>
                    <a:pt x="6022" y="107"/>
                    <a:pt x="6127" y="275"/>
                    <a:pt x="6158" y="453"/>
                  </a:cubicBezTo>
                  <a:lnTo>
                    <a:pt x="3165" y="516"/>
                  </a:lnTo>
                  <a:cubicBezTo>
                    <a:pt x="4037" y="558"/>
                    <a:pt x="4174" y="758"/>
                    <a:pt x="4552" y="1545"/>
                  </a:cubicBezTo>
                  <a:cubicBezTo>
                    <a:pt x="3732" y="1566"/>
                    <a:pt x="2861" y="1934"/>
                    <a:pt x="2105" y="2238"/>
                  </a:cubicBezTo>
                  <a:cubicBezTo>
                    <a:pt x="2197" y="2312"/>
                    <a:pt x="2913" y="2537"/>
                    <a:pt x="3170" y="2537"/>
                  </a:cubicBezTo>
                  <a:cubicBezTo>
                    <a:pt x="3203" y="2537"/>
                    <a:pt x="3228" y="2533"/>
                    <a:pt x="3244" y="2525"/>
                  </a:cubicBezTo>
                  <a:lnTo>
                    <a:pt x="3244" y="2525"/>
                  </a:lnTo>
                  <a:cubicBezTo>
                    <a:pt x="2259" y="3134"/>
                    <a:pt x="1400" y="3910"/>
                    <a:pt x="677" y="4811"/>
                  </a:cubicBezTo>
                  <a:cubicBezTo>
                    <a:pt x="640" y="4866"/>
                    <a:pt x="684" y="4930"/>
                    <a:pt x="738" y="4930"/>
                  </a:cubicBezTo>
                  <a:cubicBezTo>
                    <a:pt x="746" y="4930"/>
                    <a:pt x="753" y="4929"/>
                    <a:pt x="761" y="4926"/>
                  </a:cubicBezTo>
                  <a:lnTo>
                    <a:pt x="1328" y="4664"/>
                  </a:lnTo>
                  <a:cubicBezTo>
                    <a:pt x="1340" y="4656"/>
                    <a:pt x="1352" y="4653"/>
                    <a:pt x="1363" y="4653"/>
                  </a:cubicBezTo>
                  <a:cubicBezTo>
                    <a:pt x="1411" y="4653"/>
                    <a:pt x="1446" y="4716"/>
                    <a:pt x="1412" y="4758"/>
                  </a:cubicBezTo>
                  <a:cubicBezTo>
                    <a:pt x="771" y="5672"/>
                    <a:pt x="288" y="6691"/>
                    <a:pt x="15" y="7783"/>
                  </a:cubicBezTo>
                  <a:cubicBezTo>
                    <a:pt x="0" y="7828"/>
                    <a:pt x="45" y="7863"/>
                    <a:pt x="87" y="7863"/>
                  </a:cubicBezTo>
                  <a:cubicBezTo>
                    <a:pt x="103" y="7863"/>
                    <a:pt x="119" y="7857"/>
                    <a:pt x="131" y="7846"/>
                  </a:cubicBezTo>
                  <a:cubicBezTo>
                    <a:pt x="404" y="7552"/>
                    <a:pt x="698" y="7289"/>
                    <a:pt x="1023" y="7058"/>
                  </a:cubicBezTo>
                  <a:cubicBezTo>
                    <a:pt x="1037" y="7044"/>
                    <a:pt x="1052" y="7039"/>
                    <a:pt x="1067" y="7039"/>
                  </a:cubicBezTo>
                  <a:cubicBezTo>
                    <a:pt x="1108" y="7039"/>
                    <a:pt x="1144" y="7085"/>
                    <a:pt x="1128" y="7132"/>
                  </a:cubicBezTo>
                  <a:cubicBezTo>
                    <a:pt x="771" y="8077"/>
                    <a:pt x="593" y="9074"/>
                    <a:pt x="582" y="10093"/>
                  </a:cubicBezTo>
                  <a:cubicBezTo>
                    <a:pt x="582" y="10128"/>
                    <a:pt x="616" y="10154"/>
                    <a:pt x="651" y="10154"/>
                  </a:cubicBezTo>
                  <a:cubicBezTo>
                    <a:pt x="667" y="10154"/>
                    <a:pt x="684" y="10148"/>
                    <a:pt x="698" y="10135"/>
                  </a:cubicBezTo>
                  <a:cubicBezTo>
                    <a:pt x="761" y="10061"/>
                    <a:pt x="824" y="9988"/>
                    <a:pt x="876" y="9904"/>
                  </a:cubicBezTo>
                  <a:cubicBezTo>
                    <a:pt x="881" y="9869"/>
                    <a:pt x="906" y="9854"/>
                    <a:pt x="933" y="9854"/>
                  </a:cubicBezTo>
                  <a:cubicBezTo>
                    <a:pt x="972" y="9854"/>
                    <a:pt x="1015" y="9886"/>
                    <a:pt x="1002" y="9935"/>
                  </a:cubicBezTo>
                  <a:cubicBezTo>
                    <a:pt x="1034" y="11017"/>
                    <a:pt x="1244" y="12078"/>
                    <a:pt x="1601" y="13086"/>
                  </a:cubicBezTo>
                  <a:cubicBezTo>
                    <a:pt x="1615" y="13113"/>
                    <a:pt x="1641" y="13127"/>
                    <a:pt x="1667" y="13127"/>
                  </a:cubicBezTo>
                  <a:cubicBezTo>
                    <a:pt x="1699" y="13127"/>
                    <a:pt x="1731" y="13106"/>
                    <a:pt x="1737" y="13065"/>
                  </a:cubicBezTo>
                  <a:cubicBezTo>
                    <a:pt x="1748" y="13033"/>
                    <a:pt x="1774" y="13017"/>
                    <a:pt x="1800" y="13017"/>
                  </a:cubicBezTo>
                  <a:cubicBezTo>
                    <a:pt x="1827" y="13017"/>
                    <a:pt x="1853" y="13033"/>
                    <a:pt x="1863" y="13065"/>
                  </a:cubicBezTo>
                  <a:cubicBezTo>
                    <a:pt x="2084" y="14083"/>
                    <a:pt x="2462" y="15060"/>
                    <a:pt x="2987" y="15963"/>
                  </a:cubicBezTo>
                  <a:cubicBezTo>
                    <a:pt x="3000" y="15988"/>
                    <a:pt x="3023" y="16000"/>
                    <a:pt x="3046" y="16000"/>
                  </a:cubicBezTo>
                  <a:cubicBezTo>
                    <a:pt x="3080" y="16000"/>
                    <a:pt x="3113" y="15975"/>
                    <a:pt x="3113" y="15931"/>
                  </a:cubicBezTo>
                  <a:lnTo>
                    <a:pt x="3113" y="15763"/>
                  </a:lnTo>
                  <a:cubicBezTo>
                    <a:pt x="3119" y="15727"/>
                    <a:pt x="3154" y="15704"/>
                    <a:pt x="3187" y="15704"/>
                  </a:cubicBezTo>
                  <a:cubicBezTo>
                    <a:pt x="3212" y="15704"/>
                    <a:pt x="3236" y="15716"/>
                    <a:pt x="3249" y="15742"/>
                  </a:cubicBezTo>
                  <a:cubicBezTo>
                    <a:pt x="3543" y="16572"/>
                    <a:pt x="3869" y="17380"/>
                    <a:pt x="4237" y="18179"/>
                  </a:cubicBezTo>
                  <a:cubicBezTo>
                    <a:pt x="4352" y="17926"/>
                    <a:pt x="4426" y="17664"/>
                    <a:pt x="4531" y="17391"/>
                  </a:cubicBezTo>
                  <a:cubicBezTo>
                    <a:pt x="4678" y="17611"/>
                    <a:pt x="4804" y="17842"/>
                    <a:pt x="4898" y="18095"/>
                  </a:cubicBezTo>
                  <a:cubicBezTo>
                    <a:pt x="5056" y="17590"/>
                    <a:pt x="5245" y="17107"/>
                    <a:pt x="5465" y="16624"/>
                  </a:cubicBezTo>
                  <a:cubicBezTo>
                    <a:pt x="5476" y="16593"/>
                    <a:pt x="5502" y="16577"/>
                    <a:pt x="5528" y="16577"/>
                  </a:cubicBezTo>
                  <a:cubicBezTo>
                    <a:pt x="5554" y="16577"/>
                    <a:pt x="5581" y="16593"/>
                    <a:pt x="5591" y="16624"/>
                  </a:cubicBezTo>
                  <a:cubicBezTo>
                    <a:pt x="5611" y="16691"/>
                    <a:pt x="6163" y="16705"/>
                    <a:pt x="6848" y="16705"/>
                  </a:cubicBezTo>
                  <a:cubicBezTo>
                    <a:pt x="7335" y="16705"/>
                    <a:pt x="7890" y="16698"/>
                    <a:pt x="8370" y="16698"/>
                  </a:cubicBezTo>
                  <a:cubicBezTo>
                    <a:pt x="9019" y="16698"/>
                    <a:pt x="9531" y="16711"/>
                    <a:pt x="9550" y="16771"/>
                  </a:cubicBezTo>
                  <a:cubicBezTo>
                    <a:pt x="9718" y="17275"/>
                    <a:pt x="9960" y="17737"/>
                    <a:pt x="10159" y="18221"/>
                  </a:cubicBezTo>
                  <a:cubicBezTo>
                    <a:pt x="10233" y="17916"/>
                    <a:pt x="10170" y="17580"/>
                    <a:pt x="10432" y="17391"/>
                  </a:cubicBezTo>
                  <a:cubicBezTo>
                    <a:pt x="10600" y="17601"/>
                    <a:pt x="10726" y="17853"/>
                    <a:pt x="10800" y="18126"/>
                  </a:cubicBezTo>
                  <a:cubicBezTo>
                    <a:pt x="11041" y="17464"/>
                    <a:pt x="11293" y="16803"/>
                    <a:pt x="11556" y="16162"/>
                  </a:cubicBezTo>
                  <a:cubicBezTo>
                    <a:pt x="11587" y="16435"/>
                    <a:pt x="11619" y="16708"/>
                    <a:pt x="11640" y="16981"/>
                  </a:cubicBezTo>
                  <a:cubicBezTo>
                    <a:pt x="12459" y="15973"/>
                    <a:pt x="13036" y="14787"/>
                    <a:pt x="13309" y="13527"/>
                  </a:cubicBezTo>
                  <a:cubicBezTo>
                    <a:pt x="13477" y="13674"/>
                    <a:pt x="13603" y="13873"/>
                    <a:pt x="13666" y="14083"/>
                  </a:cubicBezTo>
                  <a:cubicBezTo>
                    <a:pt x="13981" y="12949"/>
                    <a:pt x="14149" y="11773"/>
                    <a:pt x="14170" y="10586"/>
                  </a:cubicBezTo>
                  <a:lnTo>
                    <a:pt x="14779" y="10891"/>
                  </a:lnTo>
                  <a:cubicBezTo>
                    <a:pt x="14884" y="9515"/>
                    <a:pt x="14769" y="8129"/>
                    <a:pt x="14433" y="6785"/>
                  </a:cubicBezTo>
                  <a:lnTo>
                    <a:pt x="14433" y="6785"/>
                  </a:lnTo>
                  <a:lnTo>
                    <a:pt x="15294" y="7216"/>
                  </a:lnTo>
                  <a:cubicBezTo>
                    <a:pt x="15084" y="6166"/>
                    <a:pt x="14569" y="5199"/>
                    <a:pt x="13813" y="4433"/>
                  </a:cubicBezTo>
                  <a:cubicBezTo>
                    <a:pt x="13881" y="4416"/>
                    <a:pt x="13949" y="4408"/>
                    <a:pt x="14019" y="4408"/>
                  </a:cubicBezTo>
                  <a:cubicBezTo>
                    <a:pt x="14122" y="4408"/>
                    <a:pt x="14227" y="4427"/>
                    <a:pt x="14328" y="4464"/>
                  </a:cubicBezTo>
                  <a:cubicBezTo>
                    <a:pt x="14034" y="3939"/>
                    <a:pt x="13603" y="3498"/>
                    <a:pt x="13078" y="3194"/>
                  </a:cubicBezTo>
                  <a:lnTo>
                    <a:pt x="14013" y="3162"/>
                  </a:lnTo>
                  <a:cubicBezTo>
                    <a:pt x="13057" y="2469"/>
                    <a:pt x="11965" y="2007"/>
                    <a:pt x="10800" y="1797"/>
                  </a:cubicBezTo>
                  <a:lnTo>
                    <a:pt x="11377" y="1398"/>
                  </a:lnTo>
                  <a:cubicBezTo>
                    <a:pt x="10694" y="1280"/>
                    <a:pt x="10018" y="1006"/>
                    <a:pt x="9338" y="1006"/>
                  </a:cubicBezTo>
                  <a:cubicBezTo>
                    <a:pt x="9171" y="1006"/>
                    <a:pt x="9003" y="1023"/>
                    <a:pt x="8836" y="1062"/>
                  </a:cubicBezTo>
                  <a:cubicBezTo>
                    <a:pt x="9172" y="737"/>
                    <a:pt x="9277" y="506"/>
                    <a:pt x="10002" y="401"/>
                  </a:cubicBezTo>
                  <a:cubicBezTo>
                    <a:pt x="9828" y="272"/>
                    <a:pt x="9610" y="222"/>
                    <a:pt x="9377" y="222"/>
                  </a:cubicBezTo>
                  <a:cubicBezTo>
                    <a:pt x="8584" y="222"/>
                    <a:pt x="7618" y="800"/>
                    <a:pt x="7618" y="800"/>
                  </a:cubicBezTo>
                  <a:cubicBezTo>
                    <a:pt x="7122" y="603"/>
                    <a:pt x="6444" y="1"/>
                    <a:pt x="5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1"/>
            <p:cNvSpPr/>
            <p:nvPr/>
          </p:nvSpPr>
          <p:spPr>
            <a:xfrm>
              <a:off x="4664775" y="2193725"/>
              <a:ext cx="7719" cy="14964"/>
            </a:xfrm>
            <a:custGeom>
              <a:avLst/>
              <a:gdLst/>
              <a:ahLst/>
              <a:cxnLst/>
              <a:rect l="l" t="t" r="r" b="b"/>
              <a:pathLst>
                <a:path w="179" h="347" extrusionOk="0">
                  <a:moveTo>
                    <a:pt x="95" y="0"/>
                  </a:moveTo>
                  <a:cubicBezTo>
                    <a:pt x="63" y="84"/>
                    <a:pt x="32" y="168"/>
                    <a:pt x="0" y="263"/>
                  </a:cubicBezTo>
                  <a:cubicBezTo>
                    <a:pt x="63" y="294"/>
                    <a:pt x="116" y="315"/>
                    <a:pt x="179" y="347"/>
                  </a:cubicBezTo>
                  <a:cubicBezTo>
                    <a:pt x="158" y="231"/>
                    <a:pt x="126" y="116"/>
                    <a:pt x="95" y="0"/>
                  </a:cubicBezTo>
                  <a:close/>
                </a:path>
              </a:pathLst>
            </a:custGeom>
            <a:solidFill>
              <a:srgbClr val="394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1"/>
            <p:cNvSpPr/>
            <p:nvPr/>
          </p:nvSpPr>
          <p:spPr>
            <a:xfrm>
              <a:off x="4038094" y="2225850"/>
              <a:ext cx="614970" cy="456969"/>
            </a:xfrm>
            <a:custGeom>
              <a:avLst/>
              <a:gdLst/>
              <a:ahLst/>
              <a:cxnLst/>
              <a:rect l="l" t="t" r="r" b="b"/>
              <a:pathLst>
                <a:path w="14261" h="10597" extrusionOk="0">
                  <a:moveTo>
                    <a:pt x="378" y="1"/>
                  </a:moveTo>
                  <a:cubicBezTo>
                    <a:pt x="137" y="799"/>
                    <a:pt x="11" y="1628"/>
                    <a:pt x="0" y="2458"/>
                  </a:cubicBezTo>
                  <a:cubicBezTo>
                    <a:pt x="0" y="2501"/>
                    <a:pt x="35" y="2529"/>
                    <a:pt x="70" y="2529"/>
                  </a:cubicBezTo>
                  <a:cubicBezTo>
                    <a:pt x="86" y="2529"/>
                    <a:pt x="103" y="2524"/>
                    <a:pt x="116" y="2510"/>
                  </a:cubicBezTo>
                  <a:cubicBezTo>
                    <a:pt x="179" y="2437"/>
                    <a:pt x="242" y="2363"/>
                    <a:pt x="284" y="2279"/>
                  </a:cubicBezTo>
                  <a:cubicBezTo>
                    <a:pt x="292" y="2245"/>
                    <a:pt x="320" y="2230"/>
                    <a:pt x="349" y="2230"/>
                  </a:cubicBezTo>
                  <a:cubicBezTo>
                    <a:pt x="390" y="2230"/>
                    <a:pt x="433" y="2261"/>
                    <a:pt x="420" y="2311"/>
                  </a:cubicBezTo>
                  <a:cubicBezTo>
                    <a:pt x="452" y="3392"/>
                    <a:pt x="662" y="4453"/>
                    <a:pt x="1019" y="5461"/>
                  </a:cubicBezTo>
                  <a:cubicBezTo>
                    <a:pt x="1033" y="5489"/>
                    <a:pt x="1059" y="5502"/>
                    <a:pt x="1085" y="5502"/>
                  </a:cubicBezTo>
                  <a:cubicBezTo>
                    <a:pt x="1117" y="5502"/>
                    <a:pt x="1149" y="5481"/>
                    <a:pt x="1155" y="5440"/>
                  </a:cubicBezTo>
                  <a:cubicBezTo>
                    <a:pt x="1166" y="5407"/>
                    <a:pt x="1194" y="5391"/>
                    <a:pt x="1222" y="5391"/>
                  </a:cubicBezTo>
                  <a:cubicBezTo>
                    <a:pt x="1247" y="5391"/>
                    <a:pt x="1271" y="5405"/>
                    <a:pt x="1281" y="5430"/>
                  </a:cubicBezTo>
                  <a:cubicBezTo>
                    <a:pt x="1502" y="6459"/>
                    <a:pt x="1880" y="7435"/>
                    <a:pt x="2405" y="8338"/>
                  </a:cubicBezTo>
                  <a:cubicBezTo>
                    <a:pt x="2417" y="8362"/>
                    <a:pt x="2438" y="8373"/>
                    <a:pt x="2460" y="8373"/>
                  </a:cubicBezTo>
                  <a:cubicBezTo>
                    <a:pt x="2495" y="8373"/>
                    <a:pt x="2531" y="8346"/>
                    <a:pt x="2531" y="8307"/>
                  </a:cubicBezTo>
                  <a:lnTo>
                    <a:pt x="2531" y="8139"/>
                  </a:lnTo>
                  <a:cubicBezTo>
                    <a:pt x="2537" y="8102"/>
                    <a:pt x="2572" y="8080"/>
                    <a:pt x="2605" y="8080"/>
                  </a:cubicBezTo>
                  <a:cubicBezTo>
                    <a:pt x="2630" y="8080"/>
                    <a:pt x="2654" y="8091"/>
                    <a:pt x="2667" y="8118"/>
                  </a:cubicBezTo>
                  <a:cubicBezTo>
                    <a:pt x="2961" y="8947"/>
                    <a:pt x="3287" y="9756"/>
                    <a:pt x="3655" y="10554"/>
                  </a:cubicBezTo>
                  <a:cubicBezTo>
                    <a:pt x="3770" y="10302"/>
                    <a:pt x="3844" y="10039"/>
                    <a:pt x="3949" y="9766"/>
                  </a:cubicBezTo>
                  <a:cubicBezTo>
                    <a:pt x="4096" y="9987"/>
                    <a:pt x="4222" y="10218"/>
                    <a:pt x="4316" y="10470"/>
                  </a:cubicBezTo>
                  <a:cubicBezTo>
                    <a:pt x="4474" y="9966"/>
                    <a:pt x="4663" y="9483"/>
                    <a:pt x="4873" y="9000"/>
                  </a:cubicBezTo>
                  <a:cubicBezTo>
                    <a:pt x="4888" y="8968"/>
                    <a:pt x="4917" y="8953"/>
                    <a:pt x="4945" y="8953"/>
                  </a:cubicBezTo>
                  <a:cubicBezTo>
                    <a:pt x="4972" y="8953"/>
                    <a:pt x="4999" y="8968"/>
                    <a:pt x="5009" y="9000"/>
                  </a:cubicBezTo>
                  <a:cubicBezTo>
                    <a:pt x="5029" y="9067"/>
                    <a:pt x="5581" y="9081"/>
                    <a:pt x="6266" y="9081"/>
                  </a:cubicBezTo>
                  <a:cubicBezTo>
                    <a:pt x="6753" y="9081"/>
                    <a:pt x="7308" y="9074"/>
                    <a:pt x="7788" y="9074"/>
                  </a:cubicBezTo>
                  <a:cubicBezTo>
                    <a:pt x="8437" y="9074"/>
                    <a:pt x="8949" y="9086"/>
                    <a:pt x="8968" y="9147"/>
                  </a:cubicBezTo>
                  <a:cubicBezTo>
                    <a:pt x="9136" y="9651"/>
                    <a:pt x="9378" y="10113"/>
                    <a:pt x="9577" y="10596"/>
                  </a:cubicBezTo>
                  <a:cubicBezTo>
                    <a:pt x="9640" y="10291"/>
                    <a:pt x="9588" y="9955"/>
                    <a:pt x="9840" y="9756"/>
                  </a:cubicBezTo>
                  <a:cubicBezTo>
                    <a:pt x="10018" y="9976"/>
                    <a:pt x="10144" y="10228"/>
                    <a:pt x="10218" y="10502"/>
                  </a:cubicBezTo>
                  <a:cubicBezTo>
                    <a:pt x="10459" y="9840"/>
                    <a:pt x="10711" y="9178"/>
                    <a:pt x="10974" y="8527"/>
                  </a:cubicBezTo>
                  <a:cubicBezTo>
                    <a:pt x="11005" y="8800"/>
                    <a:pt x="11037" y="9073"/>
                    <a:pt x="11058" y="9346"/>
                  </a:cubicBezTo>
                  <a:cubicBezTo>
                    <a:pt x="11877" y="8349"/>
                    <a:pt x="12454" y="7162"/>
                    <a:pt x="12717" y="5902"/>
                  </a:cubicBezTo>
                  <a:cubicBezTo>
                    <a:pt x="12895" y="6049"/>
                    <a:pt x="13021" y="6238"/>
                    <a:pt x="13084" y="6459"/>
                  </a:cubicBezTo>
                  <a:cubicBezTo>
                    <a:pt x="13399" y="5325"/>
                    <a:pt x="13567" y="4148"/>
                    <a:pt x="13588" y="2962"/>
                  </a:cubicBezTo>
                  <a:lnTo>
                    <a:pt x="14197" y="3266"/>
                  </a:lnTo>
                  <a:cubicBezTo>
                    <a:pt x="14260" y="2374"/>
                    <a:pt x="14239" y="1481"/>
                    <a:pt x="14124" y="589"/>
                  </a:cubicBezTo>
                  <a:cubicBezTo>
                    <a:pt x="13599" y="1922"/>
                    <a:pt x="12937" y="3224"/>
                    <a:pt x="12066" y="4306"/>
                  </a:cubicBezTo>
                  <a:cubicBezTo>
                    <a:pt x="12265" y="3907"/>
                    <a:pt x="12265" y="3392"/>
                    <a:pt x="12265" y="2888"/>
                  </a:cubicBezTo>
                  <a:lnTo>
                    <a:pt x="12265" y="2888"/>
                  </a:lnTo>
                  <a:cubicBezTo>
                    <a:pt x="11761" y="3602"/>
                    <a:pt x="11551" y="4516"/>
                    <a:pt x="10942" y="5230"/>
                  </a:cubicBezTo>
                  <a:cubicBezTo>
                    <a:pt x="10942" y="4821"/>
                    <a:pt x="11142" y="4411"/>
                    <a:pt x="11047" y="4001"/>
                  </a:cubicBezTo>
                  <a:lnTo>
                    <a:pt x="11047" y="4001"/>
                  </a:lnTo>
                  <a:cubicBezTo>
                    <a:pt x="10228" y="4516"/>
                    <a:pt x="10123" y="5430"/>
                    <a:pt x="9619" y="6144"/>
                  </a:cubicBezTo>
                  <a:cubicBezTo>
                    <a:pt x="9420" y="5839"/>
                    <a:pt x="9619" y="5535"/>
                    <a:pt x="9525" y="5220"/>
                  </a:cubicBezTo>
                  <a:lnTo>
                    <a:pt x="9525" y="5220"/>
                  </a:lnTo>
                  <a:cubicBezTo>
                    <a:pt x="8915" y="6144"/>
                    <a:pt x="8600" y="7246"/>
                    <a:pt x="7592" y="7761"/>
                  </a:cubicBezTo>
                  <a:cubicBezTo>
                    <a:pt x="7487" y="7047"/>
                    <a:pt x="7792" y="6333"/>
                    <a:pt x="7393" y="5629"/>
                  </a:cubicBezTo>
                  <a:cubicBezTo>
                    <a:pt x="7088" y="6333"/>
                    <a:pt x="6784" y="7047"/>
                    <a:pt x="6269" y="7561"/>
                  </a:cubicBezTo>
                  <a:cubicBezTo>
                    <a:pt x="6269" y="7047"/>
                    <a:pt x="6070" y="6637"/>
                    <a:pt x="5860" y="6238"/>
                  </a:cubicBezTo>
                  <a:lnTo>
                    <a:pt x="5860" y="6238"/>
                  </a:lnTo>
                  <a:cubicBezTo>
                    <a:pt x="5965" y="6438"/>
                    <a:pt x="5660" y="6742"/>
                    <a:pt x="5765" y="6942"/>
                  </a:cubicBezTo>
                  <a:cubicBezTo>
                    <a:pt x="5251" y="6238"/>
                    <a:pt x="4642" y="5724"/>
                    <a:pt x="4138" y="5020"/>
                  </a:cubicBezTo>
                  <a:lnTo>
                    <a:pt x="4138" y="5020"/>
                  </a:lnTo>
                  <a:cubicBezTo>
                    <a:pt x="4117" y="5388"/>
                    <a:pt x="4159" y="5766"/>
                    <a:pt x="4243" y="6133"/>
                  </a:cubicBezTo>
                  <a:cubicBezTo>
                    <a:pt x="3318" y="5220"/>
                    <a:pt x="2006" y="4201"/>
                    <a:pt x="1796" y="2783"/>
                  </a:cubicBezTo>
                  <a:cubicBezTo>
                    <a:pt x="1596" y="3088"/>
                    <a:pt x="1796" y="3592"/>
                    <a:pt x="1596" y="3896"/>
                  </a:cubicBezTo>
                  <a:cubicBezTo>
                    <a:pt x="1092" y="3046"/>
                    <a:pt x="872" y="2038"/>
                    <a:pt x="987" y="1051"/>
                  </a:cubicBezTo>
                  <a:lnTo>
                    <a:pt x="987" y="1051"/>
                  </a:lnTo>
                  <a:cubicBezTo>
                    <a:pt x="882" y="1261"/>
                    <a:pt x="683" y="1460"/>
                    <a:pt x="683" y="1765"/>
                  </a:cubicBezTo>
                  <a:cubicBezTo>
                    <a:pt x="410" y="1208"/>
                    <a:pt x="378" y="568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1"/>
            <p:cNvSpPr/>
            <p:nvPr/>
          </p:nvSpPr>
          <p:spPr>
            <a:xfrm>
              <a:off x="4171641" y="2043835"/>
              <a:ext cx="343773" cy="357744"/>
            </a:xfrm>
            <a:custGeom>
              <a:avLst/>
              <a:gdLst/>
              <a:ahLst/>
              <a:cxnLst/>
              <a:rect l="l" t="t" r="r" b="b"/>
              <a:pathLst>
                <a:path w="7972" h="8296" extrusionOk="0">
                  <a:moveTo>
                    <a:pt x="3991" y="0"/>
                  </a:moveTo>
                  <a:cubicBezTo>
                    <a:pt x="1786" y="0"/>
                    <a:pt x="1" y="1859"/>
                    <a:pt x="1" y="4148"/>
                  </a:cubicBezTo>
                  <a:cubicBezTo>
                    <a:pt x="1" y="6437"/>
                    <a:pt x="1786" y="8296"/>
                    <a:pt x="3991" y="8296"/>
                  </a:cubicBezTo>
                  <a:cubicBezTo>
                    <a:pt x="6186" y="8296"/>
                    <a:pt x="7971" y="6437"/>
                    <a:pt x="7971" y="4148"/>
                  </a:cubicBezTo>
                  <a:cubicBezTo>
                    <a:pt x="7971" y="1859"/>
                    <a:pt x="6186" y="0"/>
                    <a:pt x="3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1"/>
            <p:cNvSpPr/>
            <p:nvPr/>
          </p:nvSpPr>
          <p:spPr>
            <a:xfrm>
              <a:off x="4171641" y="2058755"/>
              <a:ext cx="343773" cy="357787"/>
            </a:xfrm>
            <a:custGeom>
              <a:avLst/>
              <a:gdLst/>
              <a:ahLst/>
              <a:cxnLst/>
              <a:rect l="l" t="t" r="r" b="b"/>
              <a:pathLst>
                <a:path w="7972" h="8297" extrusionOk="0">
                  <a:moveTo>
                    <a:pt x="3991" y="1"/>
                  </a:moveTo>
                  <a:cubicBezTo>
                    <a:pt x="1786" y="1"/>
                    <a:pt x="1" y="1859"/>
                    <a:pt x="1" y="4149"/>
                  </a:cubicBezTo>
                  <a:cubicBezTo>
                    <a:pt x="1" y="6438"/>
                    <a:pt x="1786" y="8297"/>
                    <a:pt x="3991" y="8297"/>
                  </a:cubicBezTo>
                  <a:cubicBezTo>
                    <a:pt x="6186" y="8297"/>
                    <a:pt x="7971" y="6438"/>
                    <a:pt x="7971" y="4149"/>
                  </a:cubicBezTo>
                  <a:cubicBezTo>
                    <a:pt x="7971" y="1859"/>
                    <a:pt x="6186" y="1"/>
                    <a:pt x="3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1"/>
            <p:cNvSpPr/>
            <p:nvPr/>
          </p:nvSpPr>
          <p:spPr>
            <a:xfrm>
              <a:off x="4233261" y="2124041"/>
              <a:ext cx="221477" cy="212292"/>
            </a:xfrm>
            <a:custGeom>
              <a:avLst/>
              <a:gdLst/>
              <a:ahLst/>
              <a:cxnLst/>
              <a:rect l="l" t="t" r="r" b="b"/>
              <a:pathLst>
                <a:path w="5136" h="4923" extrusionOk="0">
                  <a:moveTo>
                    <a:pt x="2561" y="0"/>
                  </a:moveTo>
                  <a:cubicBezTo>
                    <a:pt x="1295" y="0"/>
                    <a:pt x="215" y="973"/>
                    <a:pt x="116" y="2257"/>
                  </a:cubicBezTo>
                  <a:cubicBezTo>
                    <a:pt x="0" y="3611"/>
                    <a:pt x="1008" y="4808"/>
                    <a:pt x="2363" y="4913"/>
                  </a:cubicBezTo>
                  <a:cubicBezTo>
                    <a:pt x="2434" y="4919"/>
                    <a:pt x="2504" y="4922"/>
                    <a:pt x="2574" y="4922"/>
                  </a:cubicBezTo>
                  <a:cubicBezTo>
                    <a:pt x="3839" y="4922"/>
                    <a:pt x="4910" y="3950"/>
                    <a:pt x="5020" y="2666"/>
                  </a:cubicBezTo>
                  <a:cubicBezTo>
                    <a:pt x="5135" y="1312"/>
                    <a:pt x="4127" y="125"/>
                    <a:pt x="2772" y="9"/>
                  </a:cubicBezTo>
                  <a:cubicBezTo>
                    <a:pt x="2701" y="3"/>
                    <a:pt x="2631" y="0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1"/>
            <p:cNvSpPr/>
            <p:nvPr/>
          </p:nvSpPr>
          <p:spPr>
            <a:xfrm>
              <a:off x="4275132" y="2172380"/>
              <a:ext cx="126133" cy="115094"/>
            </a:xfrm>
            <a:custGeom>
              <a:avLst/>
              <a:gdLst/>
              <a:ahLst/>
              <a:cxnLst/>
              <a:rect l="l" t="t" r="r" b="b"/>
              <a:pathLst>
                <a:path w="2925" h="2669" extrusionOk="0">
                  <a:moveTo>
                    <a:pt x="1617" y="1"/>
                  </a:moveTo>
                  <a:cubicBezTo>
                    <a:pt x="794" y="1"/>
                    <a:pt x="0" y="780"/>
                    <a:pt x="331" y="1766"/>
                  </a:cubicBezTo>
                  <a:cubicBezTo>
                    <a:pt x="516" y="2310"/>
                    <a:pt x="1017" y="2668"/>
                    <a:pt x="1578" y="2668"/>
                  </a:cubicBezTo>
                  <a:cubicBezTo>
                    <a:pt x="1655" y="2668"/>
                    <a:pt x="1733" y="2662"/>
                    <a:pt x="1812" y="2648"/>
                  </a:cubicBezTo>
                  <a:cubicBezTo>
                    <a:pt x="2452" y="2543"/>
                    <a:pt x="2925" y="1986"/>
                    <a:pt x="2925" y="1335"/>
                  </a:cubicBezTo>
                  <a:cubicBezTo>
                    <a:pt x="2925" y="1052"/>
                    <a:pt x="2830" y="779"/>
                    <a:pt x="2662" y="548"/>
                  </a:cubicBezTo>
                  <a:cubicBezTo>
                    <a:pt x="2378" y="165"/>
                    <a:pt x="1995" y="1"/>
                    <a:pt x="16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1"/>
            <p:cNvSpPr/>
            <p:nvPr/>
          </p:nvSpPr>
          <p:spPr>
            <a:xfrm>
              <a:off x="4202903" y="2104766"/>
              <a:ext cx="117768" cy="109661"/>
            </a:xfrm>
            <a:custGeom>
              <a:avLst/>
              <a:gdLst/>
              <a:ahLst/>
              <a:cxnLst/>
              <a:rect l="l" t="t" r="r" b="b"/>
              <a:pathLst>
                <a:path w="2731" h="2543" extrusionOk="0">
                  <a:moveTo>
                    <a:pt x="1382" y="1"/>
                  </a:moveTo>
                  <a:cubicBezTo>
                    <a:pt x="765" y="1"/>
                    <a:pt x="221" y="447"/>
                    <a:pt x="116" y="1066"/>
                  </a:cubicBezTo>
                  <a:cubicBezTo>
                    <a:pt x="1" y="1759"/>
                    <a:pt x="473" y="2410"/>
                    <a:pt x="1166" y="2525"/>
                  </a:cubicBezTo>
                  <a:cubicBezTo>
                    <a:pt x="1236" y="2537"/>
                    <a:pt x="1306" y="2543"/>
                    <a:pt x="1375" y="2543"/>
                  </a:cubicBezTo>
                  <a:cubicBezTo>
                    <a:pt x="1986" y="2543"/>
                    <a:pt x="2522" y="2098"/>
                    <a:pt x="2626" y="1475"/>
                  </a:cubicBezTo>
                  <a:cubicBezTo>
                    <a:pt x="2731" y="782"/>
                    <a:pt x="2258" y="131"/>
                    <a:pt x="1576" y="15"/>
                  </a:cubicBezTo>
                  <a:cubicBezTo>
                    <a:pt x="1511" y="6"/>
                    <a:pt x="1446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1"/>
            <p:cNvSpPr/>
            <p:nvPr/>
          </p:nvSpPr>
          <p:spPr>
            <a:xfrm>
              <a:off x="4377674" y="2283374"/>
              <a:ext cx="55283" cy="47521"/>
            </a:xfrm>
            <a:custGeom>
              <a:avLst/>
              <a:gdLst/>
              <a:ahLst/>
              <a:cxnLst/>
              <a:rect l="l" t="t" r="r" b="b"/>
              <a:pathLst>
                <a:path w="1282" h="1102" extrusionOk="0">
                  <a:moveTo>
                    <a:pt x="736" y="0"/>
                  </a:moveTo>
                  <a:cubicBezTo>
                    <a:pt x="253" y="0"/>
                    <a:pt x="1" y="599"/>
                    <a:pt x="347" y="945"/>
                  </a:cubicBezTo>
                  <a:cubicBezTo>
                    <a:pt x="459" y="1053"/>
                    <a:pt x="595" y="1102"/>
                    <a:pt x="728" y="1102"/>
                  </a:cubicBezTo>
                  <a:cubicBezTo>
                    <a:pt x="1011" y="1102"/>
                    <a:pt x="1282" y="885"/>
                    <a:pt x="1282" y="557"/>
                  </a:cubicBezTo>
                  <a:cubicBezTo>
                    <a:pt x="1282" y="252"/>
                    <a:pt x="1040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1"/>
            <p:cNvSpPr/>
            <p:nvPr/>
          </p:nvSpPr>
          <p:spPr>
            <a:xfrm>
              <a:off x="4231881" y="2132579"/>
              <a:ext cx="31307" cy="49418"/>
            </a:xfrm>
            <a:custGeom>
              <a:avLst/>
              <a:gdLst/>
              <a:ahLst/>
              <a:cxnLst/>
              <a:rect l="l" t="t" r="r" b="b"/>
              <a:pathLst>
                <a:path w="726" h="1146" extrusionOk="0">
                  <a:moveTo>
                    <a:pt x="1" y="0"/>
                  </a:moveTo>
                  <a:lnTo>
                    <a:pt x="1" y="1145"/>
                  </a:lnTo>
                  <a:cubicBezTo>
                    <a:pt x="725" y="1145"/>
                    <a:pt x="7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1"/>
            <p:cNvSpPr/>
            <p:nvPr/>
          </p:nvSpPr>
          <p:spPr>
            <a:xfrm>
              <a:off x="4393543" y="2298854"/>
              <a:ext cx="22682" cy="22553"/>
            </a:xfrm>
            <a:custGeom>
              <a:avLst/>
              <a:gdLst/>
              <a:ahLst/>
              <a:cxnLst/>
              <a:rect l="l" t="t" r="r" b="b"/>
              <a:pathLst>
                <a:path w="526" h="523" extrusionOk="0">
                  <a:moveTo>
                    <a:pt x="272" y="1"/>
                  </a:moveTo>
                  <a:cubicBezTo>
                    <a:pt x="234" y="1"/>
                    <a:pt x="195" y="14"/>
                    <a:pt x="158" y="40"/>
                  </a:cubicBezTo>
                  <a:cubicBezTo>
                    <a:pt x="137" y="51"/>
                    <a:pt x="105" y="72"/>
                    <a:pt x="84" y="93"/>
                  </a:cubicBezTo>
                  <a:cubicBezTo>
                    <a:pt x="21" y="156"/>
                    <a:pt x="0" y="250"/>
                    <a:pt x="21" y="345"/>
                  </a:cubicBezTo>
                  <a:cubicBezTo>
                    <a:pt x="62" y="461"/>
                    <a:pt x="163" y="522"/>
                    <a:pt x="267" y="522"/>
                  </a:cubicBezTo>
                  <a:cubicBezTo>
                    <a:pt x="352" y="522"/>
                    <a:pt x="438" y="482"/>
                    <a:pt x="494" y="397"/>
                  </a:cubicBezTo>
                  <a:cubicBezTo>
                    <a:pt x="515" y="366"/>
                    <a:pt x="525" y="313"/>
                    <a:pt x="525" y="271"/>
                  </a:cubicBezTo>
                  <a:cubicBezTo>
                    <a:pt x="525" y="198"/>
                    <a:pt x="494" y="135"/>
                    <a:pt x="452" y="93"/>
                  </a:cubicBezTo>
                  <a:cubicBezTo>
                    <a:pt x="431" y="72"/>
                    <a:pt x="410" y="51"/>
                    <a:pt x="378" y="40"/>
                  </a:cubicBezTo>
                  <a:cubicBezTo>
                    <a:pt x="347" y="14"/>
                    <a:pt x="310" y="1"/>
                    <a:pt x="2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1"/>
            <p:cNvSpPr/>
            <p:nvPr/>
          </p:nvSpPr>
          <p:spPr>
            <a:xfrm>
              <a:off x="4124638" y="2591949"/>
              <a:ext cx="120872" cy="197846"/>
            </a:xfrm>
            <a:custGeom>
              <a:avLst/>
              <a:gdLst/>
              <a:ahLst/>
              <a:cxnLst/>
              <a:rect l="l" t="t" r="r" b="b"/>
              <a:pathLst>
                <a:path w="2803" h="4588" extrusionOk="0">
                  <a:moveTo>
                    <a:pt x="2057" y="1"/>
                  </a:moveTo>
                  <a:cubicBezTo>
                    <a:pt x="1802" y="1"/>
                    <a:pt x="1543" y="163"/>
                    <a:pt x="1532" y="489"/>
                  </a:cubicBezTo>
                  <a:cubicBezTo>
                    <a:pt x="1497" y="1485"/>
                    <a:pt x="1542" y="2481"/>
                    <a:pt x="1667" y="3472"/>
                  </a:cubicBezTo>
                  <a:lnTo>
                    <a:pt x="1667" y="3472"/>
                  </a:lnTo>
                  <a:lnTo>
                    <a:pt x="660" y="3566"/>
                  </a:lnTo>
                  <a:cubicBezTo>
                    <a:pt x="29" y="3627"/>
                    <a:pt x="0" y="4587"/>
                    <a:pt x="603" y="4587"/>
                  </a:cubicBezTo>
                  <a:cubicBezTo>
                    <a:pt x="621" y="4587"/>
                    <a:pt x="641" y="4586"/>
                    <a:pt x="660" y="4584"/>
                  </a:cubicBezTo>
                  <a:lnTo>
                    <a:pt x="2236" y="4437"/>
                  </a:lnTo>
                  <a:cubicBezTo>
                    <a:pt x="2572" y="4427"/>
                    <a:pt x="2803" y="4112"/>
                    <a:pt x="2729" y="3797"/>
                  </a:cubicBezTo>
                  <a:cubicBezTo>
                    <a:pt x="2561" y="2705"/>
                    <a:pt x="2509" y="1591"/>
                    <a:pt x="2551" y="489"/>
                  </a:cubicBezTo>
                  <a:cubicBezTo>
                    <a:pt x="2561" y="163"/>
                    <a:pt x="2312" y="1"/>
                    <a:pt x="2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1"/>
            <p:cNvSpPr/>
            <p:nvPr/>
          </p:nvSpPr>
          <p:spPr>
            <a:xfrm>
              <a:off x="4426573" y="2591949"/>
              <a:ext cx="120915" cy="197846"/>
            </a:xfrm>
            <a:custGeom>
              <a:avLst/>
              <a:gdLst/>
              <a:ahLst/>
              <a:cxnLst/>
              <a:rect l="l" t="t" r="r" b="b"/>
              <a:pathLst>
                <a:path w="2804" h="4588" extrusionOk="0">
                  <a:moveTo>
                    <a:pt x="747" y="1"/>
                  </a:moveTo>
                  <a:cubicBezTo>
                    <a:pt x="492" y="1"/>
                    <a:pt x="242" y="163"/>
                    <a:pt x="253" y="489"/>
                  </a:cubicBezTo>
                  <a:cubicBezTo>
                    <a:pt x="295" y="1591"/>
                    <a:pt x="232" y="2705"/>
                    <a:pt x="74" y="3797"/>
                  </a:cubicBezTo>
                  <a:cubicBezTo>
                    <a:pt x="1" y="4112"/>
                    <a:pt x="232" y="4427"/>
                    <a:pt x="558" y="4437"/>
                  </a:cubicBezTo>
                  <a:lnTo>
                    <a:pt x="2143" y="4584"/>
                  </a:lnTo>
                  <a:cubicBezTo>
                    <a:pt x="2163" y="4586"/>
                    <a:pt x="2182" y="4587"/>
                    <a:pt x="2201" y="4587"/>
                  </a:cubicBezTo>
                  <a:cubicBezTo>
                    <a:pt x="2804" y="4587"/>
                    <a:pt x="2775" y="3627"/>
                    <a:pt x="2143" y="3566"/>
                  </a:cubicBezTo>
                  <a:lnTo>
                    <a:pt x="1136" y="3472"/>
                  </a:lnTo>
                  <a:lnTo>
                    <a:pt x="1136" y="3472"/>
                  </a:lnTo>
                  <a:cubicBezTo>
                    <a:pt x="1261" y="2482"/>
                    <a:pt x="1307" y="1485"/>
                    <a:pt x="1272" y="489"/>
                  </a:cubicBezTo>
                  <a:cubicBezTo>
                    <a:pt x="1261" y="163"/>
                    <a:pt x="1001" y="1"/>
                    <a:pt x="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1"/>
            <p:cNvSpPr/>
            <p:nvPr/>
          </p:nvSpPr>
          <p:spPr>
            <a:xfrm>
              <a:off x="3939821" y="1952289"/>
              <a:ext cx="21906" cy="21001"/>
            </a:xfrm>
            <a:custGeom>
              <a:avLst/>
              <a:gdLst/>
              <a:ahLst/>
              <a:cxnLst/>
              <a:rect l="l" t="t" r="r" b="b"/>
              <a:pathLst>
                <a:path w="508" h="487" extrusionOk="0">
                  <a:moveTo>
                    <a:pt x="264" y="1"/>
                  </a:moveTo>
                  <a:cubicBezTo>
                    <a:pt x="257" y="1"/>
                    <a:pt x="250" y="1"/>
                    <a:pt x="242" y="2"/>
                  </a:cubicBezTo>
                  <a:cubicBezTo>
                    <a:pt x="1" y="2"/>
                    <a:pt x="1" y="485"/>
                    <a:pt x="242" y="485"/>
                  </a:cubicBezTo>
                  <a:cubicBezTo>
                    <a:pt x="250" y="486"/>
                    <a:pt x="257" y="486"/>
                    <a:pt x="264" y="486"/>
                  </a:cubicBezTo>
                  <a:cubicBezTo>
                    <a:pt x="508" y="486"/>
                    <a:pt x="508" y="1"/>
                    <a:pt x="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1"/>
            <p:cNvSpPr/>
            <p:nvPr/>
          </p:nvSpPr>
          <p:spPr>
            <a:xfrm>
              <a:off x="3929428" y="2006233"/>
              <a:ext cx="62528" cy="50755"/>
            </a:xfrm>
            <a:custGeom>
              <a:avLst/>
              <a:gdLst/>
              <a:ahLst/>
              <a:cxnLst/>
              <a:rect l="l" t="t" r="r" b="b"/>
              <a:pathLst>
                <a:path w="1450" h="1177" extrusionOk="0">
                  <a:moveTo>
                    <a:pt x="725" y="1"/>
                  </a:moveTo>
                  <a:cubicBezTo>
                    <a:pt x="0" y="1"/>
                    <a:pt x="0" y="1177"/>
                    <a:pt x="725" y="1177"/>
                  </a:cubicBezTo>
                  <a:cubicBezTo>
                    <a:pt x="1449" y="1177"/>
                    <a:pt x="1449" y="1"/>
                    <a:pt x="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1"/>
            <p:cNvSpPr/>
            <p:nvPr/>
          </p:nvSpPr>
          <p:spPr>
            <a:xfrm>
              <a:off x="4044433" y="2000369"/>
              <a:ext cx="36266" cy="27210"/>
            </a:xfrm>
            <a:custGeom>
              <a:avLst/>
              <a:gdLst/>
              <a:ahLst/>
              <a:cxnLst/>
              <a:rect l="l" t="t" r="r" b="b"/>
              <a:pathLst>
                <a:path w="841" h="631" extrusionOk="0">
                  <a:moveTo>
                    <a:pt x="357" y="0"/>
                  </a:moveTo>
                  <a:cubicBezTo>
                    <a:pt x="0" y="0"/>
                    <a:pt x="0" y="630"/>
                    <a:pt x="357" y="630"/>
                  </a:cubicBezTo>
                  <a:cubicBezTo>
                    <a:pt x="840" y="630"/>
                    <a:pt x="840" y="0"/>
                    <a:pt x="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1"/>
            <p:cNvSpPr/>
            <p:nvPr/>
          </p:nvSpPr>
          <p:spPr>
            <a:xfrm>
              <a:off x="4018172" y="2043361"/>
              <a:ext cx="36697" cy="26305"/>
            </a:xfrm>
            <a:custGeom>
              <a:avLst/>
              <a:gdLst/>
              <a:ahLst/>
              <a:cxnLst/>
              <a:rect l="l" t="t" r="r" b="b"/>
              <a:pathLst>
                <a:path w="851" h="610" extrusionOk="0">
                  <a:moveTo>
                    <a:pt x="483" y="1"/>
                  </a:moveTo>
                  <a:cubicBezTo>
                    <a:pt x="0" y="1"/>
                    <a:pt x="0" y="610"/>
                    <a:pt x="483" y="610"/>
                  </a:cubicBezTo>
                  <a:cubicBezTo>
                    <a:pt x="851" y="610"/>
                    <a:pt x="851" y="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1"/>
            <p:cNvSpPr/>
            <p:nvPr/>
          </p:nvSpPr>
          <p:spPr>
            <a:xfrm>
              <a:off x="4633987" y="1996272"/>
              <a:ext cx="33075" cy="33549"/>
            </a:xfrm>
            <a:custGeom>
              <a:avLst/>
              <a:gdLst/>
              <a:ahLst/>
              <a:cxnLst/>
              <a:rect l="l" t="t" r="r" b="b"/>
              <a:pathLst>
                <a:path w="767" h="778" extrusionOk="0">
                  <a:moveTo>
                    <a:pt x="378" y="1"/>
                  </a:moveTo>
                  <a:cubicBezTo>
                    <a:pt x="168" y="1"/>
                    <a:pt x="0" y="179"/>
                    <a:pt x="0" y="389"/>
                  </a:cubicBezTo>
                  <a:cubicBezTo>
                    <a:pt x="0" y="599"/>
                    <a:pt x="168" y="778"/>
                    <a:pt x="378" y="778"/>
                  </a:cubicBezTo>
                  <a:cubicBezTo>
                    <a:pt x="588" y="778"/>
                    <a:pt x="767" y="599"/>
                    <a:pt x="767" y="389"/>
                  </a:cubicBezTo>
                  <a:cubicBezTo>
                    <a:pt x="767" y="179"/>
                    <a:pt x="588" y="1"/>
                    <a:pt x="3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1"/>
            <p:cNvSpPr/>
            <p:nvPr/>
          </p:nvSpPr>
          <p:spPr>
            <a:xfrm>
              <a:off x="4716866" y="2028872"/>
              <a:ext cx="36266" cy="30833"/>
            </a:xfrm>
            <a:custGeom>
              <a:avLst/>
              <a:gdLst/>
              <a:ahLst/>
              <a:cxnLst/>
              <a:rect l="l" t="t" r="r" b="b"/>
              <a:pathLst>
                <a:path w="841" h="715" extrusionOk="0">
                  <a:moveTo>
                    <a:pt x="473" y="1"/>
                  </a:moveTo>
                  <a:cubicBezTo>
                    <a:pt x="0" y="1"/>
                    <a:pt x="0" y="715"/>
                    <a:pt x="473" y="715"/>
                  </a:cubicBezTo>
                  <a:cubicBezTo>
                    <a:pt x="840" y="715"/>
                    <a:pt x="840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1"/>
            <p:cNvSpPr/>
            <p:nvPr/>
          </p:nvSpPr>
          <p:spPr>
            <a:xfrm>
              <a:off x="4725016" y="1977256"/>
              <a:ext cx="29021" cy="24925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9" y="1"/>
                  </a:moveTo>
                  <a:cubicBezTo>
                    <a:pt x="126" y="1"/>
                    <a:pt x="0" y="305"/>
                    <a:pt x="179" y="494"/>
                  </a:cubicBezTo>
                  <a:cubicBezTo>
                    <a:pt x="239" y="552"/>
                    <a:pt x="312" y="578"/>
                    <a:pt x="383" y="578"/>
                  </a:cubicBezTo>
                  <a:cubicBezTo>
                    <a:pt x="532" y="578"/>
                    <a:pt x="672" y="462"/>
                    <a:pt x="672" y="284"/>
                  </a:cubicBezTo>
                  <a:cubicBezTo>
                    <a:pt x="672" y="127"/>
                    <a:pt x="546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8" name="Google Shape;1978;p71"/>
          <p:cNvGrpSpPr/>
          <p:nvPr/>
        </p:nvGrpSpPr>
        <p:grpSpPr>
          <a:xfrm>
            <a:off x="4146812" y="3052762"/>
            <a:ext cx="1025343" cy="1144785"/>
            <a:chOff x="7405562" y="1615900"/>
            <a:chExt cx="1025343" cy="1144785"/>
          </a:xfrm>
        </p:grpSpPr>
        <p:sp>
          <p:nvSpPr>
            <p:cNvPr id="1979" name="Google Shape;1979;p71"/>
            <p:cNvSpPr/>
            <p:nvPr/>
          </p:nvSpPr>
          <p:spPr>
            <a:xfrm>
              <a:off x="8227928" y="2040429"/>
              <a:ext cx="202978" cy="185211"/>
            </a:xfrm>
            <a:custGeom>
              <a:avLst/>
              <a:gdLst/>
              <a:ahLst/>
              <a:cxnLst/>
              <a:rect l="l" t="t" r="r" b="b"/>
              <a:pathLst>
                <a:path w="4707" h="4295" extrusionOk="0">
                  <a:moveTo>
                    <a:pt x="4105" y="1"/>
                  </a:moveTo>
                  <a:cubicBezTo>
                    <a:pt x="4002" y="1"/>
                    <a:pt x="4044" y="552"/>
                    <a:pt x="4044" y="552"/>
                  </a:cubicBezTo>
                  <a:cubicBezTo>
                    <a:pt x="4044" y="552"/>
                    <a:pt x="3951" y="6"/>
                    <a:pt x="3735" y="6"/>
                  </a:cubicBezTo>
                  <a:cubicBezTo>
                    <a:pt x="3733" y="6"/>
                    <a:pt x="3731" y="6"/>
                    <a:pt x="3729" y="6"/>
                  </a:cubicBezTo>
                  <a:cubicBezTo>
                    <a:pt x="3597" y="6"/>
                    <a:pt x="3643" y="256"/>
                    <a:pt x="3695" y="444"/>
                  </a:cubicBezTo>
                  <a:lnTo>
                    <a:pt x="3695" y="444"/>
                  </a:lnTo>
                  <a:cubicBezTo>
                    <a:pt x="3636" y="289"/>
                    <a:pt x="3543" y="102"/>
                    <a:pt x="3435" y="102"/>
                  </a:cubicBezTo>
                  <a:cubicBezTo>
                    <a:pt x="3411" y="102"/>
                    <a:pt x="3386" y="111"/>
                    <a:pt x="3361" y="132"/>
                  </a:cubicBezTo>
                  <a:cubicBezTo>
                    <a:pt x="3141" y="321"/>
                    <a:pt x="3466" y="772"/>
                    <a:pt x="3466" y="772"/>
                  </a:cubicBezTo>
                  <a:cubicBezTo>
                    <a:pt x="3466" y="772"/>
                    <a:pt x="3434" y="767"/>
                    <a:pt x="3391" y="767"/>
                  </a:cubicBezTo>
                  <a:cubicBezTo>
                    <a:pt x="3310" y="767"/>
                    <a:pt x="3189" y="785"/>
                    <a:pt x="3162" y="888"/>
                  </a:cubicBezTo>
                  <a:cubicBezTo>
                    <a:pt x="3120" y="1035"/>
                    <a:pt x="3498" y="1035"/>
                    <a:pt x="3498" y="1035"/>
                  </a:cubicBezTo>
                  <a:cubicBezTo>
                    <a:pt x="3498" y="1035"/>
                    <a:pt x="3813" y="2778"/>
                    <a:pt x="2154" y="3177"/>
                  </a:cubicBezTo>
                  <a:cubicBezTo>
                    <a:pt x="1573" y="3325"/>
                    <a:pt x="1153" y="3359"/>
                    <a:pt x="890" y="3359"/>
                  </a:cubicBezTo>
                  <a:cubicBezTo>
                    <a:pt x="668" y="3359"/>
                    <a:pt x="557" y="3335"/>
                    <a:pt x="557" y="3335"/>
                  </a:cubicBezTo>
                  <a:cubicBezTo>
                    <a:pt x="557" y="3335"/>
                    <a:pt x="1" y="3618"/>
                    <a:pt x="557" y="4290"/>
                  </a:cubicBezTo>
                  <a:cubicBezTo>
                    <a:pt x="557" y="4290"/>
                    <a:pt x="629" y="4295"/>
                    <a:pt x="753" y="4295"/>
                  </a:cubicBezTo>
                  <a:cubicBezTo>
                    <a:pt x="1577" y="4295"/>
                    <a:pt x="4707" y="4088"/>
                    <a:pt x="4369" y="930"/>
                  </a:cubicBezTo>
                  <a:cubicBezTo>
                    <a:pt x="4369" y="930"/>
                    <a:pt x="4306" y="205"/>
                    <a:pt x="4149" y="27"/>
                  </a:cubicBezTo>
                  <a:cubicBezTo>
                    <a:pt x="4132" y="9"/>
                    <a:pt x="4117" y="1"/>
                    <a:pt x="4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1"/>
            <p:cNvSpPr/>
            <p:nvPr/>
          </p:nvSpPr>
          <p:spPr>
            <a:xfrm>
              <a:off x="8227928" y="2172423"/>
              <a:ext cx="131825" cy="53213"/>
            </a:xfrm>
            <a:custGeom>
              <a:avLst/>
              <a:gdLst/>
              <a:ahLst/>
              <a:cxnLst/>
              <a:rect l="l" t="t" r="r" b="b"/>
              <a:pathLst>
                <a:path w="3057" h="1234" extrusionOk="0">
                  <a:moveTo>
                    <a:pt x="2511" y="1"/>
                  </a:moveTo>
                  <a:cubicBezTo>
                    <a:pt x="2395" y="53"/>
                    <a:pt x="2280" y="95"/>
                    <a:pt x="2154" y="127"/>
                  </a:cubicBezTo>
                  <a:cubicBezTo>
                    <a:pt x="1584" y="266"/>
                    <a:pt x="1169" y="299"/>
                    <a:pt x="905" y="299"/>
                  </a:cubicBezTo>
                  <a:cubicBezTo>
                    <a:pt x="672" y="299"/>
                    <a:pt x="557" y="274"/>
                    <a:pt x="557" y="274"/>
                  </a:cubicBezTo>
                  <a:cubicBezTo>
                    <a:pt x="557" y="274"/>
                    <a:pt x="1" y="557"/>
                    <a:pt x="557" y="1229"/>
                  </a:cubicBezTo>
                  <a:cubicBezTo>
                    <a:pt x="557" y="1229"/>
                    <a:pt x="622" y="1233"/>
                    <a:pt x="735" y="1233"/>
                  </a:cubicBezTo>
                  <a:cubicBezTo>
                    <a:pt x="1144" y="1233"/>
                    <a:pt x="2184" y="1181"/>
                    <a:pt x="3057" y="704"/>
                  </a:cubicBezTo>
                  <a:cubicBezTo>
                    <a:pt x="2857" y="484"/>
                    <a:pt x="2668" y="253"/>
                    <a:pt x="2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1"/>
            <p:cNvSpPr/>
            <p:nvPr/>
          </p:nvSpPr>
          <p:spPr>
            <a:xfrm>
              <a:off x="7444113" y="2675518"/>
              <a:ext cx="885348" cy="85167"/>
            </a:xfrm>
            <a:custGeom>
              <a:avLst/>
              <a:gdLst/>
              <a:ahLst/>
              <a:cxnLst/>
              <a:rect l="l" t="t" r="r" b="b"/>
              <a:pathLst>
                <a:path w="20531" h="1975" extrusionOk="0">
                  <a:moveTo>
                    <a:pt x="10271" y="0"/>
                  </a:moveTo>
                  <a:cubicBezTo>
                    <a:pt x="4600" y="0"/>
                    <a:pt x="1" y="441"/>
                    <a:pt x="1" y="987"/>
                  </a:cubicBezTo>
                  <a:cubicBezTo>
                    <a:pt x="1" y="1533"/>
                    <a:pt x="4600" y="1974"/>
                    <a:pt x="10271" y="1974"/>
                  </a:cubicBezTo>
                  <a:cubicBezTo>
                    <a:pt x="15931" y="1974"/>
                    <a:pt x="20530" y="1533"/>
                    <a:pt x="20530" y="987"/>
                  </a:cubicBezTo>
                  <a:cubicBezTo>
                    <a:pt x="20530" y="441"/>
                    <a:pt x="15931" y="0"/>
                    <a:pt x="10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1"/>
            <p:cNvSpPr/>
            <p:nvPr/>
          </p:nvSpPr>
          <p:spPr>
            <a:xfrm>
              <a:off x="8101151" y="1615900"/>
              <a:ext cx="178010" cy="221952"/>
            </a:xfrm>
            <a:custGeom>
              <a:avLst/>
              <a:gdLst/>
              <a:ahLst/>
              <a:cxnLst/>
              <a:rect l="l" t="t" r="r" b="b"/>
              <a:pathLst>
                <a:path w="4128" h="5147" extrusionOk="0">
                  <a:moveTo>
                    <a:pt x="1733" y="1"/>
                  </a:moveTo>
                  <a:cubicBezTo>
                    <a:pt x="1733" y="1"/>
                    <a:pt x="2363" y="589"/>
                    <a:pt x="1807" y="2059"/>
                  </a:cubicBezTo>
                  <a:cubicBezTo>
                    <a:pt x="1366" y="3235"/>
                    <a:pt x="1" y="2521"/>
                    <a:pt x="22" y="3729"/>
                  </a:cubicBezTo>
                  <a:cubicBezTo>
                    <a:pt x="53" y="4936"/>
                    <a:pt x="2195" y="5146"/>
                    <a:pt x="2195" y="5146"/>
                  </a:cubicBezTo>
                  <a:cubicBezTo>
                    <a:pt x="2195" y="5146"/>
                    <a:pt x="3613" y="4936"/>
                    <a:pt x="3865" y="2794"/>
                  </a:cubicBezTo>
                  <a:cubicBezTo>
                    <a:pt x="4127" y="663"/>
                    <a:pt x="1734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1"/>
            <p:cNvSpPr/>
            <p:nvPr/>
          </p:nvSpPr>
          <p:spPr>
            <a:xfrm>
              <a:off x="8101151" y="1716459"/>
              <a:ext cx="156707" cy="121390"/>
            </a:xfrm>
            <a:custGeom>
              <a:avLst/>
              <a:gdLst/>
              <a:ahLst/>
              <a:cxnLst/>
              <a:rect l="l" t="t" r="r" b="b"/>
              <a:pathLst>
                <a:path w="3634" h="2815" extrusionOk="0">
                  <a:moveTo>
                    <a:pt x="1670" y="0"/>
                  </a:moveTo>
                  <a:cubicBezTo>
                    <a:pt x="1135" y="798"/>
                    <a:pt x="1" y="294"/>
                    <a:pt x="22" y="1397"/>
                  </a:cubicBezTo>
                  <a:cubicBezTo>
                    <a:pt x="53" y="2604"/>
                    <a:pt x="2195" y="2814"/>
                    <a:pt x="2195" y="2814"/>
                  </a:cubicBezTo>
                  <a:cubicBezTo>
                    <a:pt x="2195" y="2814"/>
                    <a:pt x="3140" y="2667"/>
                    <a:pt x="3634" y="1439"/>
                  </a:cubicBezTo>
                  <a:cubicBezTo>
                    <a:pt x="3455" y="1344"/>
                    <a:pt x="3277" y="1250"/>
                    <a:pt x="3109" y="1145"/>
                  </a:cubicBezTo>
                  <a:cubicBezTo>
                    <a:pt x="2720" y="893"/>
                    <a:pt x="2363" y="620"/>
                    <a:pt x="2027" y="305"/>
                  </a:cubicBezTo>
                  <a:cubicBezTo>
                    <a:pt x="1912" y="210"/>
                    <a:pt x="1796" y="95"/>
                    <a:pt x="1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1"/>
            <p:cNvSpPr/>
            <p:nvPr/>
          </p:nvSpPr>
          <p:spPr>
            <a:xfrm>
              <a:off x="7528372" y="2105412"/>
              <a:ext cx="772108" cy="336787"/>
            </a:xfrm>
            <a:custGeom>
              <a:avLst/>
              <a:gdLst/>
              <a:ahLst/>
              <a:cxnLst/>
              <a:rect l="l" t="t" r="r" b="b"/>
              <a:pathLst>
                <a:path w="17905" h="7810" extrusionOk="0">
                  <a:moveTo>
                    <a:pt x="2100" y="0"/>
                  </a:moveTo>
                  <a:cubicBezTo>
                    <a:pt x="2100" y="0"/>
                    <a:pt x="0" y="2321"/>
                    <a:pt x="1638" y="5534"/>
                  </a:cubicBezTo>
                  <a:cubicBezTo>
                    <a:pt x="2429" y="7070"/>
                    <a:pt x="5752" y="7809"/>
                    <a:pt x="9093" y="7809"/>
                  </a:cubicBezTo>
                  <a:cubicBezTo>
                    <a:pt x="12718" y="7809"/>
                    <a:pt x="16364" y="6939"/>
                    <a:pt x="16812" y="5272"/>
                  </a:cubicBezTo>
                  <a:cubicBezTo>
                    <a:pt x="17904" y="1219"/>
                    <a:pt x="15594" y="252"/>
                    <a:pt x="15594" y="252"/>
                  </a:cubicBezTo>
                  <a:lnTo>
                    <a:pt x="21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1"/>
            <p:cNvSpPr/>
            <p:nvPr/>
          </p:nvSpPr>
          <p:spPr>
            <a:xfrm>
              <a:off x="7528372" y="2105412"/>
              <a:ext cx="511692" cy="336830"/>
            </a:xfrm>
            <a:custGeom>
              <a:avLst/>
              <a:gdLst/>
              <a:ahLst/>
              <a:cxnLst/>
              <a:rect l="l" t="t" r="r" b="b"/>
              <a:pathLst>
                <a:path w="11866" h="7811" extrusionOk="0">
                  <a:moveTo>
                    <a:pt x="2100" y="0"/>
                  </a:moveTo>
                  <a:cubicBezTo>
                    <a:pt x="2100" y="0"/>
                    <a:pt x="0" y="2332"/>
                    <a:pt x="1638" y="5534"/>
                  </a:cubicBezTo>
                  <a:cubicBezTo>
                    <a:pt x="2427" y="7073"/>
                    <a:pt x="5753" y="7811"/>
                    <a:pt x="9099" y="7811"/>
                  </a:cubicBezTo>
                  <a:cubicBezTo>
                    <a:pt x="9406" y="7811"/>
                    <a:pt x="9713" y="7804"/>
                    <a:pt x="10018" y="7792"/>
                  </a:cubicBezTo>
                  <a:cubicBezTo>
                    <a:pt x="8831" y="7173"/>
                    <a:pt x="8107" y="5944"/>
                    <a:pt x="8128" y="4610"/>
                  </a:cubicBezTo>
                  <a:cubicBezTo>
                    <a:pt x="8128" y="3949"/>
                    <a:pt x="8212" y="3287"/>
                    <a:pt x="8380" y="2647"/>
                  </a:cubicBezTo>
                  <a:cubicBezTo>
                    <a:pt x="8783" y="1149"/>
                    <a:pt x="10253" y="210"/>
                    <a:pt x="11740" y="210"/>
                  </a:cubicBezTo>
                  <a:cubicBezTo>
                    <a:pt x="11765" y="210"/>
                    <a:pt x="11789" y="210"/>
                    <a:pt x="11814" y="210"/>
                  </a:cubicBezTo>
                  <a:lnTo>
                    <a:pt x="11866" y="179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1"/>
            <p:cNvSpPr/>
            <p:nvPr/>
          </p:nvSpPr>
          <p:spPr>
            <a:xfrm>
              <a:off x="7518842" y="1672906"/>
              <a:ext cx="779784" cy="588320"/>
            </a:xfrm>
            <a:custGeom>
              <a:avLst/>
              <a:gdLst/>
              <a:ahLst/>
              <a:cxnLst/>
              <a:rect l="l" t="t" r="r" b="b"/>
              <a:pathLst>
                <a:path w="18083" h="13643" extrusionOk="0">
                  <a:moveTo>
                    <a:pt x="11123" y="1"/>
                  </a:moveTo>
                  <a:cubicBezTo>
                    <a:pt x="10550" y="1"/>
                    <a:pt x="9850" y="160"/>
                    <a:pt x="9850" y="160"/>
                  </a:cubicBezTo>
                  <a:cubicBezTo>
                    <a:pt x="2615" y="1514"/>
                    <a:pt x="2111" y="6544"/>
                    <a:pt x="2111" y="6544"/>
                  </a:cubicBezTo>
                  <a:lnTo>
                    <a:pt x="1754" y="8298"/>
                  </a:lnTo>
                  <a:cubicBezTo>
                    <a:pt x="1754" y="8298"/>
                    <a:pt x="1487" y="8252"/>
                    <a:pt x="1166" y="8252"/>
                  </a:cubicBezTo>
                  <a:cubicBezTo>
                    <a:pt x="766" y="8252"/>
                    <a:pt x="283" y="8323"/>
                    <a:pt x="137" y="8644"/>
                  </a:cubicBezTo>
                  <a:cubicBezTo>
                    <a:pt x="1" y="8939"/>
                    <a:pt x="527" y="9010"/>
                    <a:pt x="1064" y="9010"/>
                  </a:cubicBezTo>
                  <a:cubicBezTo>
                    <a:pt x="1291" y="9010"/>
                    <a:pt x="1521" y="8997"/>
                    <a:pt x="1703" y="8983"/>
                  </a:cubicBezTo>
                  <a:lnTo>
                    <a:pt x="1703" y="8983"/>
                  </a:lnTo>
                  <a:cubicBezTo>
                    <a:pt x="1161" y="9060"/>
                    <a:pt x="205" y="9309"/>
                    <a:pt x="137" y="10104"/>
                  </a:cubicBezTo>
                  <a:cubicBezTo>
                    <a:pt x="118" y="10359"/>
                    <a:pt x="229" y="10458"/>
                    <a:pt x="413" y="10458"/>
                  </a:cubicBezTo>
                  <a:cubicBezTo>
                    <a:pt x="779" y="10458"/>
                    <a:pt x="1429" y="10068"/>
                    <a:pt x="1898" y="9750"/>
                  </a:cubicBezTo>
                  <a:lnTo>
                    <a:pt x="1898" y="9750"/>
                  </a:lnTo>
                  <a:cubicBezTo>
                    <a:pt x="1612" y="10018"/>
                    <a:pt x="1324" y="10415"/>
                    <a:pt x="1324" y="10923"/>
                  </a:cubicBezTo>
                  <a:cubicBezTo>
                    <a:pt x="1324" y="11142"/>
                    <a:pt x="1416" y="11228"/>
                    <a:pt x="1561" y="11228"/>
                  </a:cubicBezTo>
                  <a:cubicBezTo>
                    <a:pt x="2084" y="11228"/>
                    <a:pt x="3287" y="10115"/>
                    <a:pt x="3287" y="10114"/>
                  </a:cubicBezTo>
                  <a:lnTo>
                    <a:pt x="3287" y="10114"/>
                  </a:lnTo>
                  <a:cubicBezTo>
                    <a:pt x="3287" y="10115"/>
                    <a:pt x="2594" y="11270"/>
                    <a:pt x="2899" y="11973"/>
                  </a:cubicBezTo>
                  <a:cubicBezTo>
                    <a:pt x="2948" y="12086"/>
                    <a:pt x="3017" y="12133"/>
                    <a:pt x="3099" y="12133"/>
                  </a:cubicBezTo>
                  <a:cubicBezTo>
                    <a:pt x="3479" y="12133"/>
                    <a:pt x="4123" y="11096"/>
                    <a:pt x="4236" y="10910"/>
                  </a:cubicBezTo>
                  <a:lnTo>
                    <a:pt x="4236" y="10910"/>
                  </a:lnTo>
                  <a:cubicBezTo>
                    <a:pt x="4142" y="11073"/>
                    <a:pt x="3711" y="11897"/>
                    <a:pt x="4295" y="12425"/>
                  </a:cubicBezTo>
                  <a:cubicBezTo>
                    <a:pt x="4389" y="12508"/>
                    <a:pt x="4489" y="12543"/>
                    <a:pt x="4591" y="12543"/>
                  </a:cubicBezTo>
                  <a:cubicBezTo>
                    <a:pt x="5211" y="12543"/>
                    <a:pt x="5923" y="11228"/>
                    <a:pt x="5923" y="11228"/>
                  </a:cubicBezTo>
                  <a:lnTo>
                    <a:pt x="5923" y="11228"/>
                  </a:lnTo>
                  <a:cubicBezTo>
                    <a:pt x="5923" y="11228"/>
                    <a:pt x="5346" y="12456"/>
                    <a:pt x="5923" y="12666"/>
                  </a:cubicBezTo>
                  <a:cubicBezTo>
                    <a:pt x="5961" y="12681"/>
                    <a:pt x="5997" y="12687"/>
                    <a:pt x="6032" y="12687"/>
                  </a:cubicBezTo>
                  <a:cubicBezTo>
                    <a:pt x="6421" y="12687"/>
                    <a:pt x="6635" y="11853"/>
                    <a:pt x="6710" y="11484"/>
                  </a:cubicBezTo>
                  <a:lnTo>
                    <a:pt x="6710" y="11484"/>
                  </a:lnTo>
                  <a:cubicBezTo>
                    <a:pt x="6668" y="11834"/>
                    <a:pt x="6693" y="12631"/>
                    <a:pt x="7666" y="13065"/>
                  </a:cubicBezTo>
                  <a:cubicBezTo>
                    <a:pt x="7828" y="13137"/>
                    <a:pt x="7979" y="13169"/>
                    <a:pt x="8120" y="13169"/>
                  </a:cubicBezTo>
                  <a:cubicBezTo>
                    <a:pt x="8609" y="13169"/>
                    <a:pt x="8970" y="12786"/>
                    <a:pt x="9206" y="12409"/>
                  </a:cubicBezTo>
                  <a:lnTo>
                    <a:pt x="9206" y="12409"/>
                  </a:lnTo>
                  <a:cubicBezTo>
                    <a:pt x="9089" y="12776"/>
                    <a:pt x="9070" y="13166"/>
                    <a:pt x="9462" y="13265"/>
                  </a:cubicBezTo>
                  <a:cubicBezTo>
                    <a:pt x="9504" y="13275"/>
                    <a:pt x="9544" y="13280"/>
                    <a:pt x="9583" y="13280"/>
                  </a:cubicBezTo>
                  <a:cubicBezTo>
                    <a:pt x="9996" y="13280"/>
                    <a:pt x="10260" y="12724"/>
                    <a:pt x="10407" y="12269"/>
                  </a:cubicBezTo>
                  <a:lnTo>
                    <a:pt x="10407" y="12269"/>
                  </a:lnTo>
                  <a:cubicBezTo>
                    <a:pt x="10322" y="12801"/>
                    <a:pt x="10355" y="13521"/>
                    <a:pt x="11110" y="13632"/>
                  </a:cubicBezTo>
                  <a:cubicBezTo>
                    <a:pt x="11159" y="13639"/>
                    <a:pt x="11206" y="13643"/>
                    <a:pt x="11251" y="13643"/>
                  </a:cubicBezTo>
                  <a:cubicBezTo>
                    <a:pt x="12110" y="13643"/>
                    <a:pt x="12311" y="12386"/>
                    <a:pt x="12357" y="11889"/>
                  </a:cubicBezTo>
                  <a:lnTo>
                    <a:pt x="12357" y="11889"/>
                  </a:lnTo>
                  <a:cubicBezTo>
                    <a:pt x="12338" y="12371"/>
                    <a:pt x="12367" y="13565"/>
                    <a:pt x="13137" y="13632"/>
                  </a:cubicBezTo>
                  <a:cubicBezTo>
                    <a:pt x="13154" y="13634"/>
                    <a:pt x="13169" y="13634"/>
                    <a:pt x="13185" y="13634"/>
                  </a:cubicBezTo>
                  <a:cubicBezTo>
                    <a:pt x="13824" y="13634"/>
                    <a:pt x="13742" y="12435"/>
                    <a:pt x="13646" y="11760"/>
                  </a:cubicBezTo>
                  <a:lnTo>
                    <a:pt x="13646" y="11760"/>
                  </a:lnTo>
                  <a:cubicBezTo>
                    <a:pt x="13766" y="12255"/>
                    <a:pt x="14062" y="12981"/>
                    <a:pt x="14754" y="12981"/>
                  </a:cubicBezTo>
                  <a:cubicBezTo>
                    <a:pt x="15804" y="12981"/>
                    <a:pt x="14839" y="11144"/>
                    <a:pt x="14838" y="11144"/>
                  </a:cubicBezTo>
                  <a:lnTo>
                    <a:pt x="14838" y="11144"/>
                  </a:lnTo>
                  <a:cubicBezTo>
                    <a:pt x="14839" y="11144"/>
                    <a:pt x="15745" y="12491"/>
                    <a:pt x="16500" y="12491"/>
                  </a:cubicBezTo>
                  <a:cubicBezTo>
                    <a:pt x="16593" y="12491"/>
                    <a:pt x="16684" y="12471"/>
                    <a:pt x="16770" y="12425"/>
                  </a:cubicBezTo>
                  <a:cubicBezTo>
                    <a:pt x="17558" y="12005"/>
                    <a:pt x="15931" y="10745"/>
                    <a:pt x="15930" y="10744"/>
                  </a:cubicBezTo>
                  <a:lnTo>
                    <a:pt x="15930" y="10744"/>
                  </a:lnTo>
                  <a:cubicBezTo>
                    <a:pt x="15931" y="10745"/>
                    <a:pt x="17105" y="11188"/>
                    <a:pt x="17682" y="11188"/>
                  </a:cubicBezTo>
                  <a:cubicBezTo>
                    <a:pt x="17894" y="11188"/>
                    <a:pt x="18025" y="11129"/>
                    <a:pt x="17989" y="10965"/>
                  </a:cubicBezTo>
                  <a:cubicBezTo>
                    <a:pt x="17862" y="10356"/>
                    <a:pt x="16508" y="10114"/>
                    <a:pt x="16508" y="10114"/>
                  </a:cubicBezTo>
                  <a:cubicBezTo>
                    <a:pt x="18083" y="8424"/>
                    <a:pt x="17243" y="3961"/>
                    <a:pt x="15930" y="2522"/>
                  </a:cubicBezTo>
                  <a:cubicBezTo>
                    <a:pt x="14965" y="1457"/>
                    <a:pt x="13495" y="1271"/>
                    <a:pt x="12784" y="1248"/>
                  </a:cubicBezTo>
                  <a:lnTo>
                    <a:pt x="12784" y="1248"/>
                  </a:lnTo>
                  <a:cubicBezTo>
                    <a:pt x="13244" y="1221"/>
                    <a:pt x="13893" y="1104"/>
                    <a:pt x="13662" y="643"/>
                  </a:cubicBezTo>
                  <a:cubicBezTo>
                    <a:pt x="13552" y="425"/>
                    <a:pt x="13234" y="350"/>
                    <a:pt x="12848" y="350"/>
                  </a:cubicBezTo>
                  <a:cubicBezTo>
                    <a:pt x="12431" y="350"/>
                    <a:pt x="11933" y="438"/>
                    <a:pt x="11530" y="529"/>
                  </a:cubicBezTo>
                  <a:lnTo>
                    <a:pt x="11530" y="529"/>
                  </a:lnTo>
                  <a:cubicBezTo>
                    <a:pt x="11767" y="434"/>
                    <a:pt x="11931" y="308"/>
                    <a:pt x="11782" y="160"/>
                  </a:cubicBezTo>
                  <a:cubicBezTo>
                    <a:pt x="11663" y="41"/>
                    <a:pt x="11409" y="1"/>
                    <a:pt x="11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1"/>
            <p:cNvSpPr/>
            <p:nvPr/>
          </p:nvSpPr>
          <p:spPr>
            <a:xfrm>
              <a:off x="7518756" y="1738192"/>
              <a:ext cx="336571" cy="499962"/>
            </a:xfrm>
            <a:custGeom>
              <a:avLst/>
              <a:gdLst/>
              <a:ahLst/>
              <a:cxnLst/>
              <a:rect l="l" t="t" r="r" b="b"/>
              <a:pathLst>
                <a:path w="7805" h="11594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2418" y="1995"/>
                    <a:pt x="2113" y="5030"/>
                    <a:pt x="2113" y="5030"/>
                  </a:cubicBezTo>
                  <a:lnTo>
                    <a:pt x="1756" y="6794"/>
                  </a:lnTo>
                  <a:cubicBezTo>
                    <a:pt x="1756" y="6794"/>
                    <a:pt x="1483" y="6748"/>
                    <a:pt x="1158" y="6748"/>
                  </a:cubicBezTo>
                  <a:cubicBezTo>
                    <a:pt x="760" y="6748"/>
                    <a:pt x="284" y="6818"/>
                    <a:pt x="139" y="7130"/>
                  </a:cubicBezTo>
                  <a:cubicBezTo>
                    <a:pt x="1" y="7422"/>
                    <a:pt x="515" y="7501"/>
                    <a:pt x="1050" y="7501"/>
                  </a:cubicBezTo>
                  <a:cubicBezTo>
                    <a:pt x="1285" y="7501"/>
                    <a:pt x="1525" y="7486"/>
                    <a:pt x="1714" y="7466"/>
                  </a:cubicBezTo>
                  <a:lnTo>
                    <a:pt x="1714" y="7466"/>
                  </a:lnTo>
                  <a:cubicBezTo>
                    <a:pt x="1179" y="7550"/>
                    <a:pt x="213" y="7792"/>
                    <a:pt x="150" y="8600"/>
                  </a:cubicBezTo>
                  <a:cubicBezTo>
                    <a:pt x="128" y="8854"/>
                    <a:pt x="238" y="8952"/>
                    <a:pt x="420" y="8952"/>
                  </a:cubicBezTo>
                  <a:cubicBezTo>
                    <a:pt x="781" y="8952"/>
                    <a:pt x="1425" y="8568"/>
                    <a:pt x="1893" y="8254"/>
                  </a:cubicBezTo>
                  <a:lnTo>
                    <a:pt x="1893" y="8254"/>
                  </a:lnTo>
                  <a:cubicBezTo>
                    <a:pt x="1609" y="8516"/>
                    <a:pt x="1326" y="8905"/>
                    <a:pt x="1326" y="9409"/>
                  </a:cubicBezTo>
                  <a:cubicBezTo>
                    <a:pt x="1326" y="9628"/>
                    <a:pt x="1419" y="9714"/>
                    <a:pt x="1565" y="9714"/>
                  </a:cubicBezTo>
                  <a:cubicBezTo>
                    <a:pt x="2090" y="9714"/>
                    <a:pt x="3300" y="8601"/>
                    <a:pt x="3300" y="8600"/>
                  </a:cubicBezTo>
                  <a:lnTo>
                    <a:pt x="3300" y="8600"/>
                  </a:lnTo>
                  <a:cubicBezTo>
                    <a:pt x="3300" y="8601"/>
                    <a:pt x="2596" y="9756"/>
                    <a:pt x="2901" y="10459"/>
                  </a:cubicBezTo>
                  <a:cubicBezTo>
                    <a:pt x="2952" y="10573"/>
                    <a:pt x="3023" y="10621"/>
                    <a:pt x="3105" y="10621"/>
                  </a:cubicBezTo>
                  <a:cubicBezTo>
                    <a:pt x="3494" y="10621"/>
                    <a:pt x="4141" y="9561"/>
                    <a:pt x="4245" y="9388"/>
                  </a:cubicBezTo>
                  <a:lnTo>
                    <a:pt x="4245" y="9388"/>
                  </a:lnTo>
                  <a:cubicBezTo>
                    <a:pt x="4161" y="9535"/>
                    <a:pt x="3709" y="10375"/>
                    <a:pt x="4308" y="10911"/>
                  </a:cubicBezTo>
                  <a:cubicBezTo>
                    <a:pt x="4400" y="10994"/>
                    <a:pt x="4499" y="11029"/>
                    <a:pt x="4600" y="11029"/>
                  </a:cubicBezTo>
                  <a:cubicBezTo>
                    <a:pt x="5215" y="11029"/>
                    <a:pt x="5935" y="9714"/>
                    <a:pt x="5935" y="9714"/>
                  </a:cubicBezTo>
                  <a:lnTo>
                    <a:pt x="5935" y="9714"/>
                  </a:lnTo>
                  <a:cubicBezTo>
                    <a:pt x="5935" y="9714"/>
                    <a:pt x="5358" y="10942"/>
                    <a:pt x="5935" y="11152"/>
                  </a:cubicBezTo>
                  <a:cubicBezTo>
                    <a:pt x="5973" y="11167"/>
                    <a:pt x="6009" y="11174"/>
                    <a:pt x="6044" y="11174"/>
                  </a:cubicBezTo>
                  <a:cubicBezTo>
                    <a:pt x="6428" y="11174"/>
                    <a:pt x="6646" y="10332"/>
                    <a:pt x="6723" y="9976"/>
                  </a:cubicBezTo>
                  <a:lnTo>
                    <a:pt x="6723" y="9976"/>
                  </a:lnTo>
                  <a:cubicBezTo>
                    <a:pt x="6671" y="10323"/>
                    <a:pt x="6692" y="11121"/>
                    <a:pt x="7668" y="11551"/>
                  </a:cubicBezTo>
                  <a:cubicBezTo>
                    <a:pt x="7700" y="11562"/>
                    <a:pt x="7742" y="11583"/>
                    <a:pt x="7773" y="11593"/>
                  </a:cubicBezTo>
                  <a:cubicBezTo>
                    <a:pt x="7742" y="11404"/>
                    <a:pt x="7731" y="11215"/>
                    <a:pt x="7742" y="11026"/>
                  </a:cubicBezTo>
                  <a:cubicBezTo>
                    <a:pt x="7752" y="10837"/>
                    <a:pt x="7773" y="10659"/>
                    <a:pt x="7805" y="10470"/>
                  </a:cubicBezTo>
                  <a:cubicBezTo>
                    <a:pt x="5064" y="8947"/>
                    <a:pt x="3216" y="5366"/>
                    <a:pt x="4434" y="2415"/>
                  </a:cubicBezTo>
                  <a:cubicBezTo>
                    <a:pt x="4801" y="1533"/>
                    <a:pt x="5316" y="714"/>
                    <a:pt x="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1"/>
            <p:cNvSpPr/>
            <p:nvPr/>
          </p:nvSpPr>
          <p:spPr>
            <a:xfrm>
              <a:off x="7655148" y="1616374"/>
              <a:ext cx="173007" cy="218976"/>
            </a:xfrm>
            <a:custGeom>
              <a:avLst/>
              <a:gdLst/>
              <a:ahLst/>
              <a:cxnLst/>
              <a:rect l="l" t="t" r="r" b="b"/>
              <a:pathLst>
                <a:path w="4012" h="5078" extrusionOk="0">
                  <a:moveTo>
                    <a:pt x="2678" y="0"/>
                  </a:moveTo>
                  <a:cubicBezTo>
                    <a:pt x="2678" y="1"/>
                    <a:pt x="179" y="263"/>
                    <a:pt x="84" y="2447"/>
                  </a:cubicBezTo>
                  <a:cubicBezTo>
                    <a:pt x="0" y="4642"/>
                    <a:pt x="1386" y="5072"/>
                    <a:pt x="1386" y="5072"/>
                  </a:cubicBezTo>
                  <a:cubicBezTo>
                    <a:pt x="1386" y="5072"/>
                    <a:pt x="1460" y="5077"/>
                    <a:pt x="1582" y="5077"/>
                  </a:cubicBezTo>
                  <a:cubicBezTo>
                    <a:pt x="2122" y="5077"/>
                    <a:pt x="3603" y="4986"/>
                    <a:pt x="3791" y="4001"/>
                  </a:cubicBezTo>
                  <a:cubicBezTo>
                    <a:pt x="4012" y="2804"/>
                    <a:pt x="2520" y="3287"/>
                    <a:pt x="2268" y="2048"/>
                  </a:cubicBezTo>
                  <a:cubicBezTo>
                    <a:pt x="1953" y="484"/>
                    <a:pt x="2678" y="1"/>
                    <a:pt x="2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1"/>
            <p:cNvSpPr/>
            <p:nvPr/>
          </p:nvSpPr>
          <p:spPr>
            <a:xfrm>
              <a:off x="7666446" y="1751775"/>
              <a:ext cx="156276" cy="83960"/>
            </a:xfrm>
            <a:custGeom>
              <a:avLst/>
              <a:gdLst/>
              <a:ahLst/>
              <a:cxnLst/>
              <a:rect l="l" t="t" r="r" b="b"/>
              <a:pathLst>
                <a:path w="3624" h="1947" extrusionOk="0">
                  <a:moveTo>
                    <a:pt x="3120" y="0"/>
                  </a:moveTo>
                  <a:cubicBezTo>
                    <a:pt x="2194" y="453"/>
                    <a:pt x="1172" y="684"/>
                    <a:pt x="136" y="684"/>
                  </a:cubicBezTo>
                  <a:cubicBezTo>
                    <a:pt x="91" y="684"/>
                    <a:pt x="46" y="684"/>
                    <a:pt x="1" y="683"/>
                  </a:cubicBezTo>
                  <a:lnTo>
                    <a:pt x="1" y="683"/>
                  </a:lnTo>
                  <a:cubicBezTo>
                    <a:pt x="358" y="1691"/>
                    <a:pt x="1124" y="1943"/>
                    <a:pt x="1124" y="1943"/>
                  </a:cubicBezTo>
                  <a:cubicBezTo>
                    <a:pt x="1124" y="1943"/>
                    <a:pt x="1190" y="1947"/>
                    <a:pt x="1300" y="1947"/>
                  </a:cubicBezTo>
                  <a:cubicBezTo>
                    <a:pt x="1822" y="1947"/>
                    <a:pt x="3338" y="1861"/>
                    <a:pt x="3529" y="872"/>
                  </a:cubicBezTo>
                  <a:cubicBezTo>
                    <a:pt x="3624" y="368"/>
                    <a:pt x="3414" y="158"/>
                    <a:pt x="3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1"/>
            <p:cNvSpPr/>
            <p:nvPr/>
          </p:nvSpPr>
          <p:spPr>
            <a:xfrm>
              <a:off x="7666920" y="1743539"/>
              <a:ext cx="157613" cy="178096"/>
            </a:xfrm>
            <a:custGeom>
              <a:avLst/>
              <a:gdLst/>
              <a:ahLst/>
              <a:cxnLst/>
              <a:rect l="l" t="t" r="r" b="b"/>
              <a:pathLst>
                <a:path w="3655" h="4130" extrusionOk="0">
                  <a:moveTo>
                    <a:pt x="2704" y="0"/>
                  </a:moveTo>
                  <a:cubicBezTo>
                    <a:pt x="2242" y="0"/>
                    <a:pt x="3214" y="1147"/>
                    <a:pt x="3214" y="1147"/>
                  </a:cubicBezTo>
                  <a:cubicBezTo>
                    <a:pt x="3214" y="1147"/>
                    <a:pt x="2058" y="604"/>
                    <a:pt x="1648" y="604"/>
                  </a:cubicBezTo>
                  <a:cubicBezTo>
                    <a:pt x="1533" y="604"/>
                    <a:pt x="1477" y="647"/>
                    <a:pt x="1523" y="758"/>
                  </a:cubicBezTo>
                  <a:cubicBezTo>
                    <a:pt x="1733" y="1252"/>
                    <a:pt x="2069" y="1367"/>
                    <a:pt x="2069" y="1367"/>
                  </a:cubicBezTo>
                  <a:cubicBezTo>
                    <a:pt x="2069" y="1367"/>
                    <a:pt x="1725" y="1336"/>
                    <a:pt x="1396" y="1336"/>
                  </a:cubicBezTo>
                  <a:cubicBezTo>
                    <a:pt x="857" y="1336"/>
                    <a:pt x="360" y="1421"/>
                    <a:pt x="1502" y="1871"/>
                  </a:cubicBezTo>
                  <a:cubicBezTo>
                    <a:pt x="1502" y="1872"/>
                    <a:pt x="1498" y="1872"/>
                    <a:pt x="1490" y="1872"/>
                  </a:cubicBezTo>
                  <a:cubicBezTo>
                    <a:pt x="1447" y="1872"/>
                    <a:pt x="1294" y="1864"/>
                    <a:pt x="1096" y="1864"/>
                  </a:cubicBezTo>
                  <a:cubicBezTo>
                    <a:pt x="758" y="1864"/>
                    <a:pt x="286" y="1888"/>
                    <a:pt x="0" y="2018"/>
                  </a:cubicBezTo>
                  <a:cubicBezTo>
                    <a:pt x="630" y="2722"/>
                    <a:pt x="1281" y="3426"/>
                    <a:pt x="2027" y="3888"/>
                  </a:cubicBezTo>
                  <a:cubicBezTo>
                    <a:pt x="2195" y="3993"/>
                    <a:pt x="2373" y="4066"/>
                    <a:pt x="2552" y="4129"/>
                  </a:cubicBezTo>
                  <a:cubicBezTo>
                    <a:pt x="3067" y="3352"/>
                    <a:pt x="3413" y="2249"/>
                    <a:pt x="3655" y="1252"/>
                  </a:cubicBezTo>
                  <a:cubicBezTo>
                    <a:pt x="3613" y="947"/>
                    <a:pt x="3560" y="643"/>
                    <a:pt x="3508" y="338"/>
                  </a:cubicBezTo>
                  <a:cubicBezTo>
                    <a:pt x="3319" y="202"/>
                    <a:pt x="3098" y="97"/>
                    <a:pt x="2878" y="34"/>
                  </a:cubicBezTo>
                  <a:cubicBezTo>
                    <a:pt x="2805" y="11"/>
                    <a:pt x="2748" y="0"/>
                    <a:pt x="2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1"/>
            <p:cNvSpPr/>
            <p:nvPr/>
          </p:nvSpPr>
          <p:spPr>
            <a:xfrm>
              <a:off x="7725996" y="1899896"/>
              <a:ext cx="123891" cy="103278"/>
            </a:xfrm>
            <a:custGeom>
              <a:avLst/>
              <a:gdLst/>
              <a:ahLst/>
              <a:cxnLst/>
              <a:rect l="l" t="t" r="r" b="b"/>
              <a:pathLst>
                <a:path w="2873" h="2395" extrusionOk="0">
                  <a:moveTo>
                    <a:pt x="1253" y="0"/>
                  </a:moveTo>
                  <a:cubicBezTo>
                    <a:pt x="938" y="0"/>
                    <a:pt x="227" y="108"/>
                    <a:pt x="121" y="1060"/>
                  </a:cubicBezTo>
                  <a:cubicBezTo>
                    <a:pt x="1" y="2145"/>
                    <a:pt x="823" y="2394"/>
                    <a:pt x="1363" y="2394"/>
                  </a:cubicBezTo>
                  <a:cubicBezTo>
                    <a:pt x="1435" y="2394"/>
                    <a:pt x="1501" y="2390"/>
                    <a:pt x="1560" y="2383"/>
                  </a:cubicBezTo>
                  <a:cubicBezTo>
                    <a:pt x="2316" y="2299"/>
                    <a:pt x="2873" y="1753"/>
                    <a:pt x="2526" y="797"/>
                  </a:cubicBezTo>
                  <a:cubicBezTo>
                    <a:pt x="2250" y="19"/>
                    <a:pt x="1445" y="10"/>
                    <a:pt x="1404" y="10"/>
                  </a:cubicBezTo>
                  <a:cubicBezTo>
                    <a:pt x="1403" y="10"/>
                    <a:pt x="1403" y="10"/>
                    <a:pt x="1403" y="10"/>
                  </a:cubicBezTo>
                  <a:cubicBezTo>
                    <a:pt x="1403" y="10"/>
                    <a:pt x="1344" y="0"/>
                    <a:pt x="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1"/>
            <p:cNvSpPr/>
            <p:nvPr/>
          </p:nvSpPr>
          <p:spPr>
            <a:xfrm>
              <a:off x="7949666" y="1836034"/>
              <a:ext cx="123460" cy="103278"/>
            </a:xfrm>
            <a:custGeom>
              <a:avLst/>
              <a:gdLst/>
              <a:ahLst/>
              <a:cxnLst/>
              <a:rect l="l" t="t" r="r" b="b"/>
              <a:pathLst>
                <a:path w="2863" h="2395" extrusionOk="0">
                  <a:moveTo>
                    <a:pt x="1252" y="1"/>
                  </a:moveTo>
                  <a:cubicBezTo>
                    <a:pt x="935" y="1"/>
                    <a:pt x="219" y="108"/>
                    <a:pt x="122" y="1060"/>
                  </a:cubicBezTo>
                  <a:cubicBezTo>
                    <a:pt x="1" y="2140"/>
                    <a:pt x="829" y="2394"/>
                    <a:pt x="1362" y="2394"/>
                  </a:cubicBezTo>
                  <a:cubicBezTo>
                    <a:pt x="1430" y="2394"/>
                    <a:pt x="1494" y="2390"/>
                    <a:pt x="1550" y="2383"/>
                  </a:cubicBezTo>
                  <a:cubicBezTo>
                    <a:pt x="2306" y="2299"/>
                    <a:pt x="2863" y="1753"/>
                    <a:pt x="2527" y="797"/>
                  </a:cubicBezTo>
                  <a:cubicBezTo>
                    <a:pt x="2247" y="29"/>
                    <a:pt x="1484" y="10"/>
                    <a:pt x="1409" y="10"/>
                  </a:cubicBezTo>
                  <a:cubicBezTo>
                    <a:pt x="1405" y="10"/>
                    <a:pt x="1403" y="10"/>
                    <a:pt x="1403" y="10"/>
                  </a:cubicBezTo>
                  <a:cubicBezTo>
                    <a:pt x="1403" y="10"/>
                    <a:pt x="1344" y="1"/>
                    <a:pt x="1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1"/>
            <p:cNvSpPr/>
            <p:nvPr/>
          </p:nvSpPr>
          <p:spPr>
            <a:xfrm>
              <a:off x="8127628" y="1938878"/>
              <a:ext cx="123891" cy="103666"/>
            </a:xfrm>
            <a:custGeom>
              <a:avLst/>
              <a:gdLst/>
              <a:ahLst/>
              <a:cxnLst/>
              <a:rect l="l" t="t" r="r" b="b"/>
              <a:pathLst>
                <a:path w="2873" h="2404" extrusionOk="0">
                  <a:moveTo>
                    <a:pt x="1273" y="1"/>
                  </a:moveTo>
                  <a:cubicBezTo>
                    <a:pt x="961" y="1"/>
                    <a:pt x="229" y="104"/>
                    <a:pt x="122" y="1059"/>
                  </a:cubicBezTo>
                  <a:cubicBezTo>
                    <a:pt x="1" y="2148"/>
                    <a:pt x="829" y="2404"/>
                    <a:pt x="1370" y="2404"/>
                  </a:cubicBezTo>
                  <a:cubicBezTo>
                    <a:pt x="1439" y="2404"/>
                    <a:pt x="1503" y="2399"/>
                    <a:pt x="1560" y="2392"/>
                  </a:cubicBezTo>
                  <a:cubicBezTo>
                    <a:pt x="2316" y="2308"/>
                    <a:pt x="2873" y="1762"/>
                    <a:pt x="2537" y="807"/>
                  </a:cubicBezTo>
                  <a:cubicBezTo>
                    <a:pt x="2243" y="9"/>
                    <a:pt x="1413" y="9"/>
                    <a:pt x="1413" y="9"/>
                  </a:cubicBezTo>
                  <a:cubicBezTo>
                    <a:pt x="1413" y="9"/>
                    <a:pt x="1359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1"/>
            <p:cNvSpPr/>
            <p:nvPr/>
          </p:nvSpPr>
          <p:spPr>
            <a:xfrm>
              <a:off x="7844407" y="2028872"/>
              <a:ext cx="37172" cy="43079"/>
            </a:xfrm>
            <a:custGeom>
              <a:avLst/>
              <a:gdLst/>
              <a:ahLst/>
              <a:cxnLst/>
              <a:rect l="l" t="t" r="r" b="b"/>
              <a:pathLst>
                <a:path w="862" h="999" extrusionOk="0">
                  <a:moveTo>
                    <a:pt x="337" y="1"/>
                  </a:moveTo>
                  <a:cubicBezTo>
                    <a:pt x="116" y="1"/>
                    <a:pt x="1" y="767"/>
                    <a:pt x="1" y="767"/>
                  </a:cubicBezTo>
                  <a:lnTo>
                    <a:pt x="862" y="998"/>
                  </a:lnTo>
                  <a:cubicBezTo>
                    <a:pt x="862" y="998"/>
                    <a:pt x="547" y="1"/>
                    <a:pt x="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1"/>
            <p:cNvSpPr/>
            <p:nvPr/>
          </p:nvSpPr>
          <p:spPr>
            <a:xfrm>
              <a:off x="8075365" y="2050605"/>
              <a:ext cx="37172" cy="43079"/>
            </a:xfrm>
            <a:custGeom>
              <a:avLst/>
              <a:gdLst/>
              <a:ahLst/>
              <a:cxnLst/>
              <a:rect l="l" t="t" r="r" b="b"/>
              <a:pathLst>
                <a:path w="862" h="999" extrusionOk="0">
                  <a:moveTo>
                    <a:pt x="525" y="1"/>
                  </a:moveTo>
                  <a:cubicBezTo>
                    <a:pt x="305" y="1"/>
                    <a:pt x="0" y="998"/>
                    <a:pt x="0" y="998"/>
                  </a:cubicBezTo>
                  <a:lnTo>
                    <a:pt x="861" y="767"/>
                  </a:lnTo>
                  <a:cubicBezTo>
                    <a:pt x="861" y="767"/>
                    <a:pt x="746" y="1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1"/>
            <p:cNvSpPr/>
            <p:nvPr/>
          </p:nvSpPr>
          <p:spPr>
            <a:xfrm>
              <a:off x="7814524" y="2050605"/>
              <a:ext cx="330146" cy="50755"/>
            </a:xfrm>
            <a:custGeom>
              <a:avLst/>
              <a:gdLst/>
              <a:ahLst/>
              <a:cxnLst/>
              <a:rect l="l" t="t" r="r" b="b"/>
              <a:pathLst>
                <a:path w="7656" h="1177" extrusionOk="0">
                  <a:moveTo>
                    <a:pt x="1" y="1"/>
                  </a:moveTo>
                  <a:lnTo>
                    <a:pt x="74" y="53"/>
                  </a:lnTo>
                  <a:cubicBezTo>
                    <a:pt x="127" y="74"/>
                    <a:pt x="211" y="116"/>
                    <a:pt x="295" y="169"/>
                  </a:cubicBezTo>
                  <a:cubicBezTo>
                    <a:pt x="389" y="221"/>
                    <a:pt x="515" y="274"/>
                    <a:pt x="652" y="337"/>
                  </a:cubicBezTo>
                  <a:cubicBezTo>
                    <a:pt x="788" y="389"/>
                    <a:pt x="946" y="463"/>
                    <a:pt x="1114" y="526"/>
                  </a:cubicBezTo>
                  <a:lnTo>
                    <a:pt x="1387" y="620"/>
                  </a:lnTo>
                  <a:lnTo>
                    <a:pt x="1681" y="715"/>
                  </a:lnTo>
                  <a:cubicBezTo>
                    <a:pt x="1880" y="778"/>
                    <a:pt x="2101" y="841"/>
                    <a:pt x="2321" y="893"/>
                  </a:cubicBezTo>
                  <a:lnTo>
                    <a:pt x="2668" y="967"/>
                  </a:lnTo>
                  <a:cubicBezTo>
                    <a:pt x="2783" y="998"/>
                    <a:pt x="2909" y="1019"/>
                    <a:pt x="3025" y="1040"/>
                  </a:cubicBezTo>
                  <a:cubicBezTo>
                    <a:pt x="3266" y="1072"/>
                    <a:pt x="3508" y="1114"/>
                    <a:pt x="3760" y="1135"/>
                  </a:cubicBezTo>
                  <a:lnTo>
                    <a:pt x="4127" y="1166"/>
                  </a:lnTo>
                  <a:lnTo>
                    <a:pt x="4495" y="1177"/>
                  </a:lnTo>
                  <a:lnTo>
                    <a:pt x="4862" y="1177"/>
                  </a:lnTo>
                  <a:lnTo>
                    <a:pt x="5209" y="1166"/>
                  </a:lnTo>
                  <a:cubicBezTo>
                    <a:pt x="5325" y="1156"/>
                    <a:pt x="5440" y="1156"/>
                    <a:pt x="5556" y="1145"/>
                  </a:cubicBezTo>
                  <a:lnTo>
                    <a:pt x="5881" y="1103"/>
                  </a:lnTo>
                  <a:lnTo>
                    <a:pt x="6186" y="1061"/>
                  </a:lnTo>
                  <a:cubicBezTo>
                    <a:pt x="6280" y="1051"/>
                    <a:pt x="6375" y="1019"/>
                    <a:pt x="6469" y="998"/>
                  </a:cubicBezTo>
                  <a:cubicBezTo>
                    <a:pt x="6648" y="967"/>
                    <a:pt x="6816" y="935"/>
                    <a:pt x="6963" y="893"/>
                  </a:cubicBezTo>
                  <a:cubicBezTo>
                    <a:pt x="7110" y="841"/>
                    <a:pt x="7236" y="799"/>
                    <a:pt x="7330" y="767"/>
                  </a:cubicBezTo>
                  <a:cubicBezTo>
                    <a:pt x="7540" y="694"/>
                    <a:pt x="7656" y="652"/>
                    <a:pt x="7656" y="652"/>
                  </a:cubicBezTo>
                  <a:lnTo>
                    <a:pt x="7656" y="652"/>
                  </a:lnTo>
                  <a:cubicBezTo>
                    <a:pt x="7656" y="652"/>
                    <a:pt x="7530" y="662"/>
                    <a:pt x="7320" y="694"/>
                  </a:cubicBezTo>
                  <a:cubicBezTo>
                    <a:pt x="7204" y="704"/>
                    <a:pt x="7078" y="725"/>
                    <a:pt x="6931" y="746"/>
                  </a:cubicBezTo>
                  <a:lnTo>
                    <a:pt x="6438" y="778"/>
                  </a:lnTo>
                  <a:cubicBezTo>
                    <a:pt x="6354" y="788"/>
                    <a:pt x="6259" y="799"/>
                    <a:pt x="6154" y="799"/>
                  </a:cubicBezTo>
                  <a:lnTo>
                    <a:pt x="5860" y="809"/>
                  </a:lnTo>
                  <a:lnTo>
                    <a:pt x="5535" y="820"/>
                  </a:lnTo>
                  <a:lnTo>
                    <a:pt x="4862" y="820"/>
                  </a:lnTo>
                  <a:cubicBezTo>
                    <a:pt x="4747" y="820"/>
                    <a:pt x="4631" y="799"/>
                    <a:pt x="4516" y="799"/>
                  </a:cubicBezTo>
                  <a:lnTo>
                    <a:pt x="4159" y="778"/>
                  </a:lnTo>
                  <a:lnTo>
                    <a:pt x="3791" y="746"/>
                  </a:lnTo>
                  <a:cubicBezTo>
                    <a:pt x="3550" y="725"/>
                    <a:pt x="3319" y="694"/>
                    <a:pt x="3088" y="662"/>
                  </a:cubicBezTo>
                  <a:cubicBezTo>
                    <a:pt x="2846" y="631"/>
                    <a:pt x="2615" y="599"/>
                    <a:pt x="2395" y="557"/>
                  </a:cubicBezTo>
                  <a:cubicBezTo>
                    <a:pt x="2174" y="505"/>
                    <a:pt x="1954" y="484"/>
                    <a:pt x="1754" y="431"/>
                  </a:cubicBezTo>
                  <a:cubicBezTo>
                    <a:pt x="1555" y="379"/>
                    <a:pt x="1355" y="347"/>
                    <a:pt x="1177" y="305"/>
                  </a:cubicBezTo>
                  <a:cubicBezTo>
                    <a:pt x="830" y="221"/>
                    <a:pt x="536" y="148"/>
                    <a:pt x="326" y="85"/>
                  </a:cubicBezTo>
                  <a:lnTo>
                    <a:pt x="85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1"/>
            <p:cNvSpPr/>
            <p:nvPr/>
          </p:nvSpPr>
          <p:spPr>
            <a:xfrm>
              <a:off x="7982051" y="1977256"/>
              <a:ext cx="17723" cy="52135"/>
            </a:xfrm>
            <a:custGeom>
              <a:avLst/>
              <a:gdLst/>
              <a:ahLst/>
              <a:cxnLst/>
              <a:rect l="l" t="t" r="r" b="b"/>
              <a:pathLst>
                <a:path w="411" h="1209" extrusionOk="0">
                  <a:moveTo>
                    <a:pt x="200" y="1"/>
                  </a:moveTo>
                  <a:cubicBezTo>
                    <a:pt x="85" y="1"/>
                    <a:pt x="1" y="274"/>
                    <a:pt x="1" y="599"/>
                  </a:cubicBezTo>
                  <a:cubicBezTo>
                    <a:pt x="1" y="935"/>
                    <a:pt x="85" y="1208"/>
                    <a:pt x="200" y="1208"/>
                  </a:cubicBezTo>
                  <a:cubicBezTo>
                    <a:pt x="316" y="1208"/>
                    <a:pt x="410" y="935"/>
                    <a:pt x="410" y="599"/>
                  </a:cubicBezTo>
                  <a:cubicBezTo>
                    <a:pt x="410" y="263"/>
                    <a:pt x="316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1"/>
            <p:cNvSpPr/>
            <p:nvPr/>
          </p:nvSpPr>
          <p:spPr>
            <a:xfrm>
              <a:off x="8032330" y="1976350"/>
              <a:ext cx="18155" cy="52135"/>
            </a:xfrm>
            <a:custGeom>
              <a:avLst/>
              <a:gdLst/>
              <a:ahLst/>
              <a:cxnLst/>
              <a:rect l="l" t="t" r="r" b="b"/>
              <a:pathLst>
                <a:path w="421" h="1209" extrusionOk="0">
                  <a:moveTo>
                    <a:pt x="211" y="1"/>
                  </a:moveTo>
                  <a:cubicBezTo>
                    <a:pt x="95" y="1"/>
                    <a:pt x="0" y="274"/>
                    <a:pt x="0" y="610"/>
                  </a:cubicBezTo>
                  <a:cubicBezTo>
                    <a:pt x="0" y="946"/>
                    <a:pt x="95" y="1208"/>
                    <a:pt x="211" y="1208"/>
                  </a:cubicBezTo>
                  <a:cubicBezTo>
                    <a:pt x="326" y="1208"/>
                    <a:pt x="421" y="946"/>
                    <a:pt x="421" y="610"/>
                  </a:cubicBezTo>
                  <a:cubicBezTo>
                    <a:pt x="421" y="274"/>
                    <a:pt x="326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1"/>
            <p:cNvSpPr/>
            <p:nvPr/>
          </p:nvSpPr>
          <p:spPr>
            <a:xfrm>
              <a:off x="7769808" y="1938231"/>
              <a:ext cx="32083" cy="26477"/>
            </a:xfrm>
            <a:custGeom>
              <a:avLst/>
              <a:gdLst/>
              <a:ahLst/>
              <a:cxnLst/>
              <a:rect l="l" t="t" r="r" b="b"/>
              <a:pathLst>
                <a:path w="744" h="614" extrusionOk="0">
                  <a:moveTo>
                    <a:pt x="326" y="0"/>
                  </a:moveTo>
                  <a:cubicBezTo>
                    <a:pt x="174" y="0"/>
                    <a:pt x="39" y="110"/>
                    <a:pt x="29" y="265"/>
                  </a:cubicBezTo>
                  <a:cubicBezTo>
                    <a:pt x="1" y="553"/>
                    <a:pt x="227" y="613"/>
                    <a:pt x="362" y="613"/>
                  </a:cubicBezTo>
                  <a:cubicBezTo>
                    <a:pt x="375" y="613"/>
                    <a:pt x="386" y="613"/>
                    <a:pt x="397" y="612"/>
                  </a:cubicBezTo>
                  <a:cubicBezTo>
                    <a:pt x="607" y="601"/>
                    <a:pt x="744" y="391"/>
                    <a:pt x="649" y="202"/>
                  </a:cubicBezTo>
                  <a:cubicBezTo>
                    <a:pt x="607" y="87"/>
                    <a:pt x="492" y="3"/>
                    <a:pt x="366" y="3"/>
                  </a:cubicBezTo>
                  <a:cubicBezTo>
                    <a:pt x="352" y="1"/>
                    <a:pt x="339" y="0"/>
                    <a:pt x="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1"/>
            <p:cNvSpPr/>
            <p:nvPr/>
          </p:nvSpPr>
          <p:spPr>
            <a:xfrm>
              <a:off x="7993521" y="1874282"/>
              <a:ext cx="32040" cy="26089"/>
            </a:xfrm>
            <a:custGeom>
              <a:avLst/>
              <a:gdLst/>
              <a:ahLst/>
              <a:cxnLst/>
              <a:rect l="l" t="t" r="r" b="b"/>
              <a:pathLst>
                <a:path w="743" h="605" extrusionOk="0">
                  <a:moveTo>
                    <a:pt x="305" y="0"/>
                  </a:moveTo>
                  <a:cubicBezTo>
                    <a:pt x="166" y="0"/>
                    <a:pt x="38" y="117"/>
                    <a:pt x="29" y="267"/>
                  </a:cubicBezTo>
                  <a:cubicBezTo>
                    <a:pt x="0" y="546"/>
                    <a:pt x="226" y="605"/>
                    <a:pt x="361" y="605"/>
                  </a:cubicBezTo>
                  <a:cubicBezTo>
                    <a:pt x="374" y="605"/>
                    <a:pt x="386" y="604"/>
                    <a:pt x="396" y="604"/>
                  </a:cubicBezTo>
                  <a:cubicBezTo>
                    <a:pt x="606" y="604"/>
                    <a:pt x="743" y="383"/>
                    <a:pt x="648" y="194"/>
                  </a:cubicBezTo>
                  <a:cubicBezTo>
                    <a:pt x="596" y="78"/>
                    <a:pt x="480" y="5"/>
                    <a:pt x="354" y="5"/>
                  </a:cubicBezTo>
                  <a:cubicBezTo>
                    <a:pt x="338" y="2"/>
                    <a:pt x="322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1"/>
            <p:cNvSpPr/>
            <p:nvPr/>
          </p:nvSpPr>
          <p:spPr>
            <a:xfrm>
              <a:off x="8172000" y="1977515"/>
              <a:ext cx="31997" cy="26262"/>
            </a:xfrm>
            <a:custGeom>
              <a:avLst/>
              <a:gdLst/>
              <a:ahLst/>
              <a:cxnLst/>
              <a:rect l="l" t="t" r="r" b="b"/>
              <a:pathLst>
                <a:path w="742" h="609" extrusionOk="0">
                  <a:moveTo>
                    <a:pt x="301" y="0"/>
                  </a:moveTo>
                  <a:cubicBezTo>
                    <a:pt x="156" y="0"/>
                    <a:pt x="37" y="117"/>
                    <a:pt x="27" y="268"/>
                  </a:cubicBezTo>
                  <a:cubicBezTo>
                    <a:pt x="0" y="540"/>
                    <a:pt x="200" y="608"/>
                    <a:pt x="336" y="608"/>
                  </a:cubicBezTo>
                  <a:cubicBezTo>
                    <a:pt x="358" y="608"/>
                    <a:pt x="378" y="607"/>
                    <a:pt x="395" y="604"/>
                  </a:cubicBezTo>
                  <a:cubicBezTo>
                    <a:pt x="605" y="604"/>
                    <a:pt x="741" y="383"/>
                    <a:pt x="647" y="205"/>
                  </a:cubicBezTo>
                  <a:cubicBezTo>
                    <a:pt x="594" y="89"/>
                    <a:pt x="479" y="5"/>
                    <a:pt x="353" y="5"/>
                  </a:cubicBezTo>
                  <a:cubicBezTo>
                    <a:pt x="335" y="2"/>
                    <a:pt x="318" y="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1"/>
            <p:cNvSpPr/>
            <p:nvPr/>
          </p:nvSpPr>
          <p:spPr>
            <a:xfrm>
              <a:off x="7405562" y="2040429"/>
              <a:ext cx="202978" cy="185211"/>
            </a:xfrm>
            <a:custGeom>
              <a:avLst/>
              <a:gdLst/>
              <a:ahLst/>
              <a:cxnLst/>
              <a:rect l="l" t="t" r="r" b="b"/>
              <a:pathLst>
                <a:path w="4707" h="4295" extrusionOk="0">
                  <a:moveTo>
                    <a:pt x="603" y="1"/>
                  </a:moveTo>
                  <a:cubicBezTo>
                    <a:pt x="590" y="1"/>
                    <a:pt x="576" y="9"/>
                    <a:pt x="559" y="27"/>
                  </a:cubicBezTo>
                  <a:cubicBezTo>
                    <a:pt x="401" y="205"/>
                    <a:pt x="338" y="930"/>
                    <a:pt x="338" y="930"/>
                  </a:cubicBezTo>
                  <a:cubicBezTo>
                    <a:pt x="1" y="4088"/>
                    <a:pt x="3131" y="4295"/>
                    <a:pt x="3955" y="4295"/>
                  </a:cubicBezTo>
                  <a:cubicBezTo>
                    <a:pt x="4078" y="4295"/>
                    <a:pt x="4150" y="4290"/>
                    <a:pt x="4150" y="4290"/>
                  </a:cubicBezTo>
                  <a:cubicBezTo>
                    <a:pt x="4707" y="3618"/>
                    <a:pt x="4150" y="3335"/>
                    <a:pt x="4150" y="3335"/>
                  </a:cubicBezTo>
                  <a:cubicBezTo>
                    <a:pt x="4150" y="3335"/>
                    <a:pt x="4040" y="3359"/>
                    <a:pt x="3816" y="3359"/>
                  </a:cubicBezTo>
                  <a:cubicBezTo>
                    <a:pt x="3552" y="3359"/>
                    <a:pt x="3129" y="3325"/>
                    <a:pt x="2543" y="3177"/>
                  </a:cubicBezTo>
                  <a:cubicBezTo>
                    <a:pt x="895" y="2778"/>
                    <a:pt x="1210" y="1035"/>
                    <a:pt x="1210" y="1035"/>
                  </a:cubicBezTo>
                  <a:cubicBezTo>
                    <a:pt x="1210" y="1035"/>
                    <a:pt x="1588" y="1035"/>
                    <a:pt x="1546" y="888"/>
                  </a:cubicBezTo>
                  <a:cubicBezTo>
                    <a:pt x="1512" y="785"/>
                    <a:pt x="1388" y="767"/>
                    <a:pt x="1306" y="767"/>
                  </a:cubicBezTo>
                  <a:cubicBezTo>
                    <a:pt x="1263" y="767"/>
                    <a:pt x="1231" y="772"/>
                    <a:pt x="1231" y="772"/>
                  </a:cubicBezTo>
                  <a:cubicBezTo>
                    <a:pt x="1231" y="772"/>
                    <a:pt x="1567" y="321"/>
                    <a:pt x="1346" y="132"/>
                  </a:cubicBezTo>
                  <a:cubicBezTo>
                    <a:pt x="1321" y="111"/>
                    <a:pt x="1297" y="102"/>
                    <a:pt x="1273" y="102"/>
                  </a:cubicBezTo>
                  <a:cubicBezTo>
                    <a:pt x="1163" y="102"/>
                    <a:pt x="1069" y="294"/>
                    <a:pt x="1011" y="449"/>
                  </a:cubicBezTo>
                  <a:lnTo>
                    <a:pt x="1011" y="449"/>
                  </a:lnTo>
                  <a:cubicBezTo>
                    <a:pt x="1063" y="261"/>
                    <a:pt x="1108" y="6"/>
                    <a:pt x="968" y="6"/>
                  </a:cubicBezTo>
                  <a:cubicBezTo>
                    <a:pt x="966" y="6"/>
                    <a:pt x="964" y="6"/>
                    <a:pt x="962" y="6"/>
                  </a:cubicBezTo>
                  <a:cubicBezTo>
                    <a:pt x="757" y="6"/>
                    <a:pt x="664" y="552"/>
                    <a:pt x="664" y="552"/>
                  </a:cubicBezTo>
                  <a:cubicBezTo>
                    <a:pt x="664" y="552"/>
                    <a:pt x="706" y="1"/>
                    <a:pt x="603" y="1"/>
                  </a:cubicBez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1"/>
            <p:cNvSpPr/>
            <p:nvPr/>
          </p:nvSpPr>
          <p:spPr>
            <a:xfrm>
              <a:off x="7405562" y="2040429"/>
              <a:ext cx="202978" cy="185211"/>
            </a:xfrm>
            <a:custGeom>
              <a:avLst/>
              <a:gdLst/>
              <a:ahLst/>
              <a:cxnLst/>
              <a:rect l="l" t="t" r="r" b="b"/>
              <a:pathLst>
                <a:path w="4707" h="4295" extrusionOk="0">
                  <a:moveTo>
                    <a:pt x="603" y="1"/>
                  </a:moveTo>
                  <a:cubicBezTo>
                    <a:pt x="590" y="1"/>
                    <a:pt x="576" y="9"/>
                    <a:pt x="559" y="27"/>
                  </a:cubicBezTo>
                  <a:cubicBezTo>
                    <a:pt x="401" y="205"/>
                    <a:pt x="338" y="930"/>
                    <a:pt x="338" y="930"/>
                  </a:cubicBezTo>
                  <a:cubicBezTo>
                    <a:pt x="1" y="4088"/>
                    <a:pt x="3131" y="4295"/>
                    <a:pt x="3955" y="4295"/>
                  </a:cubicBezTo>
                  <a:cubicBezTo>
                    <a:pt x="4078" y="4295"/>
                    <a:pt x="4150" y="4290"/>
                    <a:pt x="4150" y="4290"/>
                  </a:cubicBezTo>
                  <a:cubicBezTo>
                    <a:pt x="4707" y="3618"/>
                    <a:pt x="4150" y="3335"/>
                    <a:pt x="4150" y="3335"/>
                  </a:cubicBezTo>
                  <a:cubicBezTo>
                    <a:pt x="4150" y="3335"/>
                    <a:pt x="4040" y="3359"/>
                    <a:pt x="3816" y="3359"/>
                  </a:cubicBezTo>
                  <a:cubicBezTo>
                    <a:pt x="3552" y="3359"/>
                    <a:pt x="3129" y="3325"/>
                    <a:pt x="2543" y="3177"/>
                  </a:cubicBezTo>
                  <a:cubicBezTo>
                    <a:pt x="895" y="2778"/>
                    <a:pt x="1210" y="1035"/>
                    <a:pt x="1210" y="1035"/>
                  </a:cubicBezTo>
                  <a:cubicBezTo>
                    <a:pt x="1210" y="1035"/>
                    <a:pt x="1588" y="1035"/>
                    <a:pt x="1546" y="888"/>
                  </a:cubicBezTo>
                  <a:cubicBezTo>
                    <a:pt x="1512" y="785"/>
                    <a:pt x="1388" y="767"/>
                    <a:pt x="1306" y="767"/>
                  </a:cubicBezTo>
                  <a:cubicBezTo>
                    <a:pt x="1263" y="767"/>
                    <a:pt x="1231" y="772"/>
                    <a:pt x="1231" y="772"/>
                  </a:cubicBezTo>
                  <a:cubicBezTo>
                    <a:pt x="1231" y="772"/>
                    <a:pt x="1567" y="321"/>
                    <a:pt x="1346" y="132"/>
                  </a:cubicBezTo>
                  <a:cubicBezTo>
                    <a:pt x="1321" y="111"/>
                    <a:pt x="1297" y="102"/>
                    <a:pt x="1273" y="102"/>
                  </a:cubicBezTo>
                  <a:cubicBezTo>
                    <a:pt x="1163" y="102"/>
                    <a:pt x="1069" y="294"/>
                    <a:pt x="1011" y="449"/>
                  </a:cubicBezTo>
                  <a:lnTo>
                    <a:pt x="1011" y="449"/>
                  </a:lnTo>
                  <a:cubicBezTo>
                    <a:pt x="1063" y="261"/>
                    <a:pt x="1108" y="6"/>
                    <a:pt x="968" y="6"/>
                  </a:cubicBezTo>
                  <a:cubicBezTo>
                    <a:pt x="966" y="6"/>
                    <a:pt x="964" y="6"/>
                    <a:pt x="962" y="6"/>
                  </a:cubicBezTo>
                  <a:cubicBezTo>
                    <a:pt x="757" y="6"/>
                    <a:pt x="664" y="552"/>
                    <a:pt x="664" y="552"/>
                  </a:cubicBezTo>
                  <a:cubicBezTo>
                    <a:pt x="664" y="552"/>
                    <a:pt x="706" y="1"/>
                    <a:pt x="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1"/>
            <p:cNvSpPr/>
            <p:nvPr/>
          </p:nvSpPr>
          <p:spPr>
            <a:xfrm>
              <a:off x="7483526" y="2305409"/>
              <a:ext cx="918294" cy="412725"/>
            </a:xfrm>
            <a:custGeom>
              <a:avLst/>
              <a:gdLst/>
              <a:ahLst/>
              <a:cxnLst/>
              <a:rect l="l" t="t" r="r" b="b"/>
              <a:pathLst>
                <a:path w="21295" h="9571" extrusionOk="0">
                  <a:moveTo>
                    <a:pt x="1481" y="1"/>
                  </a:moveTo>
                  <a:cubicBezTo>
                    <a:pt x="1362" y="1"/>
                    <a:pt x="1324" y="82"/>
                    <a:pt x="1450" y="308"/>
                  </a:cubicBezTo>
                  <a:cubicBezTo>
                    <a:pt x="1880" y="1096"/>
                    <a:pt x="2059" y="1400"/>
                    <a:pt x="2059" y="1400"/>
                  </a:cubicBezTo>
                  <a:cubicBezTo>
                    <a:pt x="2059" y="1400"/>
                    <a:pt x="1550" y="1167"/>
                    <a:pt x="1217" y="1167"/>
                  </a:cubicBezTo>
                  <a:cubicBezTo>
                    <a:pt x="1051" y="1167"/>
                    <a:pt x="928" y="1225"/>
                    <a:pt x="935" y="1400"/>
                  </a:cubicBezTo>
                  <a:cubicBezTo>
                    <a:pt x="967" y="1925"/>
                    <a:pt x="2059" y="2009"/>
                    <a:pt x="2059" y="2009"/>
                  </a:cubicBezTo>
                  <a:cubicBezTo>
                    <a:pt x="2059" y="2009"/>
                    <a:pt x="389" y="2408"/>
                    <a:pt x="935" y="2839"/>
                  </a:cubicBezTo>
                  <a:cubicBezTo>
                    <a:pt x="1121" y="2986"/>
                    <a:pt x="1307" y="3035"/>
                    <a:pt x="1474" y="3035"/>
                  </a:cubicBezTo>
                  <a:cubicBezTo>
                    <a:pt x="1807" y="3035"/>
                    <a:pt x="2059" y="2839"/>
                    <a:pt x="2059" y="2839"/>
                  </a:cubicBezTo>
                  <a:lnTo>
                    <a:pt x="2059" y="2839"/>
                  </a:lnTo>
                  <a:cubicBezTo>
                    <a:pt x="2059" y="2839"/>
                    <a:pt x="1985" y="3690"/>
                    <a:pt x="2720" y="4635"/>
                  </a:cubicBezTo>
                  <a:cubicBezTo>
                    <a:pt x="1880" y="4761"/>
                    <a:pt x="0" y="5170"/>
                    <a:pt x="137" y="6430"/>
                  </a:cubicBezTo>
                  <a:cubicBezTo>
                    <a:pt x="315" y="8047"/>
                    <a:pt x="2069" y="8877"/>
                    <a:pt x="2069" y="8877"/>
                  </a:cubicBezTo>
                  <a:cubicBezTo>
                    <a:pt x="2069" y="8877"/>
                    <a:pt x="1920" y="8865"/>
                    <a:pt x="1715" y="8865"/>
                  </a:cubicBezTo>
                  <a:cubicBezTo>
                    <a:pt x="1255" y="8865"/>
                    <a:pt x="513" y="8925"/>
                    <a:pt x="557" y="9318"/>
                  </a:cubicBezTo>
                  <a:cubicBezTo>
                    <a:pt x="578" y="9507"/>
                    <a:pt x="888" y="9570"/>
                    <a:pt x="1293" y="9570"/>
                  </a:cubicBezTo>
                  <a:cubicBezTo>
                    <a:pt x="2102" y="9570"/>
                    <a:pt x="3287" y="9318"/>
                    <a:pt x="3287" y="9318"/>
                  </a:cubicBezTo>
                  <a:cubicBezTo>
                    <a:pt x="3287" y="9318"/>
                    <a:pt x="3896" y="9098"/>
                    <a:pt x="2941" y="8615"/>
                  </a:cubicBezTo>
                  <a:cubicBezTo>
                    <a:pt x="1975" y="8131"/>
                    <a:pt x="137" y="6745"/>
                    <a:pt x="1807" y="6073"/>
                  </a:cubicBezTo>
                  <a:cubicBezTo>
                    <a:pt x="2395" y="5821"/>
                    <a:pt x="3014" y="5632"/>
                    <a:pt x="3644" y="5517"/>
                  </a:cubicBezTo>
                  <a:cubicBezTo>
                    <a:pt x="4705" y="6283"/>
                    <a:pt x="6490" y="6976"/>
                    <a:pt x="9462" y="7176"/>
                  </a:cubicBezTo>
                  <a:cubicBezTo>
                    <a:pt x="9864" y="7203"/>
                    <a:pt x="10245" y="7216"/>
                    <a:pt x="10608" y="7216"/>
                  </a:cubicBezTo>
                  <a:cubicBezTo>
                    <a:pt x="12645" y="7216"/>
                    <a:pt x="14086" y="6812"/>
                    <a:pt x="15111" y="6241"/>
                  </a:cubicBezTo>
                  <a:cubicBezTo>
                    <a:pt x="16172" y="7102"/>
                    <a:pt x="18545" y="9014"/>
                    <a:pt x="18955" y="9014"/>
                  </a:cubicBezTo>
                  <a:cubicBezTo>
                    <a:pt x="20090" y="9014"/>
                    <a:pt x="21295" y="7265"/>
                    <a:pt x="20671" y="7265"/>
                  </a:cubicBezTo>
                  <a:cubicBezTo>
                    <a:pt x="20423" y="7265"/>
                    <a:pt x="19887" y="7540"/>
                    <a:pt x="18944" y="8310"/>
                  </a:cubicBezTo>
                  <a:lnTo>
                    <a:pt x="15752" y="5821"/>
                  </a:lnTo>
                  <a:cubicBezTo>
                    <a:pt x="17505" y="4477"/>
                    <a:pt x="17579" y="2671"/>
                    <a:pt x="17579" y="2671"/>
                  </a:cubicBezTo>
                  <a:cubicBezTo>
                    <a:pt x="17579" y="2671"/>
                    <a:pt x="17698" y="2680"/>
                    <a:pt x="17861" y="2680"/>
                  </a:cubicBezTo>
                  <a:cubicBezTo>
                    <a:pt x="18317" y="2680"/>
                    <a:pt x="19119" y="2611"/>
                    <a:pt x="18639" y="2093"/>
                  </a:cubicBezTo>
                  <a:cubicBezTo>
                    <a:pt x="18230" y="1663"/>
                    <a:pt x="18041" y="1579"/>
                    <a:pt x="17957" y="1579"/>
                  </a:cubicBezTo>
                  <a:cubicBezTo>
                    <a:pt x="18263" y="1421"/>
                    <a:pt x="19541" y="731"/>
                    <a:pt x="18606" y="731"/>
                  </a:cubicBezTo>
                  <a:cubicBezTo>
                    <a:pt x="18419" y="731"/>
                    <a:pt x="18145" y="758"/>
                    <a:pt x="17757" y="823"/>
                  </a:cubicBezTo>
                  <a:cubicBezTo>
                    <a:pt x="17757" y="823"/>
                    <a:pt x="17295" y="1873"/>
                    <a:pt x="15048" y="2251"/>
                  </a:cubicBezTo>
                  <a:cubicBezTo>
                    <a:pt x="15048" y="2251"/>
                    <a:pt x="15794" y="2083"/>
                    <a:pt x="15321" y="1768"/>
                  </a:cubicBezTo>
                  <a:cubicBezTo>
                    <a:pt x="15256" y="1721"/>
                    <a:pt x="15176" y="1701"/>
                    <a:pt x="15088" y="1701"/>
                  </a:cubicBezTo>
                  <a:cubicBezTo>
                    <a:pt x="14626" y="1701"/>
                    <a:pt x="13928" y="2255"/>
                    <a:pt x="13778" y="2387"/>
                  </a:cubicBezTo>
                  <a:cubicBezTo>
                    <a:pt x="13904" y="2251"/>
                    <a:pt x="14534" y="1537"/>
                    <a:pt x="14355" y="1190"/>
                  </a:cubicBezTo>
                  <a:cubicBezTo>
                    <a:pt x="14333" y="1147"/>
                    <a:pt x="14302" y="1127"/>
                    <a:pt x="14263" y="1127"/>
                  </a:cubicBezTo>
                  <a:cubicBezTo>
                    <a:pt x="13946" y="1127"/>
                    <a:pt x="13148" y="2408"/>
                    <a:pt x="13148" y="2408"/>
                  </a:cubicBezTo>
                  <a:cubicBezTo>
                    <a:pt x="12980" y="2411"/>
                    <a:pt x="12813" y="2413"/>
                    <a:pt x="12646" y="2413"/>
                  </a:cubicBezTo>
                  <a:cubicBezTo>
                    <a:pt x="10923" y="2413"/>
                    <a:pt x="9203" y="2265"/>
                    <a:pt x="7509" y="1978"/>
                  </a:cubicBezTo>
                  <a:cubicBezTo>
                    <a:pt x="7561" y="1936"/>
                    <a:pt x="7624" y="1883"/>
                    <a:pt x="7677" y="1831"/>
                  </a:cubicBezTo>
                  <a:cubicBezTo>
                    <a:pt x="8230" y="1323"/>
                    <a:pt x="8303" y="1154"/>
                    <a:pt x="8155" y="1154"/>
                  </a:cubicBezTo>
                  <a:cubicBezTo>
                    <a:pt x="7860" y="1154"/>
                    <a:pt x="6679" y="1831"/>
                    <a:pt x="6679" y="1831"/>
                  </a:cubicBezTo>
                  <a:cubicBezTo>
                    <a:pt x="6243" y="702"/>
                    <a:pt x="5996" y="334"/>
                    <a:pt x="5860" y="334"/>
                  </a:cubicBezTo>
                  <a:cubicBezTo>
                    <a:pt x="5605" y="334"/>
                    <a:pt x="5734" y="1614"/>
                    <a:pt x="5734" y="1621"/>
                  </a:cubicBezTo>
                  <a:cubicBezTo>
                    <a:pt x="5325" y="1032"/>
                    <a:pt x="5072" y="849"/>
                    <a:pt x="4916" y="849"/>
                  </a:cubicBezTo>
                  <a:cubicBezTo>
                    <a:pt x="4663" y="849"/>
                    <a:pt x="4663" y="1327"/>
                    <a:pt x="4663" y="1327"/>
                  </a:cubicBezTo>
                  <a:cubicBezTo>
                    <a:pt x="3949" y="1106"/>
                    <a:pt x="3256" y="844"/>
                    <a:pt x="2594" y="518"/>
                  </a:cubicBezTo>
                  <a:cubicBezTo>
                    <a:pt x="2594" y="518"/>
                    <a:pt x="1780" y="1"/>
                    <a:pt x="1481" y="1"/>
                  </a:cubicBezTo>
                  <a:close/>
                </a:path>
              </a:pathLst>
            </a:custGeom>
            <a:solidFill>
              <a:srgbClr val="FF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1"/>
            <p:cNvSpPr/>
            <p:nvPr/>
          </p:nvSpPr>
          <p:spPr>
            <a:xfrm>
              <a:off x="7483526" y="2305409"/>
              <a:ext cx="918294" cy="412725"/>
            </a:xfrm>
            <a:custGeom>
              <a:avLst/>
              <a:gdLst/>
              <a:ahLst/>
              <a:cxnLst/>
              <a:rect l="l" t="t" r="r" b="b"/>
              <a:pathLst>
                <a:path w="21295" h="9571" extrusionOk="0">
                  <a:moveTo>
                    <a:pt x="1481" y="1"/>
                  </a:moveTo>
                  <a:cubicBezTo>
                    <a:pt x="1362" y="1"/>
                    <a:pt x="1324" y="82"/>
                    <a:pt x="1450" y="308"/>
                  </a:cubicBezTo>
                  <a:cubicBezTo>
                    <a:pt x="1880" y="1096"/>
                    <a:pt x="2059" y="1400"/>
                    <a:pt x="2059" y="1400"/>
                  </a:cubicBezTo>
                  <a:cubicBezTo>
                    <a:pt x="2059" y="1400"/>
                    <a:pt x="1550" y="1167"/>
                    <a:pt x="1217" y="1167"/>
                  </a:cubicBezTo>
                  <a:cubicBezTo>
                    <a:pt x="1051" y="1167"/>
                    <a:pt x="928" y="1225"/>
                    <a:pt x="935" y="1400"/>
                  </a:cubicBezTo>
                  <a:cubicBezTo>
                    <a:pt x="967" y="1925"/>
                    <a:pt x="2059" y="2009"/>
                    <a:pt x="2059" y="2009"/>
                  </a:cubicBezTo>
                  <a:cubicBezTo>
                    <a:pt x="2059" y="2009"/>
                    <a:pt x="389" y="2408"/>
                    <a:pt x="935" y="2839"/>
                  </a:cubicBezTo>
                  <a:cubicBezTo>
                    <a:pt x="1121" y="2986"/>
                    <a:pt x="1307" y="3035"/>
                    <a:pt x="1474" y="3035"/>
                  </a:cubicBezTo>
                  <a:cubicBezTo>
                    <a:pt x="1807" y="3035"/>
                    <a:pt x="2059" y="2839"/>
                    <a:pt x="2059" y="2839"/>
                  </a:cubicBezTo>
                  <a:lnTo>
                    <a:pt x="2059" y="2839"/>
                  </a:lnTo>
                  <a:cubicBezTo>
                    <a:pt x="2059" y="2839"/>
                    <a:pt x="1985" y="3690"/>
                    <a:pt x="2720" y="4635"/>
                  </a:cubicBezTo>
                  <a:cubicBezTo>
                    <a:pt x="1880" y="4761"/>
                    <a:pt x="0" y="5170"/>
                    <a:pt x="137" y="6430"/>
                  </a:cubicBezTo>
                  <a:cubicBezTo>
                    <a:pt x="315" y="8047"/>
                    <a:pt x="2069" y="8877"/>
                    <a:pt x="2069" y="8877"/>
                  </a:cubicBezTo>
                  <a:cubicBezTo>
                    <a:pt x="2069" y="8877"/>
                    <a:pt x="1920" y="8865"/>
                    <a:pt x="1715" y="8865"/>
                  </a:cubicBezTo>
                  <a:cubicBezTo>
                    <a:pt x="1255" y="8865"/>
                    <a:pt x="513" y="8925"/>
                    <a:pt x="557" y="9318"/>
                  </a:cubicBezTo>
                  <a:cubicBezTo>
                    <a:pt x="578" y="9507"/>
                    <a:pt x="888" y="9570"/>
                    <a:pt x="1293" y="9570"/>
                  </a:cubicBezTo>
                  <a:cubicBezTo>
                    <a:pt x="2102" y="9570"/>
                    <a:pt x="3287" y="9318"/>
                    <a:pt x="3287" y="9318"/>
                  </a:cubicBezTo>
                  <a:cubicBezTo>
                    <a:pt x="3287" y="9318"/>
                    <a:pt x="3896" y="9098"/>
                    <a:pt x="2941" y="8615"/>
                  </a:cubicBezTo>
                  <a:cubicBezTo>
                    <a:pt x="1975" y="8131"/>
                    <a:pt x="137" y="6745"/>
                    <a:pt x="1807" y="6073"/>
                  </a:cubicBezTo>
                  <a:cubicBezTo>
                    <a:pt x="2395" y="5821"/>
                    <a:pt x="3014" y="5632"/>
                    <a:pt x="3644" y="5517"/>
                  </a:cubicBezTo>
                  <a:cubicBezTo>
                    <a:pt x="4705" y="6283"/>
                    <a:pt x="6490" y="6976"/>
                    <a:pt x="9462" y="7176"/>
                  </a:cubicBezTo>
                  <a:cubicBezTo>
                    <a:pt x="9864" y="7203"/>
                    <a:pt x="10245" y="7216"/>
                    <a:pt x="10608" y="7216"/>
                  </a:cubicBezTo>
                  <a:cubicBezTo>
                    <a:pt x="12645" y="7216"/>
                    <a:pt x="14086" y="6812"/>
                    <a:pt x="15111" y="6241"/>
                  </a:cubicBezTo>
                  <a:cubicBezTo>
                    <a:pt x="16172" y="7102"/>
                    <a:pt x="18545" y="9014"/>
                    <a:pt x="18955" y="9014"/>
                  </a:cubicBezTo>
                  <a:cubicBezTo>
                    <a:pt x="20090" y="9014"/>
                    <a:pt x="21295" y="7265"/>
                    <a:pt x="20671" y="7265"/>
                  </a:cubicBezTo>
                  <a:cubicBezTo>
                    <a:pt x="20423" y="7265"/>
                    <a:pt x="19887" y="7540"/>
                    <a:pt x="18944" y="8310"/>
                  </a:cubicBezTo>
                  <a:lnTo>
                    <a:pt x="15752" y="5821"/>
                  </a:lnTo>
                  <a:cubicBezTo>
                    <a:pt x="17505" y="4477"/>
                    <a:pt x="17579" y="2671"/>
                    <a:pt x="17579" y="2671"/>
                  </a:cubicBezTo>
                  <a:cubicBezTo>
                    <a:pt x="17579" y="2671"/>
                    <a:pt x="17698" y="2680"/>
                    <a:pt x="17861" y="2680"/>
                  </a:cubicBezTo>
                  <a:cubicBezTo>
                    <a:pt x="18317" y="2680"/>
                    <a:pt x="19119" y="2611"/>
                    <a:pt x="18639" y="2093"/>
                  </a:cubicBezTo>
                  <a:cubicBezTo>
                    <a:pt x="18230" y="1663"/>
                    <a:pt x="18041" y="1579"/>
                    <a:pt x="17957" y="1579"/>
                  </a:cubicBezTo>
                  <a:cubicBezTo>
                    <a:pt x="18263" y="1421"/>
                    <a:pt x="19541" y="731"/>
                    <a:pt x="18606" y="731"/>
                  </a:cubicBezTo>
                  <a:cubicBezTo>
                    <a:pt x="18419" y="731"/>
                    <a:pt x="18145" y="758"/>
                    <a:pt x="17757" y="823"/>
                  </a:cubicBezTo>
                  <a:cubicBezTo>
                    <a:pt x="17757" y="823"/>
                    <a:pt x="17295" y="1873"/>
                    <a:pt x="15048" y="2251"/>
                  </a:cubicBezTo>
                  <a:cubicBezTo>
                    <a:pt x="15048" y="2251"/>
                    <a:pt x="15794" y="2083"/>
                    <a:pt x="15321" y="1768"/>
                  </a:cubicBezTo>
                  <a:cubicBezTo>
                    <a:pt x="15256" y="1721"/>
                    <a:pt x="15176" y="1701"/>
                    <a:pt x="15088" y="1701"/>
                  </a:cubicBezTo>
                  <a:cubicBezTo>
                    <a:pt x="14626" y="1701"/>
                    <a:pt x="13928" y="2255"/>
                    <a:pt x="13778" y="2387"/>
                  </a:cubicBezTo>
                  <a:cubicBezTo>
                    <a:pt x="13904" y="2251"/>
                    <a:pt x="14534" y="1537"/>
                    <a:pt x="14355" y="1190"/>
                  </a:cubicBezTo>
                  <a:cubicBezTo>
                    <a:pt x="14333" y="1147"/>
                    <a:pt x="14302" y="1127"/>
                    <a:pt x="14263" y="1127"/>
                  </a:cubicBezTo>
                  <a:cubicBezTo>
                    <a:pt x="13946" y="1127"/>
                    <a:pt x="13148" y="2408"/>
                    <a:pt x="13148" y="2408"/>
                  </a:cubicBezTo>
                  <a:cubicBezTo>
                    <a:pt x="12980" y="2411"/>
                    <a:pt x="12813" y="2413"/>
                    <a:pt x="12646" y="2413"/>
                  </a:cubicBezTo>
                  <a:cubicBezTo>
                    <a:pt x="10923" y="2413"/>
                    <a:pt x="9203" y="2265"/>
                    <a:pt x="7509" y="1978"/>
                  </a:cubicBezTo>
                  <a:cubicBezTo>
                    <a:pt x="7561" y="1936"/>
                    <a:pt x="7624" y="1883"/>
                    <a:pt x="7677" y="1831"/>
                  </a:cubicBezTo>
                  <a:cubicBezTo>
                    <a:pt x="8230" y="1323"/>
                    <a:pt x="8303" y="1154"/>
                    <a:pt x="8155" y="1154"/>
                  </a:cubicBezTo>
                  <a:cubicBezTo>
                    <a:pt x="7860" y="1154"/>
                    <a:pt x="6679" y="1831"/>
                    <a:pt x="6679" y="1831"/>
                  </a:cubicBezTo>
                  <a:cubicBezTo>
                    <a:pt x="6243" y="702"/>
                    <a:pt x="5996" y="334"/>
                    <a:pt x="5860" y="334"/>
                  </a:cubicBezTo>
                  <a:cubicBezTo>
                    <a:pt x="5605" y="334"/>
                    <a:pt x="5734" y="1614"/>
                    <a:pt x="5734" y="1621"/>
                  </a:cubicBezTo>
                  <a:cubicBezTo>
                    <a:pt x="5325" y="1032"/>
                    <a:pt x="5072" y="849"/>
                    <a:pt x="4916" y="849"/>
                  </a:cubicBezTo>
                  <a:cubicBezTo>
                    <a:pt x="4663" y="849"/>
                    <a:pt x="4663" y="1327"/>
                    <a:pt x="4663" y="1327"/>
                  </a:cubicBezTo>
                  <a:cubicBezTo>
                    <a:pt x="3949" y="1106"/>
                    <a:pt x="3256" y="844"/>
                    <a:pt x="2594" y="518"/>
                  </a:cubicBezTo>
                  <a:cubicBezTo>
                    <a:pt x="2594" y="518"/>
                    <a:pt x="1780" y="1"/>
                    <a:pt x="1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71"/>
          <p:cNvGrpSpPr/>
          <p:nvPr/>
        </p:nvGrpSpPr>
        <p:grpSpPr>
          <a:xfrm>
            <a:off x="2871494" y="3020866"/>
            <a:ext cx="1206675" cy="1208562"/>
            <a:chOff x="6005156" y="1570666"/>
            <a:chExt cx="1206675" cy="1208562"/>
          </a:xfrm>
        </p:grpSpPr>
        <p:sp>
          <p:nvSpPr>
            <p:cNvPr id="2007" name="Google Shape;2007;p71"/>
            <p:cNvSpPr/>
            <p:nvPr/>
          </p:nvSpPr>
          <p:spPr>
            <a:xfrm>
              <a:off x="6268627" y="2694061"/>
              <a:ext cx="653910" cy="85167"/>
            </a:xfrm>
            <a:custGeom>
              <a:avLst/>
              <a:gdLst/>
              <a:ahLst/>
              <a:cxnLst/>
              <a:rect l="l" t="t" r="r" b="b"/>
              <a:pathLst>
                <a:path w="15164" h="1975" extrusionOk="0">
                  <a:moveTo>
                    <a:pt x="7582" y="1"/>
                  </a:moveTo>
                  <a:cubicBezTo>
                    <a:pt x="3392" y="1"/>
                    <a:pt x="1" y="442"/>
                    <a:pt x="1" y="988"/>
                  </a:cubicBezTo>
                  <a:cubicBezTo>
                    <a:pt x="1" y="1534"/>
                    <a:pt x="3392" y="1975"/>
                    <a:pt x="7582" y="1975"/>
                  </a:cubicBezTo>
                  <a:cubicBezTo>
                    <a:pt x="11762" y="1975"/>
                    <a:pt x="15164" y="1534"/>
                    <a:pt x="15164" y="988"/>
                  </a:cubicBezTo>
                  <a:cubicBezTo>
                    <a:pt x="15164" y="442"/>
                    <a:pt x="11762" y="1"/>
                    <a:pt x="7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1"/>
            <p:cNvSpPr/>
            <p:nvPr/>
          </p:nvSpPr>
          <p:spPr>
            <a:xfrm>
              <a:off x="6402217" y="2394756"/>
              <a:ext cx="174819" cy="353691"/>
            </a:xfrm>
            <a:custGeom>
              <a:avLst/>
              <a:gdLst/>
              <a:ahLst/>
              <a:cxnLst/>
              <a:rect l="l" t="t" r="r" b="b"/>
              <a:pathLst>
                <a:path w="4054" h="8202" extrusionOk="0">
                  <a:moveTo>
                    <a:pt x="1428" y="0"/>
                  </a:moveTo>
                  <a:lnTo>
                    <a:pt x="1428" y="0"/>
                  </a:lnTo>
                  <a:cubicBezTo>
                    <a:pt x="1365" y="147"/>
                    <a:pt x="0" y="3455"/>
                    <a:pt x="1575" y="7519"/>
                  </a:cubicBezTo>
                  <a:cubicBezTo>
                    <a:pt x="893" y="7698"/>
                    <a:pt x="284" y="7887"/>
                    <a:pt x="284" y="8034"/>
                  </a:cubicBezTo>
                  <a:cubicBezTo>
                    <a:pt x="284" y="8159"/>
                    <a:pt x="773" y="8202"/>
                    <a:pt x="1388" y="8202"/>
                  </a:cubicBezTo>
                  <a:cubicBezTo>
                    <a:pt x="2373" y="8202"/>
                    <a:pt x="3680" y="8092"/>
                    <a:pt x="3823" y="8034"/>
                  </a:cubicBezTo>
                  <a:cubicBezTo>
                    <a:pt x="4054" y="7950"/>
                    <a:pt x="3424" y="7152"/>
                    <a:pt x="3403" y="7120"/>
                  </a:cubicBezTo>
                  <a:cubicBezTo>
                    <a:pt x="1932" y="3655"/>
                    <a:pt x="3067" y="841"/>
                    <a:pt x="3119" y="715"/>
                  </a:cubicBezTo>
                  <a:lnTo>
                    <a:pt x="2269" y="357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1"/>
            <p:cNvSpPr/>
            <p:nvPr/>
          </p:nvSpPr>
          <p:spPr>
            <a:xfrm>
              <a:off x="6632700" y="2394756"/>
              <a:ext cx="175293" cy="353691"/>
            </a:xfrm>
            <a:custGeom>
              <a:avLst/>
              <a:gdLst/>
              <a:ahLst/>
              <a:cxnLst/>
              <a:rect l="l" t="t" r="r" b="b"/>
              <a:pathLst>
                <a:path w="4065" h="8202" extrusionOk="0">
                  <a:moveTo>
                    <a:pt x="2636" y="0"/>
                  </a:moveTo>
                  <a:lnTo>
                    <a:pt x="1796" y="357"/>
                  </a:lnTo>
                  <a:lnTo>
                    <a:pt x="945" y="715"/>
                  </a:lnTo>
                  <a:cubicBezTo>
                    <a:pt x="998" y="841"/>
                    <a:pt x="2132" y="3655"/>
                    <a:pt x="662" y="7120"/>
                  </a:cubicBezTo>
                  <a:cubicBezTo>
                    <a:pt x="641" y="7152"/>
                    <a:pt x="0" y="7950"/>
                    <a:pt x="231" y="8034"/>
                  </a:cubicBezTo>
                  <a:cubicBezTo>
                    <a:pt x="380" y="8092"/>
                    <a:pt x="1690" y="8202"/>
                    <a:pt x="2676" y="8202"/>
                  </a:cubicBezTo>
                  <a:cubicBezTo>
                    <a:pt x="3292" y="8202"/>
                    <a:pt x="3781" y="8159"/>
                    <a:pt x="3781" y="8034"/>
                  </a:cubicBezTo>
                  <a:cubicBezTo>
                    <a:pt x="3781" y="7887"/>
                    <a:pt x="3161" y="7698"/>
                    <a:pt x="2478" y="7519"/>
                  </a:cubicBezTo>
                  <a:cubicBezTo>
                    <a:pt x="4064" y="3455"/>
                    <a:pt x="2699" y="147"/>
                    <a:pt x="2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1"/>
            <p:cNvSpPr/>
            <p:nvPr/>
          </p:nvSpPr>
          <p:spPr>
            <a:xfrm>
              <a:off x="6771249" y="2008303"/>
              <a:ext cx="440583" cy="136440"/>
            </a:xfrm>
            <a:custGeom>
              <a:avLst/>
              <a:gdLst/>
              <a:ahLst/>
              <a:cxnLst/>
              <a:rect l="l" t="t" r="r" b="b"/>
              <a:pathLst>
                <a:path w="10217" h="3164" extrusionOk="0">
                  <a:moveTo>
                    <a:pt x="9406" y="1"/>
                  </a:moveTo>
                  <a:cubicBezTo>
                    <a:pt x="9338" y="1"/>
                    <a:pt x="9130" y="146"/>
                    <a:pt x="8664" y="572"/>
                  </a:cubicBezTo>
                  <a:cubicBezTo>
                    <a:pt x="8569" y="656"/>
                    <a:pt x="8464" y="740"/>
                    <a:pt x="8359" y="803"/>
                  </a:cubicBezTo>
                  <a:cubicBezTo>
                    <a:pt x="8298" y="702"/>
                    <a:pt x="8188" y="551"/>
                    <a:pt x="8057" y="551"/>
                  </a:cubicBezTo>
                  <a:cubicBezTo>
                    <a:pt x="8053" y="551"/>
                    <a:pt x="8049" y="551"/>
                    <a:pt x="8044" y="551"/>
                  </a:cubicBezTo>
                  <a:cubicBezTo>
                    <a:pt x="7908" y="562"/>
                    <a:pt x="8013" y="793"/>
                    <a:pt x="8097" y="961"/>
                  </a:cubicBezTo>
                  <a:cubicBezTo>
                    <a:pt x="7494" y="1256"/>
                    <a:pt x="6749" y="1358"/>
                    <a:pt x="6006" y="1358"/>
                  </a:cubicBezTo>
                  <a:cubicBezTo>
                    <a:pt x="4341" y="1358"/>
                    <a:pt x="2689" y="845"/>
                    <a:pt x="2689" y="845"/>
                  </a:cubicBezTo>
                  <a:lnTo>
                    <a:pt x="2689" y="845"/>
                  </a:lnTo>
                  <a:cubicBezTo>
                    <a:pt x="2689" y="845"/>
                    <a:pt x="1" y="2158"/>
                    <a:pt x="3109" y="2872"/>
                  </a:cubicBezTo>
                  <a:cubicBezTo>
                    <a:pt x="3997" y="3074"/>
                    <a:pt x="4822" y="3163"/>
                    <a:pt x="5573" y="3163"/>
                  </a:cubicBezTo>
                  <a:cubicBezTo>
                    <a:pt x="7441" y="3163"/>
                    <a:pt x="8856" y="2610"/>
                    <a:pt x="9672" y="1853"/>
                  </a:cubicBezTo>
                  <a:cubicBezTo>
                    <a:pt x="10217" y="1353"/>
                    <a:pt x="10205" y="1222"/>
                    <a:pt x="10042" y="1222"/>
                  </a:cubicBezTo>
                  <a:cubicBezTo>
                    <a:pt x="9864" y="1222"/>
                    <a:pt x="9504" y="1381"/>
                    <a:pt x="9504" y="1381"/>
                  </a:cubicBezTo>
                  <a:cubicBezTo>
                    <a:pt x="9981" y="1000"/>
                    <a:pt x="9950" y="901"/>
                    <a:pt x="9791" y="901"/>
                  </a:cubicBezTo>
                  <a:cubicBezTo>
                    <a:pt x="9620" y="901"/>
                    <a:pt x="9304" y="1013"/>
                    <a:pt x="9304" y="1013"/>
                  </a:cubicBezTo>
                  <a:cubicBezTo>
                    <a:pt x="9774" y="584"/>
                    <a:pt x="9791" y="462"/>
                    <a:pt x="9658" y="462"/>
                  </a:cubicBezTo>
                  <a:cubicBezTo>
                    <a:pt x="9482" y="462"/>
                    <a:pt x="9042" y="677"/>
                    <a:pt x="9042" y="677"/>
                  </a:cubicBezTo>
                  <a:cubicBezTo>
                    <a:pt x="9042" y="677"/>
                    <a:pt x="9551" y="1"/>
                    <a:pt x="9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1"/>
            <p:cNvSpPr/>
            <p:nvPr/>
          </p:nvSpPr>
          <p:spPr>
            <a:xfrm>
              <a:off x="6005156" y="2008303"/>
              <a:ext cx="440583" cy="136440"/>
            </a:xfrm>
            <a:custGeom>
              <a:avLst/>
              <a:gdLst/>
              <a:ahLst/>
              <a:cxnLst/>
              <a:rect l="l" t="t" r="r" b="b"/>
              <a:pathLst>
                <a:path w="10217" h="3164" extrusionOk="0">
                  <a:moveTo>
                    <a:pt x="811" y="1"/>
                  </a:moveTo>
                  <a:cubicBezTo>
                    <a:pt x="665" y="1"/>
                    <a:pt x="1175" y="677"/>
                    <a:pt x="1175" y="677"/>
                  </a:cubicBezTo>
                  <a:cubicBezTo>
                    <a:pt x="1175" y="677"/>
                    <a:pt x="735" y="462"/>
                    <a:pt x="559" y="462"/>
                  </a:cubicBezTo>
                  <a:cubicBezTo>
                    <a:pt x="426" y="462"/>
                    <a:pt x="443" y="584"/>
                    <a:pt x="913" y="1013"/>
                  </a:cubicBezTo>
                  <a:cubicBezTo>
                    <a:pt x="913" y="1013"/>
                    <a:pt x="597" y="901"/>
                    <a:pt x="426" y="901"/>
                  </a:cubicBezTo>
                  <a:cubicBezTo>
                    <a:pt x="267" y="901"/>
                    <a:pt x="235" y="1000"/>
                    <a:pt x="713" y="1381"/>
                  </a:cubicBezTo>
                  <a:cubicBezTo>
                    <a:pt x="713" y="1381"/>
                    <a:pt x="353" y="1222"/>
                    <a:pt x="174" y="1222"/>
                  </a:cubicBezTo>
                  <a:cubicBezTo>
                    <a:pt x="12" y="1222"/>
                    <a:pt x="0" y="1353"/>
                    <a:pt x="545" y="1853"/>
                  </a:cubicBezTo>
                  <a:cubicBezTo>
                    <a:pt x="1369" y="2610"/>
                    <a:pt x="2780" y="3163"/>
                    <a:pt x="4646" y="3163"/>
                  </a:cubicBezTo>
                  <a:cubicBezTo>
                    <a:pt x="5396" y="3163"/>
                    <a:pt x="6220" y="3074"/>
                    <a:pt x="7108" y="2872"/>
                  </a:cubicBezTo>
                  <a:cubicBezTo>
                    <a:pt x="10216" y="2158"/>
                    <a:pt x="7528" y="845"/>
                    <a:pt x="7528" y="845"/>
                  </a:cubicBezTo>
                  <a:lnTo>
                    <a:pt x="7528" y="845"/>
                  </a:lnTo>
                  <a:cubicBezTo>
                    <a:pt x="7528" y="845"/>
                    <a:pt x="5876" y="1358"/>
                    <a:pt x="4211" y="1358"/>
                  </a:cubicBezTo>
                  <a:cubicBezTo>
                    <a:pt x="3468" y="1358"/>
                    <a:pt x="2723" y="1256"/>
                    <a:pt x="2120" y="961"/>
                  </a:cubicBezTo>
                  <a:cubicBezTo>
                    <a:pt x="2204" y="793"/>
                    <a:pt x="2309" y="562"/>
                    <a:pt x="2173" y="551"/>
                  </a:cubicBezTo>
                  <a:cubicBezTo>
                    <a:pt x="2168" y="551"/>
                    <a:pt x="2164" y="551"/>
                    <a:pt x="2160" y="551"/>
                  </a:cubicBezTo>
                  <a:cubicBezTo>
                    <a:pt x="2029" y="551"/>
                    <a:pt x="1919" y="702"/>
                    <a:pt x="1858" y="803"/>
                  </a:cubicBezTo>
                  <a:cubicBezTo>
                    <a:pt x="1753" y="740"/>
                    <a:pt x="1648" y="656"/>
                    <a:pt x="1553" y="572"/>
                  </a:cubicBezTo>
                  <a:cubicBezTo>
                    <a:pt x="1087" y="146"/>
                    <a:pt x="879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1"/>
            <p:cNvSpPr/>
            <p:nvPr/>
          </p:nvSpPr>
          <p:spPr>
            <a:xfrm>
              <a:off x="6445683" y="2394756"/>
              <a:ext cx="91075" cy="82019"/>
            </a:xfrm>
            <a:custGeom>
              <a:avLst/>
              <a:gdLst/>
              <a:ahLst/>
              <a:cxnLst/>
              <a:rect l="l" t="t" r="r" b="b"/>
              <a:pathLst>
                <a:path w="2112" h="1902" extrusionOk="0">
                  <a:moveTo>
                    <a:pt x="420" y="0"/>
                  </a:moveTo>
                  <a:cubicBezTo>
                    <a:pt x="231" y="473"/>
                    <a:pt x="95" y="967"/>
                    <a:pt x="0" y="1471"/>
                  </a:cubicBezTo>
                  <a:cubicBezTo>
                    <a:pt x="599" y="1576"/>
                    <a:pt x="1198" y="1723"/>
                    <a:pt x="1786" y="1901"/>
                  </a:cubicBezTo>
                  <a:cubicBezTo>
                    <a:pt x="1849" y="1492"/>
                    <a:pt x="1964" y="1103"/>
                    <a:pt x="2111" y="715"/>
                  </a:cubicBezTo>
                  <a:lnTo>
                    <a:pt x="1261" y="35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1"/>
            <p:cNvSpPr/>
            <p:nvPr/>
          </p:nvSpPr>
          <p:spPr>
            <a:xfrm>
              <a:off x="6673450" y="2394756"/>
              <a:ext cx="87884" cy="83356"/>
            </a:xfrm>
            <a:custGeom>
              <a:avLst/>
              <a:gdLst/>
              <a:ahLst/>
              <a:cxnLst/>
              <a:rect l="l" t="t" r="r" b="b"/>
              <a:pathLst>
                <a:path w="2038" h="1933" extrusionOk="0">
                  <a:moveTo>
                    <a:pt x="1691" y="0"/>
                  </a:moveTo>
                  <a:lnTo>
                    <a:pt x="840" y="357"/>
                  </a:lnTo>
                  <a:lnTo>
                    <a:pt x="0" y="715"/>
                  </a:lnTo>
                  <a:cubicBezTo>
                    <a:pt x="147" y="1103"/>
                    <a:pt x="252" y="1513"/>
                    <a:pt x="326" y="1933"/>
                  </a:cubicBezTo>
                  <a:cubicBezTo>
                    <a:pt x="893" y="1649"/>
                    <a:pt x="1460" y="1387"/>
                    <a:pt x="2038" y="1135"/>
                  </a:cubicBezTo>
                  <a:cubicBezTo>
                    <a:pt x="1954" y="746"/>
                    <a:pt x="1838" y="368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1"/>
            <p:cNvSpPr/>
            <p:nvPr/>
          </p:nvSpPr>
          <p:spPr>
            <a:xfrm>
              <a:off x="6771249" y="2044741"/>
              <a:ext cx="287584" cy="99527"/>
            </a:xfrm>
            <a:custGeom>
              <a:avLst/>
              <a:gdLst/>
              <a:ahLst/>
              <a:cxnLst/>
              <a:rect l="l" t="t" r="r" b="b"/>
              <a:pathLst>
                <a:path w="6669" h="2308" extrusionOk="0">
                  <a:moveTo>
                    <a:pt x="2678" y="0"/>
                  </a:moveTo>
                  <a:cubicBezTo>
                    <a:pt x="2678" y="0"/>
                    <a:pt x="1" y="1313"/>
                    <a:pt x="3109" y="2027"/>
                  </a:cubicBezTo>
                  <a:cubicBezTo>
                    <a:pt x="3899" y="2214"/>
                    <a:pt x="4714" y="2307"/>
                    <a:pt x="5533" y="2307"/>
                  </a:cubicBezTo>
                  <a:cubicBezTo>
                    <a:pt x="5911" y="2307"/>
                    <a:pt x="6291" y="2287"/>
                    <a:pt x="6669" y="2247"/>
                  </a:cubicBezTo>
                  <a:lnTo>
                    <a:pt x="6511" y="1964"/>
                  </a:lnTo>
                  <a:cubicBezTo>
                    <a:pt x="6301" y="1596"/>
                    <a:pt x="5976" y="935"/>
                    <a:pt x="5619" y="788"/>
                  </a:cubicBezTo>
                  <a:cubicBezTo>
                    <a:pt x="5440" y="714"/>
                    <a:pt x="5272" y="609"/>
                    <a:pt x="5135" y="473"/>
                  </a:cubicBezTo>
                  <a:cubicBezTo>
                    <a:pt x="4306" y="389"/>
                    <a:pt x="3487" y="231"/>
                    <a:pt x="2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1"/>
            <p:cNvSpPr/>
            <p:nvPr/>
          </p:nvSpPr>
          <p:spPr>
            <a:xfrm>
              <a:off x="6111493" y="2044741"/>
              <a:ext cx="334242" cy="99872"/>
            </a:xfrm>
            <a:custGeom>
              <a:avLst/>
              <a:gdLst/>
              <a:ahLst/>
              <a:cxnLst/>
              <a:rect l="l" t="t" r="r" b="b"/>
              <a:pathLst>
                <a:path w="7751" h="2316" extrusionOk="0">
                  <a:moveTo>
                    <a:pt x="5062" y="0"/>
                  </a:moveTo>
                  <a:cubicBezTo>
                    <a:pt x="5062" y="0"/>
                    <a:pt x="3394" y="515"/>
                    <a:pt x="1731" y="515"/>
                  </a:cubicBezTo>
                  <a:cubicBezTo>
                    <a:pt x="1714" y="515"/>
                    <a:pt x="1698" y="515"/>
                    <a:pt x="1681" y="515"/>
                  </a:cubicBezTo>
                  <a:cubicBezTo>
                    <a:pt x="1093" y="987"/>
                    <a:pt x="536" y="1502"/>
                    <a:pt x="1" y="2027"/>
                  </a:cubicBezTo>
                  <a:cubicBezTo>
                    <a:pt x="633" y="2208"/>
                    <a:pt x="1367" y="2315"/>
                    <a:pt x="2189" y="2315"/>
                  </a:cubicBezTo>
                  <a:cubicBezTo>
                    <a:pt x="2936" y="2315"/>
                    <a:pt x="3757" y="2227"/>
                    <a:pt x="4642" y="2027"/>
                  </a:cubicBezTo>
                  <a:cubicBezTo>
                    <a:pt x="7750" y="1323"/>
                    <a:pt x="5062" y="0"/>
                    <a:pt x="5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1"/>
            <p:cNvSpPr/>
            <p:nvPr/>
          </p:nvSpPr>
          <p:spPr>
            <a:xfrm>
              <a:off x="6151812" y="1737674"/>
              <a:ext cx="893455" cy="741146"/>
            </a:xfrm>
            <a:custGeom>
              <a:avLst/>
              <a:gdLst/>
              <a:ahLst/>
              <a:cxnLst/>
              <a:rect l="l" t="t" r="r" b="b"/>
              <a:pathLst>
                <a:path w="20719" h="17187" extrusionOk="0">
                  <a:moveTo>
                    <a:pt x="11277" y="0"/>
                  </a:moveTo>
                  <a:cubicBezTo>
                    <a:pt x="11241" y="0"/>
                    <a:pt x="11197" y="17"/>
                    <a:pt x="11142" y="54"/>
                  </a:cubicBezTo>
                  <a:cubicBezTo>
                    <a:pt x="10711" y="338"/>
                    <a:pt x="10617" y="590"/>
                    <a:pt x="10470" y="968"/>
                  </a:cubicBezTo>
                  <a:cubicBezTo>
                    <a:pt x="10333" y="590"/>
                    <a:pt x="9861" y="338"/>
                    <a:pt x="9693" y="201"/>
                  </a:cubicBezTo>
                  <a:cubicBezTo>
                    <a:pt x="9572" y="100"/>
                    <a:pt x="9489" y="56"/>
                    <a:pt x="9437" y="56"/>
                  </a:cubicBezTo>
                  <a:cubicBezTo>
                    <a:pt x="9287" y="56"/>
                    <a:pt x="9377" y="410"/>
                    <a:pt x="9525" y="821"/>
                  </a:cubicBezTo>
                  <a:cubicBezTo>
                    <a:pt x="9241" y="579"/>
                    <a:pt x="8821" y="369"/>
                    <a:pt x="8191" y="212"/>
                  </a:cubicBezTo>
                  <a:cubicBezTo>
                    <a:pt x="8080" y="186"/>
                    <a:pt x="7992" y="174"/>
                    <a:pt x="7923" y="174"/>
                  </a:cubicBezTo>
                  <a:cubicBezTo>
                    <a:pt x="7199" y="174"/>
                    <a:pt x="8716" y="1524"/>
                    <a:pt x="8716" y="1524"/>
                  </a:cubicBezTo>
                  <a:cubicBezTo>
                    <a:pt x="8716" y="1524"/>
                    <a:pt x="6923" y="888"/>
                    <a:pt x="6286" y="888"/>
                  </a:cubicBezTo>
                  <a:cubicBezTo>
                    <a:pt x="6104" y="888"/>
                    <a:pt x="6016" y="940"/>
                    <a:pt x="6091" y="1073"/>
                  </a:cubicBezTo>
                  <a:cubicBezTo>
                    <a:pt x="6269" y="1409"/>
                    <a:pt x="6574" y="1671"/>
                    <a:pt x="6941" y="1787"/>
                  </a:cubicBezTo>
                  <a:cubicBezTo>
                    <a:pt x="6941" y="1787"/>
                    <a:pt x="6407" y="1749"/>
                    <a:pt x="5897" y="1749"/>
                  </a:cubicBezTo>
                  <a:cubicBezTo>
                    <a:pt x="5060" y="1749"/>
                    <a:pt x="4292" y="1851"/>
                    <a:pt x="6059" y="2385"/>
                  </a:cubicBezTo>
                  <a:cubicBezTo>
                    <a:pt x="6059" y="2385"/>
                    <a:pt x="5761" y="2366"/>
                    <a:pt x="5364" y="2366"/>
                  </a:cubicBezTo>
                  <a:cubicBezTo>
                    <a:pt x="4580" y="2366"/>
                    <a:pt x="3409" y="2440"/>
                    <a:pt x="3361" y="2879"/>
                  </a:cubicBezTo>
                  <a:cubicBezTo>
                    <a:pt x="3333" y="3158"/>
                    <a:pt x="3640" y="3224"/>
                    <a:pt x="3935" y="3224"/>
                  </a:cubicBezTo>
                  <a:cubicBezTo>
                    <a:pt x="4194" y="3224"/>
                    <a:pt x="4442" y="3173"/>
                    <a:pt x="4442" y="3173"/>
                  </a:cubicBezTo>
                  <a:lnTo>
                    <a:pt x="4442" y="3173"/>
                  </a:lnTo>
                  <a:cubicBezTo>
                    <a:pt x="4442" y="3173"/>
                    <a:pt x="2542" y="4087"/>
                    <a:pt x="2248" y="4654"/>
                  </a:cubicBezTo>
                  <a:cubicBezTo>
                    <a:pt x="2132" y="4886"/>
                    <a:pt x="2316" y="4960"/>
                    <a:pt x="2600" y="4960"/>
                  </a:cubicBezTo>
                  <a:cubicBezTo>
                    <a:pt x="3115" y="4960"/>
                    <a:pt x="3959" y="4717"/>
                    <a:pt x="3959" y="4717"/>
                  </a:cubicBezTo>
                  <a:lnTo>
                    <a:pt x="3959" y="4717"/>
                  </a:lnTo>
                  <a:cubicBezTo>
                    <a:pt x="3959" y="4717"/>
                    <a:pt x="1155" y="5966"/>
                    <a:pt x="1733" y="6754"/>
                  </a:cubicBezTo>
                  <a:cubicBezTo>
                    <a:pt x="1733" y="6754"/>
                    <a:pt x="1740" y="6800"/>
                    <a:pt x="1825" y="6800"/>
                  </a:cubicBezTo>
                  <a:cubicBezTo>
                    <a:pt x="1941" y="6800"/>
                    <a:pt x="2203" y="6712"/>
                    <a:pt x="2794" y="6292"/>
                  </a:cubicBezTo>
                  <a:lnTo>
                    <a:pt x="2794" y="6292"/>
                  </a:lnTo>
                  <a:cubicBezTo>
                    <a:pt x="2793" y="6292"/>
                    <a:pt x="0" y="9673"/>
                    <a:pt x="567" y="10587"/>
                  </a:cubicBezTo>
                  <a:cubicBezTo>
                    <a:pt x="628" y="10688"/>
                    <a:pt x="722" y="10727"/>
                    <a:pt x="827" y="10727"/>
                  </a:cubicBezTo>
                  <a:cubicBezTo>
                    <a:pt x="1106" y="10727"/>
                    <a:pt x="1467" y="10454"/>
                    <a:pt x="1512" y="10324"/>
                  </a:cubicBezTo>
                  <a:lnTo>
                    <a:pt x="1512" y="10324"/>
                  </a:lnTo>
                  <a:cubicBezTo>
                    <a:pt x="1470" y="11196"/>
                    <a:pt x="1460" y="13159"/>
                    <a:pt x="2143" y="13642"/>
                  </a:cubicBezTo>
                  <a:cubicBezTo>
                    <a:pt x="2366" y="13803"/>
                    <a:pt x="2505" y="13867"/>
                    <a:pt x="2586" y="13867"/>
                  </a:cubicBezTo>
                  <a:cubicBezTo>
                    <a:pt x="2763" y="13867"/>
                    <a:pt x="2660" y="13562"/>
                    <a:pt x="2552" y="13317"/>
                  </a:cubicBezTo>
                  <a:lnTo>
                    <a:pt x="2552" y="13317"/>
                  </a:lnTo>
                  <a:cubicBezTo>
                    <a:pt x="2846" y="13852"/>
                    <a:pt x="3508" y="14934"/>
                    <a:pt x="4337" y="15249"/>
                  </a:cubicBezTo>
                  <a:cubicBezTo>
                    <a:pt x="4501" y="15312"/>
                    <a:pt x="4616" y="15339"/>
                    <a:pt x="4692" y="15339"/>
                  </a:cubicBezTo>
                  <a:cubicBezTo>
                    <a:pt x="5139" y="15339"/>
                    <a:pt x="4306" y="14430"/>
                    <a:pt x="4306" y="14430"/>
                  </a:cubicBezTo>
                  <a:lnTo>
                    <a:pt x="4306" y="14430"/>
                  </a:lnTo>
                  <a:cubicBezTo>
                    <a:pt x="4306" y="14430"/>
                    <a:pt x="5744" y="15743"/>
                    <a:pt x="6605" y="15806"/>
                  </a:cubicBezTo>
                  <a:cubicBezTo>
                    <a:pt x="6642" y="15808"/>
                    <a:pt x="6674" y="15809"/>
                    <a:pt x="6703" y="15809"/>
                  </a:cubicBezTo>
                  <a:cubicBezTo>
                    <a:pt x="7030" y="15809"/>
                    <a:pt x="6936" y="15654"/>
                    <a:pt x="6763" y="15490"/>
                  </a:cubicBezTo>
                  <a:lnTo>
                    <a:pt x="6763" y="15490"/>
                  </a:lnTo>
                  <a:cubicBezTo>
                    <a:pt x="7324" y="15894"/>
                    <a:pt x="8274" y="16539"/>
                    <a:pt x="8641" y="16539"/>
                  </a:cubicBezTo>
                  <a:cubicBezTo>
                    <a:pt x="8665" y="16539"/>
                    <a:pt x="8687" y="16536"/>
                    <a:pt x="8706" y="16530"/>
                  </a:cubicBezTo>
                  <a:cubicBezTo>
                    <a:pt x="8779" y="16509"/>
                    <a:pt x="8832" y="16457"/>
                    <a:pt x="8853" y="16383"/>
                  </a:cubicBezTo>
                  <a:cubicBezTo>
                    <a:pt x="9060" y="16762"/>
                    <a:pt x="9337" y="17187"/>
                    <a:pt x="9531" y="17187"/>
                  </a:cubicBezTo>
                  <a:cubicBezTo>
                    <a:pt x="9563" y="17187"/>
                    <a:pt x="9592" y="17175"/>
                    <a:pt x="9619" y="17150"/>
                  </a:cubicBezTo>
                  <a:cubicBezTo>
                    <a:pt x="9787" y="16992"/>
                    <a:pt x="9840" y="16562"/>
                    <a:pt x="9840" y="16184"/>
                  </a:cubicBezTo>
                  <a:cubicBezTo>
                    <a:pt x="9945" y="16289"/>
                    <a:pt x="10060" y="16383"/>
                    <a:pt x="10165" y="16467"/>
                  </a:cubicBezTo>
                  <a:cubicBezTo>
                    <a:pt x="10241" y="16580"/>
                    <a:pt x="10333" y="16659"/>
                    <a:pt x="10427" y="16659"/>
                  </a:cubicBezTo>
                  <a:cubicBezTo>
                    <a:pt x="10438" y="16659"/>
                    <a:pt x="10448" y="16658"/>
                    <a:pt x="10459" y="16656"/>
                  </a:cubicBezTo>
                  <a:cubicBezTo>
                    <a:pt x="10471" y="16658"/>
                    <a:pt x="10483" y="16659"/>
                    <a:pt x="10494" y="16659"/>
                  </a:cubicBezTo>
                  <a:cubicBezTo>
                    <a:pt x="10594" y="16659"/>
                    <a:pt x="10679" y="16580"/>
                    <a:pt x="10764" y="16467"/>
                  </a:cubicBezTo>
                  <a:cubicBezTo>
                    <a:pt x="10869" y="16383"/>
                    <a:pt x="10974" y="16289"/>
                    <a:pt x="11079" y="16184"/>
                  </a:cubicBezTo>
                  <a:cubicBezTo>
                    <a:pt x="11079" y="16562"/>
                    <a:pt x="11131" y="16992"/>
                    <a:pt x="11310" y="17150"/>
                  </a:cubicBezTo>
                  <a:cubicBezTo>
                    <a:pt x="11337" y="17175"/>
                    <a:pt x="11366" y="17187"/>
                    <a:pt x="11398" y="17187"/>
                  </a:cubicBezTo>
                  <a:cubicBezTo>
                    <a:pt x="11592" y="17187"/>
                    <a:pt x="11868" y="16762"/>
                    <a:pt x="12066" y="16383"/>
                  </a:cubicBezTo>
                  <a:cubicBezTo>
                    <a:pt x="12087" y="16457"/>
                    <a:pt x="12150" y="16509"/>
                    <a:pt x="12223" y="16530"/>
                  </a:cubicBezTo>
                  <a:cubicBezTo>
                    <a:pt x="12242" y="16536"/>
                    <a:pt x="12264" y="16539"/>
                    <a:pt x="12288" y="16539"/>
                  </a:cubicBezTo>
                  <a:cubicBezTo>
                    <a:pt x="12655" y="16539"/>
                    <a:pt x="13604" y="15894"/>
                    <a:pt x="14166" y="15490"/>
                  </a:cubicBezTo>
                  <a:lnTo>
                    <a:pt x="14166" y="15490"/>
                  </a:lnTo>
                  <a:cubicBezTo>
                    <a:pt x="13983" y="15654"/>
                    <a:pt x="13888" y="15809"/>
                    <a:pt x="14223" y="15809"/>
                  </a:cubicBezTo>
                  <a:cubicBezTo>
                    <a:pt x="14253" y="15809"/>
                    <a:pt x="14286" y="15808"/>
                    <a:pt x="14324" y="15806"/>
                  </a:cubicBezTo>
                  <a:cubicBezTo>
                    <a:pt x="15174" y="15743"/>
                    <a:pt x="16623" y="14430"/>
                    <a:pt x="16623" y="14430"/>
                  </a:cubicBezTo>
                  <a:lnTo>
                    <a:pt x="16623" y="14430"/>
                  </a:lnTo>
                  <a:cubicBezTo>
                    <a:pt x="16623" y="14430"/>
                    <a:pt x="15783" y="15339"/>
                    <a:pt x="16233" y="15339"/>
                  </a:cubicBezTo>
                  <a:cubicBezTo>
                    <a:pt x="16311" y="15339"/>
                    <a:pt x="16427" y="15312"/>
                    <a:pt x="16592" y="15249"/>
                  </a:cubicBezTo>
                  <a:cubicBezTo>
                    <a:pt x="17421" y="14934"/>
                    <a:pt x="18083" y="13852"/>
                    <a:pt x="18366" y="13317"/>
                  </a:cubicBezTo>
                  <a:lnTo>
                    <a:pt x="18366" y="13317"/>
                  </a:lnTo>
                  <a:cubicBezTo>
                    <a:pt x="18258" y="13562"/>
                    <a:pt x="18160" y="13867"/>
                    <a:pt x="18340" y="13867"/>
                  </a:cubicBezTo>
                  <a:cubicBezTo>
                    <a:pt x="18423" y="13867"/>
                    <a:pt x="18563" y="13803"/>
                    <a:pt x="18786" y="13642"/>
                  </a:cubicBezTo>
                  <a:cubicBezTo>
                    <a:pt x="19435" y="13176"/>
                    <a:pt x="19771" y="11350"/>
                    <a:pt x="19349" y="10336"/>
                  </a:cubicBezTo>
                  <a:lnTo>
                    <a:pt x="19349" y="10336"/>
                  </a:lnTo>
                  <a:cubicBezTo>
                    <a:pt x="19478" y="10588"/>
                    <a:pt x="19809" y="11109"/>
                    <a:pt x="20034" y="11109"/>
                  </a:cubicBezTo>
                  <a:cubicBezTo>
                    <a:pt x="20082" y="11109"/>
                    <a:pt x="20126" y="11085"/>
                    <a:pt x="20162" y="11028"/>
                  </a:cubicBezTo>
                  <a:cubicBezTo>
                    <a:pt x="20719" y="10104"/>
                    <a:pt x="18125" y="6292"/>
                    <a:pt x="18125" y="6292"/>
                  </a:cubicBezTo>
                  <a:lnTo>
                    <a:pt x="18125" y="6292"/>
                  </a:lnTo>
                  <a:cubicBezTo>
                    <a:pt x="18715" y="6712"/>
                    <a:pt x="18978" y="6800"/>
                    <a:pt x="19094" y="6800"/>
                  </a:cubicBezTo>
                  <a:cubicBezTo>
                    <a:pt x="19178" y="6800"/>
                    <a:pt x="19185" y="6754"/>
                    <a:pt x="19185" y="6754"/>
                  </a:cubicBezTo>
                  <a:cubicBezTo>
                    <a:pt x="19773" y="5966"/>
                    <a:pt x="16981" y="4717"/>
                    <a:pt x="16980" y="4717"/>
                  </a:cubicBezTo>
                  <a:lnTo>
                    <a:pt x="16980" y="4717"/>
                  </a:lnTo>
                  <a:cubicBezTo>
                    <a:pt x="16980" y="4717"/>
                    <a:pt x="17821" y="4965"/>
                    <a:pt x="18335" y="4965"/>
                  </a:cubicBezTo>
                  <a:cubicBezTo>
                    <a:pt x="18619" y="4965"/>
                    <a:pt x="18804" y="4889"/>
                    <a:pt x="18692" y="4654"/>
                  </a:cubicBezTo>
                  <a:cubicBezTo>
                    <a:pt x="18408" y="4087"/>
                    <a:pt x="16497" y="3173"/>
                    <a:pt x="16497" y="3173"/>
                  </a:cubicBezTo>
                  <a:lnTo>
                    <a:pt x="16497" y="3173"/>
                  </a:lnTo>
                  <a:cubicBezTo>
                    <a:pt x="16497" y="3173"/>
                    <a:pt x="16746" y="3224"/>
                    <a:pt x="17005" y="3224"/>
                  </a:cubicBezTo>
                  <a:cubicBezTo>
                    <a:pt x="17299" y="3224"/>
                    <a:pt x="17607" y="3158"/>
                    <a:pt x="17579" y="2879"/>
                  </a:cubicBezTo>
                  <a:cubicBezTo>
                    <a:pt x="17536" y="2440"/>
                    <a:pt x="16325" y="2369"/>
                    <a:pt x="15540" y="2369"/>
                  </a:cubicBezTo>
                  <a:cubicBezTo>
                    <a:pt x="15160" y="2369"/>
                    <a:pt x="14880" y="2385"/>
                    <a:pt x="14880" y="2385"/>
                  </a:cubicBezTo>
                  <a:cubicBezTo>
                    <a:pt x="16640" y="1859"/>
                    <a:pt x="15886" y="1759"/>
                    <a:pt x="15054" y="1759"/>
                  </a:cubicBezTo>
                  <a:cubicBezTo>
                    <a:pt x="14541" y="1759"/>
                    <a:pt x="13998" y="1797"/>
                    <a:pt x="13998" y="1797"/>
                  </a:cubicBezTo>
                  <a:cubicBezTo>
                    <a:pt x="14366" y="1671"/>
                    <a:pt x="14670" y="1419"/>
                    <a:pt x="14859" y="1073"/>
                  </a:cubicBezTo>
                  <a:cubicBezTo>
                    <a:pt x="14930" y="944"/>
                    <a:pt x="14845" y="894"/>
                    <a:pt x="14668" y="894"/>
                  </a:cubicBezTo>
                  <a:cubicBezTo>
                    <a:pt x="14035" y="894"/>
                    <a:pt x="12234" y="1535"/>
                    <a:pt x="12234" y="1535"/>
                  </a:cubicBezTo>
                  <a:cubicBezTo>
                    <a:pt x="12234" y="1535"/>
                    <a:pt x="13851" y="204"/>
                    <a:pt x="12968" y="204"/>
                  </a:cubicBezTo>
                  <a:cubicBezTo>
                    <a:pt x="12909" y="204"/>
                    <a:pt x="12840" y="210"/>
                    <a:pt x="12759" y="222"/>
                  </a:cubicBezTo>
                  <a:cubicBezTo>
                    <a:pt x="12013" y="306"/>
                    <a:pt x="11394" y="800"/>
                    <a:pt x="11142" y="1493"/>
                  </a:cubicBezTo>
                  <a:cubicBezTo>
                    <a:pt x="11189" y="1332"/>
                    <a:pt x="11593" y="0"/>
                    <a:pt x="11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1"/>
            <p:cNvSpPr/>
            <p:nvPr/>
          </p:nvSpPr>
          <p:spPr>
            <a:xfrm>
              <a:off x="6411704" y="1776656"/>
              <a:ext cx="22682" cy="10479"/>
            </a:xfrm>
            <a:custGeom>
              <a:avLst/>
              <a:gdLst/>
              <a:ahLst/>
              <a:cxnLst/>
              <a:rect l="l" t="t" r="r" b="b"/>
              <a:pathLst>
                <a:path w="526" h="243" extrusionOk="0">
                  <a:moveTo>
                    <a:pt x="106" y="1"/>
                  </a:moveTo>
                  <a:cubicBezTo>
                    <a:pt x="22" y="32"/>
                    <a:pt x="1" y="85"/>
                    <a:pt x="53" y="169"/>
                  </a:cubicBezTo>
                  <a:cubicBezTo>
                    <a:pt x="64" y="200"/>
                    <a:pt x="74" y="221"/>
                    <a:pt x="95" y="242"/>
                  </a:cubicBezTo>
                  <a:cubicBezTo>
                    <a:pt x="274" y="148"/>
                    <a:pt x="431" y="64"/>
                    <a:pt x="526" y="22"/>
                  </a:cubicBezTo>
                  <a:cubicBezTo>
                    <a:pt x="473" y="11"/>
                    <a:pt x="410" y="1"/>
                    <a:pt x="358" y="1"/>
                  </a:cubicBezTo>
                  <a:cubicBezTo>
                    <a:pt x="309" y="1"/>
                    <a:pt x="251" y="5"/>
                    <a:pt x="192" y="5"/>
                  </a:cubicBezTo>
                  <a:cubicBezTo>
                    <a:pt x="163" y="5"/>
                    <a:pt x="134" y="4"/>
                    <a:pt x="106" y="1"/>
                  </a:cubicBezTo>
                  <a:close/>
                </a:path>
              </a:pathLst>
            </a:custGeom>
            <a:solidFill>
              <a:srgbClr val="CB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1"/>
            <p:cNvSpPr/>
            <p:nvPr/>
          </p:nvSpPr>
          <p:spPr>
            <a:xfrm>
              <a:off x="6151812" y="1841424"/>
              <a:ext cx="835498" cy="637394"/>
            </a:xfrm>
            <a:custGeom>
              <a:avLst/>
              <a:gdLst/>
              <a:ahLst/>
              <a:cxnLst/>
              <a:rect l="l" t="t" r="r" b="b"/>
              <a:pathLst>
                <a:path w="19375" h="14781" extrusionOk="0">
                  <a:moveTo>
                    <a:pt x="4463" y="0"/>
                  </a:moveTo>
                  <a:cubicBezTo>
                    <a:pt x="3896" y="53"/>
                    <a:pt x="3382" y="189"/>
                    <a:pt x="3350" y="473"/>
                  </a:cubicBezTo>
                  <a:cubicBezTo>
                    <a:pt x="3322" y="752"/>
                    <a:pt x="3630" y="818"/>
                    <a:pt x="3924" y="818"/>
                  </a:cubicBezTo>
                  <a:cubicBezTo>
                    <a:pt x="4183" y="818"/>
                    <a:pt x="4432" y="767"/>
                    <a:pt x="4432" y="767"/>
                  </a:cubicBezTo>
                  <a:lnTo>
                    <a:pt x="4432" y="767"/>
                  </a:lnTo>
                  <a:cubicBezTo>
                    <a:pt x="4432" y="767"/>
                    <a:pt x="2521" y="1681"/>
                    <a:pt x="2237" y="2248"/>
                  </a:cubicBezTo>
                  <a:cubicBezTo>
                    <a:pt x="2121" y="2483"/>
                    <a:pt x="2305" y="2559"/>
                    <a:pt x="2589" y="2559"/>
                  </a:cubicBezTo>
                  <a:cubicBezTo>
                    <a:pt x="3104" y="2559"/>
                    <a:pt x="3948" y="2311"/>
                    <a:pt x="3949" y="2311"/>
                  </a:cubicBezTo>
                  <a:lnTo>
                    <a:pt x="3949" y="2311"/>
                  </a:lnTo>
                  <a:cubicBezTo>
                    <a:pt x="3948" y="2311"/>
                    <a:pt x="1155" y="3560"/>
                    <a:pt x="1733" y="4348"/>
                  </a:cubicBezTo>
                  <a:cubicBezTo>
                    <a:pt x="1733" y="4348"/>
                    <a:pt x="1740" y="4394"/>
                    <a:pt x="1825" y="4394"/>
                  </a:cubicBezTo>
                  <a:cubicBezTo>
                    <a:pt x="1941" y="4394"/>
                    <a:pt x="2203" y="4306"/>
                    <a:pt x="2794" y="3886"/>
                  </a:cubicBezTo>
                  <a:lnTo>
                    <a:pt x="2794" y="3886"/>
                  </a:lnTo>
                  <a:cubicBezTo>
                    <a:pt x="2793" y="3886"/>
                    <a:pt x="0" y="7267"/>
                    <a:pt x="567" y="8181"/>
                  </a:cubicBezTo>
                  <a:cubicBezTo>
                    <a:pt x="628" y="8282"/>
                    <a:pt x="722" y="8321"/>
                    <a:pt x="827" y="8321"/>
                  </a:cubicBezTo>
                  <a:cubicBezTo>
                    <a:pt x="1106" y="8321"/>
                    <a:pt x="1467" y="8048"/>
                    <a:pt x="1512" y="7918"/>
                  </a:cubicBezTo>
                  <a:lnTo>
                    <a:pt x="1512" y="7918"/>
                  </a:lnTo>
                  <a:cubicBezTo>
                    <a:pt x="1470" y="8790"/>
                    <a:pt x="1460" y="10753"/>
                    <a:pt x="2143" y="11236"/>
                  </a:cubicBezTo>
                  <a:cubicBezTo>
                    <a:pt x="2366" y="11397"/>
                    <a:pt x="2505" y="11461"/>
                    <a:pt x="2586" y="11461"/>
                  </a:cubicBezTo>
                  <a:cubicBezTo>
                    <a:pt x="2763" y="11461"/>
                    <a:pt x="2660" y="11156"/>
                    <a:pt x="2552" y="10911"/>
                  </a:cubicBezTo>
                  <a:lnTo>
                    <a:pt x="2552" y="10911"/>
                  </a:lnTo>
                  <a:cubicBezTo>
                    <a:pt x="2846" y="11446"/>
                    <a:pt x="3508" y="12528"/>
                    <a:pt x="4337" y="12843"/>
                  </a:cubicBezTo>
                  <a:cubicBezTo>
                    <a:pt x="4501" y="12906"/>
                    <a:pt x="4616" y="12933"/>
                    <a:pt x="4692" y="12933"/>
                  </a:cubicBezTo>
                  <a:cubicBezTo>
                    <a:pt x="5139" y="12933"/>
                    <a:pt x="4306" y="12024"/>
                    <a:pt x="4306" y="12024"/>
                  </a:cubicBezTo>
                  <a:lnTo>
                    <a:pt x="4306" y="12024"/>
                  </a:lnTo>
                  <a:cubicBezTo>
                    <a:pt x="4306" y="12024"/>
                    <a:pt x="5744" y="13337"/>
                    <a:pt x="6605" y="13400"/>
                  </a:cubicBezTo>
                  <a:cubicBezTo>
                    <a:pt x="6642" y="13402"/>
                    <a:pt x="6674" y="13403"/>
                    <a:pt x="6703" y="13403"/>
                  </a:cubicBezTo>
                  <a:cubicBezTo>
                    <a:pt x="7030" y="13403"/>
                    <a:pt x="6936" y="13248"/>
                    <a:pt x="6763" y="13084"/>
                  </a:cubicBezTo>
                  <a:lnTo>
                    <a:pt x="6763" y="13084"/>
                  </a:lnTo>
                  <a:cubicBezTo>
                    <a:pt x="7324" y="13488"/>
                    <a:pt x="8274" y="14133"/>
                    <a:pt x="8641" y="14133"/>
                  </a:cubicBezTo>
                  <a:cubicBezTo>
                    <a:pt x="8665" y="14133"/>
                    <a:pt x="8687" y="14130"/>
                    <a:pt x="8706" y="14124"/>
                  </a:cubicBezTo>
                  <a:cubicBezTo>
                    <a:pt x="8779" y="14103"/>
                    <a:pt x="8832" y="14051"/>
                    <a:pt x="8853" y="13977"/>
                  </a:cubicBezTo>
                  <a:cubicBezTo>
                    <a:pt x="9060" y="14356"/>
                    <a:pt x="9337" y="14781"/>
                    <a:pt x="9531" y="14781"/>
                  </a:cubicBezTo>
                  <a:cubicBezTo>
                    <a:pt x="9563" y="14781"/>
                    <a:pt x="9592" y="14769"/>
                    <a:pt x="9619" y="14744"/>
                  </a:cubicBezTo>
                  <a:cubicBezTo>
                    <a:pt x="9787" y="14586"/>
                    <a:pt x="9840" y="14156"/>
                    <a:pt x="9840" y="13778"/>
                  </a:cubicBezTo>
                  <a:cubicBezTo>
                    <a:pt x="9945" y="13883"/>
                    <a:pt x="10060" y="13977"/>
                    <a:pt x="10165" y="14061"/>
                  </a:cubicBezTo>
                  <a:cubicBezTo>
                    <a:pt x="10241" y="14174"/>
                    <a:pt x="10333" y="14253"/>
                    <a:pt x="10427" y="14253"/>
                  </a:cubicBezTo>
                  <a:cubicBezTo>
                    <a:pt x="10438" y="14253"/>
                    <a:pt x="10448" y="14252"/>
                    <a:pt x="10459" y="14250"/>
                  </a:cubicBezTo>
                  <a:cubicBezTo>
                    <a:pt x="10471" y="14252"/>
                    <a:pt x="10483" y="14253"/>
                    <a:pt x="10494" y="14253"/>
                  </a:cubicBezTo>
                  <a:cubicBezTo>
                    <a:pt x="10594" y="14253"/>
                    <a:pt x="10679" y="14174"/>
                    <a:pt x="10764" y="14061"/>
                  </a:cubicBezTo>
                  <a:cubicBezTo>
                    <a:pt x="10869" y="13977"/>
                    <a:pt x="10974" y="13883"/>
                    <a:pt x="11079" y="13778"/>
                  </a:cubicBezTo>
                  <a:cubicBezTo>
                    <a:pt x="11079" y="14156"/>
                    <a:pt x="11131" y="14586"/>
                    <a:pt x="11310" y="14744"/>
                  </a:cubicBezTo>
                  <a:cubicBezTo>
                    <a:pt x="11337" y="14769"/>
                    <a:pt x="11366" y="14781"/>
                    <a:pt x="11398" y="14781"/>
                  </a:cubicBezTo>
                  <a:cubicBezTo>
                    <a:pt x="11592" y="14781"/>
                    <a:pt x="11868" y="14356"/>
                    <a:pt x="12066" y="13977"/>
                  </a:cubicBezTo>
                  <a:cubicBezTo>
                    <a:pt x="12087" y="14051"/>
                    <a:pt x="12150" y="14103"/>
                    <a:pt x="12223" y="14124"/>
                  </a:cubicBezTo>
                  <a:cubicBezTo>
                    <a:pt x="12242" y="14130"/>
                    <a:pt x="12264" y="14133"/>
                    <a:pt x="12288" y="14133"/>
                  </a:cubicBezTo>
                  <a:cubicBezTo>
                    <a:pt x="12655" y="14133"/>
                    <a:pt x="13604" y="13488"/>
                    <a:pt x="14166" y="13084"/>
                  </a:cubicBezTo>
                  <a:lnTo>
                    <a:pt x="14166" y="13084"/>
                  </a:lnTo>
                  <a:cubicBezTo>
                    <a:pt x="13983" y="13248"/>
                    <a:pt x="13888" y="13403"/>
                    <a:pt x="14223" y="13403"/>
                  </a:cubicBezTo>
                  <a:cubicBezTo>
                    <a:pt x="14253" y="13403"/>
                    <a:pt x="14286" y="13402"/>
                    <a:pt x="14324" y="13400"/>
                  </a:cubicBezTo>
                  <a:cubicBezTo>
                    <a:pt x="15174" y="13337"/>
                    <a:pt x="16623" y="12024"/>
                    <a:pt x="16623" y="12024"/>
                  </a:cubicBezTo>
                  <a:lnTo>
                    <a:pt x="16623" y="12024"/>
                  </a:lnTo>
                  <a:cubicBezTo>
                    <a:pt x="16623" y="12024"/>
                    <a:pt x="15783" y="12933"/>
                    <a:pt x="16233" y="12933"/>
                  </a:cubicBezTo>
                  <a:cubicBezTo>
                    <a:pt x="16311" y="12933"/>
                    <a:pt x="16427" y="12906"/>
                    <a:pt x="16592" y="12843"/>
                  </a:cubicBezTo>
                  <a:cubicBezTo>
                    <a:pt x="17421" y="12528"/>
                    <a:pt x="18083" y="11446"/>
                    <a:pt x="18366" y="10911"/>
                  </a:cubicBezTo>
                  <a:lnTo>
                    <a:pt x="18366" y="10911"/>
                  </a:lnTo>
                  <a:cubicBezTo>
                    <a:pt x="18258" y="11156"/>
                    <a:pt x="18160" y="11461"/>
                    <a:pt x="18340" y="11461"/>
                  </a:cubicBezTo>
                  <a:cubicBezTo>
                    <a:pt x="18423" y="11461"/>
                    <a:pt x="18563" y="11397"/>
                    <a:pt x="18786" y="11236"/>
                  </a:cubicBezTo>
                  <a:cubicBezTo>
                    <a:pt x="19038" y="11058"/>
                    <a:pt x="19238" y="10669"/>
                    <a:pt x="19374" y="10207"/>
                  </a:cubicBezTo>
                  <a:lnTo>
                    <a:pt x="19374" y="10207"/>
                  </a:lnTo>
                  <a:cubicBezTo>
                    <a:pt x="19206" y="10344"/>
                    <a:pt x="19028" y="10449"/>
                    <a:pt x="18839" y="10533"/>
                  </a:cubicBezTo>
                  <a:cubicBezTo>
                    <a:pt x="18674" y="10596"/>
                    <a:pt x="18558" y="10623"/>
                    <a:pt x="18480" y="10623"/>
                  </a:cubicBezTo>
                  <a:cubicBezTo>
                    <a:pt x="18030" y="10623"/>
                    <a:pt x="18870" y="9714"/>
                    <a:pt x="18870" y="9714"/>
                  </a:cubicBezTo>
                  <a:lnTo>
                    <a:pt x="18870" y="9714"/>
                  </a:lnTo>
                  <a:cubicBezTo>
                    <a:pt x="18870" y="9714"/>
                    <a:pt x="17421" y="11026"/>
                    <a:pt x="16571" y="11089"/>
                  </a:cubicBezTo>
                  <a:cubicBezTo>
                    <a:pt x="16534" y="11092"/>
                    <a:pt x="16500" y="11093"/>
                    <a:pt x="16470" y="11093"/>
                  </a:cubicBezTo>
                  <a:cubicBezTo>
                    <a:pt x="16135" y="11093"/>
                    <a:pt x="16230" y="10938"/>
                    <a:pt x="16413" y="10774"/>
                  </a:cubicBezTo>
                  <a:lnTo>
                    <a:pt x="16413" y="10774"/>
                  </a:lnTo>
                  <a:cubicBezTo>
                    <a:pt x="15852" y="11178"/>
                    <a:pt x="14902" y="11823"/>
                    <a:pt x="14535" y="11823"/>
                  </a:cubicBezTo>
                  <a:cubicBezTo>
                    <a:pt x="14511" y="11823"/>
                    <a:pt x="14489" y="11820"/>
                    <a:pt x="14471" y="11814"/>
                  </a:cubicBezTo>
                  <a:cubicBezTo>
                    <a:pt x="14397" y="11793"/>
                    <a:pt x="14334" y="11740"/>
                    <a:pt x="14313" y="11667"/>
                  </a:cubicBezTo>
                  <a:cubicBezTo>
                    <a:pt x="14115" y="12045"/>
                    <a:pt x="13839" y="12470"/>
                    <a:pt x="13639" y="12470"/>
                  </a:cubicBezTo>
                  <a:cubicBezTo>
                    <a:pt x="13606" y="12470"/>
                    <a:pt x="13575" y="12459"/>
                    <a:pt x="13546" y="12433"/>
                  </a:cubicBezTo>
                  <a:cubicBezTo>
                    <a:pt x="13378" y="12276"/>
                    <a:pt x="13336" y="11845"/>
                    <a:pt x="13326" y="11467"/>
                  </a:cubicBezTo>
                  <a:cubicBezTo>
                    <a:pt x="13221" y="11572"/>
                    <a:pt x="13105" y="11667"/>
                    <a:pt x="13011" y="11751"/>
                  </a:cubicBezTo>
                  <a:cubicBezTo>
                    <a:pt x="12926" y="11864"/>
                    <a:pt x="12841" y="11943"/>
                    <a:pt x="12742" y="11943"/>
                  </a:cubicBezTo>
                  <a:cubicBezTo>
                    <a:pt x="12730" y="11943"/>
                    <a:pt x="12718" y="11942"/>
                    <a:pt x="12706" y="11940"/>
                  </a:cubicBezTo>
                  <a:cubicBezTo>
                    <a:pt x="12696" y="11942"/>
                    <a:pt x="12685" y="11943"/>
                    <a:pt x="12674" y="11943"/>
                  </a:cubicBezTo>
                  <a:cubicBezTo>
                    <a:pt x="12580" y="11943"/>
                    <a:pt x="12488" y="11864"/>
                    <a:pt x="12412" y="11751"/>
                  </a:cubicBezTo>
                  <a:cubicBezTo>
                    <a:pt x="12307" y="11667"/>
                    <a:pt x="12192" y="11572"/>
                    <a:pt x="12087" y="11467"/>
                  </a:cubicBezTo>
                  <a:cubicBezTo>
                    <a:pt x="12087" y="11845"/>
                    <a:pt x="12034" y="12276"/>
                    <a:pt x="11866" y="12433"/>
                  </a:cubicBezTo>
                  <a:cubicBezTo>
                    <a:pt x="11838" y="12459"/>
                    <a:pt x="11807" y="12470"/>
                    <a:pt x="11774" y="12470"/>
                  </a:cubicBezTo>
                  <a:cubicBezTo>
                    <a:pt x="11576" y="12470"/>
                    <a:pt x="11307" y="12045"/>
                    <a:pt x="11100" y="11667"/>
                  </a:cubicBezTo>
                  <a:cubicBezTo>
                    <a:pt x="11079" y="11740"/>
                    <a:pt x="11026" y="11793"/>
                    <a:pt x="10942" y="11814"/>
                  </a:cubicBezTo>
                  <a:cubicBezTo>
                    <a:pt x="10924" y="11820"/>
                    <a:pt x="10903" y="11823"/>
                    <a:pt x="10879" y="11823"/>
                  </a:cubicBezTo>
                  <a:cubicBezTo>
                    <a:pt x="10520" y="11823"/>
                    <a:pt x="9562" y="11178"/>
                    <a:pt x="9010" y="10774"/>
                  </a:cubicBezTo>
                  <a:lnTo>
                    <a:pt x="9010" y="10774"/>
                  </a:lnTo>
                  <a:cubicBezTo>
                    <a:pt x="9184" y="10938"/>
                    <a:pt x="9277" y="11093"/>
                    <a:pt x="8943" y="11093"/>
                  </a:cubicBezTo>
                  <a:cubicBezTo>
                    <a:pt x="8913" y="11093"/>
                    <a:pt x="8879" y="11092"/>
                    <a:pt x="8842" y="11089"/>
                  </a:cubicBezTo>
                  <a:cubicBezTo>
                    <a:pt x="7992" y="11026"/>
                    <a:pt x="6553" y="9714"/>
                    <a:pt x="6553" y="9714"/>
                  </a:cubicBezTo>
                  <a:lnTo>
                    <a:pt x="6553" y="9714"/>
                  </a:lnTo>
                  <a:cubicBezTo>
                    <a:pt x="6553" y="9714"/>
                    <a:pt x="7386" y="10623"/>
                    <a:pt x="6940" y="10623"/>
                  </a:cubicBezTo>
                  <a:cubicBezTo>
                    <a:pt x="6863" y="10623"/>
                    <a:pt x="6748" y="10596"/>
                    <a:pt x="6584" y="10533"/>
                  </a:cubicBezTo>
                  <a:cubicBezTo>
                    <a:pt x="5755" y="10218"/>
                    <a:pt x="5083" y="9136"/>
                    <a:pt x="4799" y="8601"/>
                  </a:cubicBezTo>
                  <a:lnTo>
                    <a:pt x="4799" y="8601"/>
                  </a:lnTo>
                  <a:cubicBezTo>
                    <a:pt x="4907" y="8846"/>
                    <a:pt x="5011" y="9151"/>
                    <a:pt x="4830" y="9151"/>
                  </a:cubicBezTo>
                  <a:cubicBezTo>
                    <a:pt x="4747" y="9151"/>
                    <a:pt x="4606" y="9087"/>
                    <a:pt x="4379" y="8926"/>
                  </a:cubicBezTo>
                  <a:cubicBezTo>
                    <a:pt x="3707" y="8443"/>
                    <a:pt x="3728" y="6479"/>
                    <a:pt x="3760" y="5608"/>
                  </a:cubicBezTo>
                  <a:lnTo>
                    <a:pt x="3760" y="5608"/>
                  </a:lnTo>
                  <a:cubicBezTo>
                    <a:pt x="3714" y="5737"/>
                    <a:pt x="3353" y="6010"/>
                    <a:pt x="3071" y="6010"/>
                  </a:cubicBezTo>
                  <a:cubicBezTo>
                    <a:pt x="2963" y="6010"/>
                    <a:pt x="2868" y="5971"/>
                    <a:pt x="2804" y="5870"/>
                  </a:cubicBezTo>
                  <a:cubicBezTo>
                    <a:pt x="2248" y="4957"/>
                    <a:pt x="5040" y="1576"/>
                    <a:pt x="5041" y="1576"/>
                  </a:cubicBezTo>
                  <a:lnTo>
                    <a:pt x="5041" y="1576"/>
                  </a:lnTo>
                  <a:cubicBezTo>
                    <a:pt x="4450" y="1996"/>
                    <a:pt x="4188" y="2084"/>
                    <a:pt x="4072" y="2084"/>
                  </a:cubicBezTo>
                  <a:cubicBezTo>
                    <a:pt x="3988" y="2084"/>
                    <a:pt x="3980" y="2038"/>
                    <a:pt x="3980" y="2038"/>
                  </a:cubicBezTo>
                  <a:cubicBezTo>
                    <a:pt x="3403" y="1250"/>
                    <a:pt x="6185" y="1"/>
                    <a:pt x="6185" y="0"/>
                  </a:cubicBezTo>
                  <a:lnTo>
                    <a:pt x="6185" y="0"/>
                  </a:lnTo>
                  <a:cubicBezTo>
                    <a:pt x="6185" y="0"/>
                    <a:pt x="5345" y="248"/>
                    <a:pt x="4835" y="248"/>
                  </a:cubicBezTo>
                  <a:cubicBezTo>
                    <a:pt x="4580" y="248"/>
                    <a:pt x="4407" y="186"/>
                    <a:pt x="4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1"/>
            <p:cNvSpPr/>
            <p:nvPr/>
          </p:nvSpPr>
          <p:spPr>
            <a:xfrm>
              <a:off x="6418172" y="1936291"/>
              <a:ext cx="378055" cy="315872"/>
            </a:xfrm>
            <a:custGeom>
              <a:avLst/>
              <a:gdLst/>
              <a:ahLst/>
              <a:cxnLst/>
              <a:rect l="l" t="t" r="r" b="b"/>
              <a:pathLst>
                <a:path w="8767" h="7325" extrusionOk="0">
                  <a:moveTo>
                    <a:pt x="3844" y="0"/>
                  </a:moveTo>
                  <a:cubicBezTo>
                    <a:pt x="2884" y="0"/>
                    <a:pt x="692" y="324"/>
                    <a:pt x="365" y="3229"/>
                  </a:cubicBezTo>
                  <a:cubicBezTo>
                    <a:pt x="1" y="6567"/>
                    <a:pt x="2549" y="7324"/>
                    <a:pt x="4195" y="7324"/>
                  </a:cubicBezTo>
                  <a:cubicBezTo>
                    <a:pt x="4398" y="7324"/>
                    <a:pt x="4587" y="7313"/>
                    <a:pt x="4755" y="7293"/>
                  </a:cubicBezTo>
                  <a:cubicBezTo>
                    <a:pt x="7065" y="7031"/>
                    <a:pt x="8766" y="5351"/>
                    <a:pt x="7727" y="2463"/>
                  </a:cubicBezTo>
                  <a:cubicBezTo>
                    <a:pt x="6866" y="57"/>
                    <a:pt x="4419" y="27"/>
                    <a:pt x="4297" y="27"/>
                  </a:cubicBezTo>
                  <a:cubicBezTo>
                    <a:pt x="4294" y="27"/>
                    <a:pt x="4293" y="27"/>
                    <a:pt x="4293" y="27"/>
                  </a:cubicBezTo>
                  <a:cubicBezTo>
                    <a:pt x="4293" y="27"/>
                    <a:pt x="4119" y="0"/>
                    <a:pt x="3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1"/>
            <p:cNvSpPr/>
            <p:nvPr/>
          </p:nvSpPr>
          <p:spPr>
            <a:xfrm>
              <a:off x="6465605" y="2019817"/>
              <a:ext cx="36266" cy="49850"/>
            </a:xfrm>
            <a:custGeom>
              <a:avLst/>
              <a:gdLst/>
              <a:ahLst/>
              <a:cxnLst/>
              <a:rect l="l" t="t" r="r" b="b"/>
              <a:pathLst>
                <a:path w="841" h="1156" extrusionOk="0">
                  <a:moveTo>
                    <a:pt x="420" y="1"/>
                  </a:moveTo>
                  <a:cubicBezTo>
                    <a:pt x="189" y="1"/>
                    <a:pt x="0" y="263"/>
                    <a:pt x="0" y="578"/>
                  </a:cubicBezTo>
                  <a:cubicBezTo>
                    <a:pt x="0" y="904"/>
                    <a:pt x="189" y="1156"/>
                    <a:pt x="420" y="1156"/>
                  </a:cubicBezTo>
                  <a:cubicBezTo>
                    <a:pt x="651" y="1156"/>
                    <a:pt x="841" y="893"/>
                    <a:pt x="841" y="578"/>
                  </a:cubicBezTo>
                  <a:cubicBezTo>
                    <a:pt x="841" y="263"/>
                    <a:pt x="651" y="1"/>
                    <a:pt x="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1"/>
            <p:cNvSpPr/>
            <p:nvPr/>
          </p:nvSpPr>
          <p:spPr>
            <a:xfrm>
              <a:off x="6695614" y="2019817"/>
              <a:ext cx="36266" cy="49850"/>
            </a:xfrm>
            <a:custGeom>
              <a:avLst/>
              <a:gdLst/>
              <a:ahLst/>
              <a:cxnLst/>
              <a:rect l="l" t="t" r="r" b="b"/>
              <a:pathLst>
                <a:path w="841" h="1156" extrusionOk="0">
                  <a:moveTo>
                    <a:pt x="421" y="1"/>
                  </a:moveTo>
                  <a:cubicBezTo>
                    <a:pt x="190" y="1"/>
                    <a:pt x="1" y="263"/>
                    <a:pt x="1" y="578"/>
                  </a:cubicBezTo>
                  <a:cubicBezTo>
                    <a:pt x="1" y="904"/>
                    <a:pt x="190" y="1156"/>
                    <a:pt x="421" y="1156"/>
                  </a:cubicBezTo>
                  <a:cubicBezTo>
                    <a:pt x="652" y="1156"/>
                    <a:pt x="841" y="893"/>
                    <a:pt x="841" y="578"/>
                  </a:cubicBezTo>
                  <a:cubicBezTo>
                    <a:pt x="841" y="263"/>
                    <a:pt x="652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1"/>
            <p:cNvSpPr/>
            <p:nvPr/>
          </p:nvSpPr>
          <p:spPr>
            <a:xfrm>
              <a:off x="6508640" y="2093985"/>
              <a:ext cx="180252" cy="71583"/>
            </a:xfrm>
            <a:custGeom>
              <a:avLst/>
              <a:gdLst/>
              <a:ahLst/>
              <a:cxnLst/>
              <a:rect l="l" t="t" r="r" b="b"/>
              <a:pathLst>
                <a:path w="4180" h="1660" extrusionOk="0">
                  <a:moveTo>
                    <a:pt x="3414" y="0"/>
                  </a:moveTo>
                  <a:cubicBezTo>
                    <a:pt x="3300" y="0"/>
                    <a:pt x="3184" y="28"/>
                    <a:pt x="3077" y="87"/>
                  </a:cubicBezTo>
                  <a:cubicBezTo>
                    <a:pt x="2767" y="242"/>
                    <a:pt x="2435" y="307"/>
                    <a:pt x="2100" y="307"/>
                  </a:cubicBezTo>
                  <a:cubicBezTo>
                    <a:pt x="1708" y="307"/>
                    <a:pt x="1313" y="218"/>
                    <a:pt x="945" y="76"/>
                  </a:cubicBezTo>
                  <a:cubicBezTo>
                    <a:pt x="883" y="52"/>
                    <a:pt x="818" y="40"/>
                    <a:pt x="754" y="40"/>
                  </a:cubicBezTo>
                  <a:cubicBezTo>
                    <a:pt x="464" y="40"/>
                    <a:pt x="182" y="274"/>
                    <a:pt x="105" y="549"/>
                  </a:cubicBezTo>
                  <a:cubicBezTo>
                    <a:pt x="0" y="937"/>
                    <a:pt x="242" y="1252"/>
                    <a:pt x="588" y="1389"/>
                  </a:cubicBezTo>
                  <a:cubicBezTo>
                    <a:pt x="1049" y="1570"/>
                    <a:pt x="1538" y="1660"/>
                    <a:pt x="2027" y="1660"/>
                  </a:cubicBezTo>
                  <a:cubicBezTo>
                    <a:pt x="2620" y="1660"/>
                    <a:pt x="3213" y="1528"/>
                    <a:pt x="3759" y="1263"/>
                  </a:cubicBezTo>
                  <a:cubicBezTo>
                    <a:pt x="4095" y="1105"/>
                    <a:pt x="4179" y="633"/>
                    <a:pt x="4001" y="328"/>
                  </a:cubicBezTo>
                  <a:cubicBezTo>
                    <a:pt x="3874" y="117"/>
                    <a:pt x="3648" y="0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1"/>
            <p:cNvSpPr/>
            <p:nvPr/>
          </p:nvSpPr>
          <p:spPr>
            <a:xfrm>
              <a:off x="6508640" y="2093985"/>
              <a:ext cx="180252" cy="65805"/>
            </a:xfrm>
            <a:custGeom>
              <a:avLst/>
              <a:gdLst/>
              <a:ahLst/>
              <a:cxnLst/>
              <a:rect l="l" t="t" r="r" b="b"/>
              <a:pathLst>
                <a:path w="4180" h="1526" extrusionOk="0">
                  <a:moveTo>
                    <a:pt x="3414" y="0"/>
                  </a:moveTo>
                  <a:cubicBezTo>
                    <a:pt x="3300" y="0"/>
                    <a:pt x="3184" y="28"/>
                    <a:pt x="3077" y="87"/>
                  </a:cubicBezTo>
                  <a:cubicBezTo>
                    <a:pt x="2770" y="235"/>
                    <a:pt x="2442" y="299"/>
                    <a:pt x="2111" y="299"/>
                  </a:cubicBezTo>
                  <a:cubicBezTo>
                    <a:pt x="1716" y="299"/>
                    <a:pt x="1316" y="209"/>
                    <a:pt x="945" y="66"/>
                  </a:cubicBezTo>
                  <a:cubicBezTo>
                    <a:pt x="886" y="44"/>
                    <a:pt x="826" y="35"/>
                    <a:pt x="766" y="35"/>
                  </a:cubicBezTo>
                  <a:cubicBezTo>
                    <a:pt x="472" y="35"/>
                    <a:pt x="183" y="270"/>
                    <a:pt x="105" y="549"/>
                  </a:cubicBezTo>
                  <a:cubicBezTo>
                    <a:pt x="0" y="927"/>
                    <a:pt x="242" y="1252"/>
                    <a:pt x="578" y="1379"/>
                  </a:cubicBezTo>
                  <a:cubicBezTo>
                    <a:pt x="725" y="1442"/>
                    <a:pt x="872" y="1484"/>
                    <a:pt x="1029" y="1526"/>
                  </a:cubicBezTo>
                  <a:cubicBezTo>
                    <a:pt x="1071" y="986"/>
                    <a:pt x="1522" y="559"/>
                    <a:pt x="2070" y="559"/>
                  </a:cubicBezTo>
                  <a:cubicBezTo>
                    <a:pt x="2076" y="559"/>
                    <a:pt x="2083" y="559"/>
                    <a:pt x="2090" y="559"/>
                  </a:cubicBezTo>
                  <a:cubicBezTo>
                    <a:pt x="2730" y="559"/>
                    <a:pt x="3056" y="1021"/>
                    <a:pt x="3077" y="1515"/>
                  </a:cubicBezTo>
                  <a:cubicBezTo>
                    <a:pt x="3318" y="1452"/>
                    <a:pt x="3539" y="1368"/>
                    <a:pt x="3759" y="1252"/>
                  </a:cubicBezTo>
                  <a:cubicBezTo>
                    <a:pt x="4095" y="1105"/>
                    <a:pt x="4179" y="633"/>
                    <a:pt x="4001" y="328"/>
                  </a:cubicBezTo>
                  <a:cubicBezTo>
                    <a:pt x="3874" y="117"/>
                    <a:pt x="3648" y="0"/>
                    <a:pt x="3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1"/>
            <p:cNvSpPr/>
            <p:nvPr/>
          </p:nvSpPr>
          <p:spPr>
            <a:xfrm>
              <a:off x="6202522" y="1570666"/>
              <a:ext cx="217596" cy="330318"/>
            </a:xfrm>
            <a:custGeom>
              <a:avLst/>
              <a:gdLst/>
              <a:ahLst/>
              <a:cxnLst/>
              <a:rect l="l" t="t" r="r" b="b"/>
              <a:pathLst>
                <a:path w="5046" h="7660" extrusionOk="0">
                  <a:moveTo>
                    <a:pt x="2660" y="1"/>
                  </a:moveTo>
                  <a:cubicBezTo>
                    <a:pt x="2512" y="1"/>
                    <a:pt x="2368" y="74"/>
                    <a:pt x="2279" y="252"/>
                  </a:cubicBezTo>
                  <a:cubicBezTo>
                    <a:pt x="2017" y="777"/>
                    <a:pt x="1828" y="1334"/>
                    <a:pt x="1702" y="1901"/>
                  </a:cubicBezTo>
                  <a:cubicBezTo>
                    <a:pt x="1376" y="1806"/>
                    <a:pt x="1135" y="1533"/>
                    <a:pt x="1061" y="1207"/>
                  </a:cubicBezTo>
                  <a:cubicBezTo>
                    <a:pt x="1019" y="1060"/>
                    <a:pt x="1009" y="924"/>
                    <a:pt x="1019" y="777"/>
                  </a:cubicBezTo>
                  <a:cubicBezTo>
                    <a:pt x="1019" y="714"/>
                    <a:pt x="1019" y="661"/>
                    <a:pt x="1030" y="609"/>
                  </a:cubicBezTo>
                  <a:lnTo>
                    <a:pt x="1030" y="588"/>
                  </a:lnTo>
                  <a:cubicBezTo>
                    <a:pt x="1060" y="242"/>
                    <a:pt x="764" y="19"/>
                    <a:pt x="491" y="19"/>
                  </a:cubicBezTo>
                  <a:cubicBezTo>
                    <a:pt x="300" y="19"/>
                    <a:pt x="121" y="128"/>
                    <a:pt x="74" y="378"/>
                  </a:cubicBezTo>
                  <a:cubicBezTo>
                    <a:pt x="0" y="798"/>
                    <a:pt x="21" y="1228"/>
                    <a:pt x="158" y="1638"/>
                  </a:cubicBezTo>
                  <a:cubicBezTo>
                    <a:pt x="378" y="2310"/>
                    <a:pt x="904" y="2699"/>
                    <a:pt x="1534" y="2877"/>
                  </a:cubicBezTo>
                  <a:cubicBezTo>
                    <a:pt x="1523" y="2993"/>
                    <a:pt x="1513" y="3119"/>
                    <a:pt x="1502" y="3245"/>
                  </a:cubicBezTo>
                  <a:cubicBezTo>
                    <a:pt x="1397" y="5145"/>
                    <a:pt x="2363" y="6762"/>
                    <a:pt x="4054" y="7603"/>
                  </a:cubicBezTo>
                  <a:cubicBezTo>
                    <a:pt x="4133" y="7642"/>
                    <a:pt x="4211" y="7660"/>
                    <a:pt x="4285" y="7660"/>
                  </a:cubicBezTo>
                  <a:cubicBezTo>
                    <a:pt x="4741" y="7660"/>
                    <a:pt x="5046" y="6996"/>
                    <a:pt x="4558" y="6752"/>
                  </a:cubicBezTo>
                  <a:cubicBezTo>
                    <a:pt x="3497" y="6227"/>
                    <a:pt x="2846" y="5418"/>
                    <a:pt x="2605" y="4421"/>
                  </a:cubicBezTo>
                  <a:cubicBezTo>
                    <a:pt x="2962" y="4400"/>
                    <a:pt x="3298" y="4316"/>
                    <a:pt x="3623" y="4169"/>
                  </a:cubicBezTo>
                  <a:cubicBezTo>
                    <a:pt x="4421" y="3822"/>
                    <a:pt x="4810" y="3056"/>
                    <a:pt x="4810" y="2205"/>
                  </a:cubicBezTo>
                  <a:cubicBezTo>
                    <a:pt x="4805" y="1885"/>
                    <a:pt x="4555" y="1725"/>
                    <a:pt x="4308" y="1725"/>
                  </a:cubicBezTo>
                  <a:cubicBezTo>
                    <a:pt x="4062" y="1725"/>
                    <a:pt x="3818" y="1885"/>
                    <a:pt x="3823" y="2205"/>
                  </a:cubicBezTo>
                  <a:cubicBezTo>
                    <a:pt x="3823" y="2730"/>
                    <a:pt x="3623" y="3129"/>
                    <a:pt x="3140" y="3308"/>
                  </a:cubicBezTo>
                  <a:cubicBezTo>
                    <a:pt x="2930" y="3392"/>
                    <a:pt x="2720" y="3434"/>
                    <a:pt x="2500" y="3434"/>
                  </a:cubicBezTo>
                  <a:cubicBezTo>
                    <a:pt x="2500" y="3297"/>
                    <a:pt x="2500" y="3150"/>
                    <a:pt x="2510" y="3003"/>
                  </a:cubicBezTo>
                  <a:cubicBezTo>
                    <a:pt x="2584" y="2226"/>
                    <a:pt x="2794" y="1460"/>
                    <a:pt x="3130" y="745"/>
                  </a:cubicBezTo>
                  <a:cubicBezTo>
                    <a:pt x="3325" y="356"/>
                    <a:pt x="2984" y="1"/>
                    <a:pt x="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1"/>
            <p:cNvSpPr/>
            <p:nvPr/>
          </p:nvSpPr>
          <p:spPr>
            <a:xfrm>
              <a:off x="6727567" y="1570666"/>
              <a:ext cx="217165" cy="330318"/>
            </a:xfrm>
            <a:custGeom>
              <a:avLst/>
              <a:gdLst/>
              <a:ahLst/>
              <a:cxnLst/>
              <a:rect l="l" t="t" r="r" b="b"/>
              <a:pathLst>
                <a:path w="5036" h="7660" extrusionOk="0">
                  <a:moveTo>
                    <a:pt x="2387" y="1"/>
                  </a:moveTo>
                  <a:cubicBezTo>
                    <a:pt x="2062" y="1"/>
                    <a:pt x="1722" y="356"/>
                    <a:pt x="1917" y="745"/>
                  </a:cubicBezTo>
                  <a:cubicBezTo>
                    <a:pt x="2253" y="1460"/>
                    <a:pt x="2463" y="2226"/>
                    <a:pt x="2526" y="3003"/>
                  </a:cubicBezTo>
                  <a:cubicBezTo>
                    <a:pt x="2547" y="3150"/>
                    <a:pt x="2547" y="3297"/>
                    <a:pt x="2547" y="3434"/>
                  </a:cubicBezTo>
                  <a:cubicBezTo>
                    <a:pt x="2326" y="3434"/>
                    <a:pt x="2106" y="3392"/>
                    <a:pt x="1906" y="3308"/>
                  </a:cubicBezTo>
                  <a:cubicBezTo>
                    <a:pt x="1423" y="3129"/>
                    <a:pt x="1224" y="2730"/>
                    <a:pt x="1224" y="2205"/>
                  </a:cubicBezTo>
                  <a:cubicBezTo>
                    <a:pt x="1229" y="1885"/>
                    <a:pt x="985" y="1725"/>
                    <a:pt x="738" y="1725"/>
                  </a:cubicBezTo>
                  <a:cubicBezTo>
                    <a:pt x="491" y="1725"/>
                    <a:pt x="242" y="1885"/>
                    <a:pt x="236" y="2205"/>
                  </a:cubicBezTo>
                  <a:cubicBezTo>
                    <a:pt x="236" y="3056"/>
                    <a:pt x="625" y="3822"/>
                    <a:pt x="1423" y="4169"/>
                  </a:cubicBezTo>
                  <a:cubicBezTo>
                    <a:pt x="1738" y="4316"/>
                    <a:pt x="2085" y="4400"/>
                    <a:pt x="2431" y="4421"/>
                  </a:cubicBezTo>
                  <a:cubicBezTo>
                    <a:pt x="2190" y="5418"/>
                    <a:pt x="1549" y="6227"/>
                    <a:pt x="488" y="6752"/>
                  </a:cubicBezTo>
                  <a:cubicBezTo>
                    <a:pt x="1" y="6996"/>
                    <a:pt x="298" y="7660"/>
                    <a:pt x="752" y="7660"/>
                  </a:cubicBezTo>
                  <a:cubicBezTo>
                    <a:pt x="825" y="7660"/>
                    <a:pt x="903" y="7642"/>
                    <a:pt x="982" y="7603"/>
                  </a:cubicBezTo>
                  <a:cubicBezTo>
                    <a:pt x="2673" y="6752"/>
                    <a:pt x="3639" y="5135"/>
                    <a:pt x="3534" y="3245"/>
                  </a:cubicBezTo>
                  <a:cubicBezTo>
                    <a:pt x="3523" y="3119"/>
                    <a:pt x="3513" y="2993"/>
                    <a:pt x="3502" y="2867"/>
                  </a:cubicBezTo>
                  <a:cubicBezTo>
                    <a:pt x="4132" y="2699"/>
                    <a:pt x="4657" y="2310"/>
                    <a:pt x="4878" y="1638"/>
                  </a:cubicBezTo>
                  <a:cubicBezTo>
                    <a:pt x="5014" y="1228"/>
                    <a:pt x="5035" y="787"/>
                    <a:pt x="4962" y="367"/>
                  </a:cubicBezTo>
                  <a:cubicBezTo>
                    <a:pt x="4915" y="119"/>
                    <a:pt x="4738" y="12"/>
                    <a:pt x="4549" y="12"/>
                  </a:cubicBezTo>
                  <a:cubicBezTo>
                    <a:pt x="4275" y="12"/>
                    <a:pt x="3975" y="236"/>
                    <a:pt x="4006" y="577"/>
                  </a:cubicBezTo>
                  <a:lnTo>
                    <a:pt x="4006" y="598"/>
                  </a:lnTo>
                  <a:cubicBezTo>
                    <a:pt x="4017" y="661"/>
                    <a:pt x="4017" y="714"/>
                    <a:pt x="4017" y="777"/>
                  </a:cubicBezTo>
                  <a:cubicBezTo>
                    <a:pt x="4027" y="913"/>
                    <a:pt x="4017" y="1060"/>
                    <a:pt x="3975" y="1197"/>
                  </a:cubicBezTo>
                  <a:cubicBezTo>
                    <a:pt x="3901" y="1533"/>
                    <a:pt x="3660" y="1796"/>
                    <a:pt x="3345" y="1901"/>
                  </a:cubicBezTo>
                  <a:cubicBezTo>
                    <a:pt x="3219" y="1334"/>
                    <a:pt x="3019" y="777"/>
                    <a:pt x="2767" y="252"/>
                  </a:cubicBezTo>
                  <a:cubicBezTo>
                    <a:pt x="2678" y="74"/>
                    <a:pt x="2534" y="1"/>
                    <a:pt x="2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1"/>
            <p:cNvSpPr/>
            <p:nvPr/>
          </p:nvSpPr>
          <p:spPr>
            <a:xfrm>
              <a:off x="6295794" y="1825555"/>
              <a:ext cx="124322" cy="75421"/>
            </a:xfrm>
            <a:custGeom>
              <a:avLst/>
              <a:gdLst/>
              <a:ahLst/>
              <a:cxnLst/>
              <a:rect l="l" t="t" r="r" b="b"/>
              <a:pathLst>
                <a:path w="2883" h="1749" extrusionOk="0">
                  <a:moveTo>
                    <a:pt x="1" y="1"/>
                  </a:moveTo>
                  <a:cubicBezTo>
                    <a:pt x="463" y="725"/>
                    <a:pt x="1114" y="1313"/>
                    <a:pt x="1891" y="1692"/>
                  </a:cubicBezTo>
                  <a:cubicBezTo>
                    <a:pt x="1970" y="1731"/>
                    <a:pt x="2048" y="1749"/>
                    <a:pt x="2122" y="1749"/>
                  </a:cubicBezTo>
                  <a:cubicBezTo>
                    <a:pt x="2578" y="1749"/>
                    <a:pt x="2883" y="1085"/>
                    <a:pt x="2395" y="841"/>
                  </a:cubicBezTo>
                  <a:cubicBezTo>
                    <a:pt x="1975" y="641"/>
                    <a:pt x="1607" y="368"/>
                    <a:pt x="1282" y="43"/>
                  </a:cubicBezTo>
                  <a:cubicBezTo>
                    <a:pt x="1129" y="58"/>
                    <a:pt x="977" y="65"/>
                    <a:pt x="825" y="65"/>
                  </a:cubicBezTo>
                  <a:cubicBezTo>
                    <a:pt x="547" y="65"/>
                    <a:pt x="272" y="4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1"/>
            <p:cNvSpPr/>
            <p:nvPr/>
          </p:nvSpPr>
          <p:spPr>
            <a:xfrm>
              <a:off x="6727567" y="1839613"/>
              <a:ext cx="106211" cy="61363"/>
            </a:xfrm>
            <a:custGeom>
              <a:avLst/>
              <a:gdLst/>
              <a:ahLst/>
              <a:cxnLst/>
              <a:rect l="l" t="t" r="r" b="b"/>
              <a:pathLst>
                <a:path w="2463" h="1423" extrusionOk="0">
                  <a:moveTo>
                    <a:pt x="1276" y="0"/>
                  </a:moveTo>
                  <a:cubicBezTo>
                    <a:pt x="1035" y="200"/>
                    <a:pt x="772" y="378"/>
                    <a:pt x="488" y="515"/>
                  </a:cubicBezTo>
                  <a:cubicBezTo>
                    <a:pt x="1" y="759"/>
                    <a:pt x="298" y="1423"/>
                    <a:pt x="752" y="1423"/>
                  </a:cubicBezTo>
                  <a:cubicBezTo>
                    <a:pt x="825" y="1423"/>
                    <a:pt x="903" y="1405"/>
                    <a:pt x="982" y="1366"/>
                  </a:cubicBezTo>
                  <a:cubicBezTo>
                    <a:pt x="1549" y="1082"/>
                    <a:pt x="2053" y="704"/>
                    <a:pt x="2463" y="231"/>
                  </a:cubicBezTo>
                  <a:lnTo>
                    <a:pt x="2463" y="231"/>
                  </a:lnTo>
                  <a:cubicBezTo>
                    <a:pt x="2366" y="255"/>
                    <a:pt x="2268" y="269"/>
                    <a:pt x="2169" y="269"/>
                  </a:cubicBezTo>
                  <a:cubicBezTo>
                    <a:pt x="2053" y="269"/>
                    <a:pt x="1936" y="250"/>
                    <a:pt x="1822" y="210"/>
                  </a:cubicBezTo>
                  <a:cubicBezTo>
                    <a:pt x="1644" y="147"/>
                    <a:pt x="1455" y="84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1"/>
            <p:cNvSpPr/>
            <p:nvPr/>
          </p:nvSpPr>
          <p:spPr>
            <a:xfrm>
              <a:off x="6335638" y="1808954"/>
              <a:ext cx="187540" cy="161106"/>
            </a:xfrm>
            <a:custGeom>
              <a:avLst/>
              <a:gdLst/>
              <a:ahLst/>
              <a:cxnLst/>
              <a:rect l="l" t="t" r="r" b="b"/>
              <a:pathLst>
                <a:path w="4349" h="3736" extrusionOk="0">
                  <a:moveTo>
                    <a:pt x="3220" y="0"/>
                  </a:moveTo>
                  <a:cubicBezTo>
                    <a:pt x="2654" y="0"/>
                    <a:pt x="3834" y="1047"/>
                    <a:pt x="3834" y="1047"/>
                  </a:cubicBezTo>
                  <a:cubicBezTo>
                    <a:pt x="3834" y="1047"/>
                    <a:pt x="2441" y="553"/>
                    <a:pt x="1954" y="553"/>
                  </a:cubicBezTo>
                  <a:cubicBezTo>
                    <a:pt x="1817" y="553"/>
                    <a:pt x="1752" y="592"/>
                    <a:pt x="1807" y="690"/>
                  </a:cubicBezTo>
                  <a:cubicBezTo>
                    <a:pt x="1943" y="953"/>
                    <a:pt x="2185" y="1152"/>
                    <a:pt x="2468" y="1247"/>
                  </a:cubicBezTo>
                  <a:cubicBezTo>
                    <a:pt x="2468" y="1247"/>
                    <a:pt x="2054" y="1218"/>
                    <a:pt x="1661" y="1218"/>
                  </a:cubicBezTo>
                  <a:cubicBezTo>
                    <a:pt x="1019" y="1218"/>
                    <a:pt x="432" y="1295"/>
                    <a:pt x="1786" y="1698"/>
                  </a:cubicBezTo>
                  <a:cubicBezTo>
                    <a:pt x="1786" y="1698"/>
                    <a:pt x="1567" y="1685"/>
                    <a:pt x="1271" y="1685"/>
                  </a:cubicBezTo>
                  <a:cubicBezTo>
                    <a:pt x="869" y="1685"/>
                    <a:pt x="327" y="1710"/>
                    <a:pt x="1" y="1824"/>
                  </a:cubicBezTo>
                  <a:cubicBezTo>
                    <a:pt x="757" y="2465"/>
                    <a:pt x="1523" y="3106"/>
                    <a:pt x="2416" y="3526"/>
                  </a:cubicBezTo>
                  <a:cubicBezTo>
                    <a:pt x="2615" y="3610"/>
                    <a:pt x="2825" y="3683"/>
                    <a:pt x="3035" y="3736"/>
                  </a:cubicBezTo>
                  <a:cubicBezTo>
                    <a:pt x="3655" y="3043"/>
                    <a:pt x="4065" y="2045"/>
                    <a:pt x="4348" y="1131"/>
                  </a:cubicBezTo>
                  <a:cubicBezTo>
                    <a:pt x="4306" y="858"/>
                    <a:pt x="4243" y="585"/>
                    <a:pt x="4170" y="312"/>
                  </a:cubicBezTo>
                  <a:cubicBezTo>
                    <a:pt x="3939" y="186"/>
                    <a:pt x="3687" y="92"/>
                    <a:pt x="3424" y="29"/>
                  </a:cubicBezTo>
                  <a:cubicBezTo>
                    <a:pt x="3340" y="9"/>
                    <a:pt x="3272" y="0"/>
                    <a:pt x="3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1"/>
            <p:cNvSpPr/>
            <p:nvPr/>
          </p:nvSpPr>
          <p:spPr>
            <a:xfrm>
              <a:off x="6671164" y="1814732"/>
              <a:ext cx="187540" cy="161235"/>
            </a:xfrm>
            <a:custGeom>
              <a:avLst/>
              <a:gdLst/>
              <a:ahLst/>
              <a:cxnLst/>
              <a:rect l="l" t="t" r="r" b="b"/>
              <a:pathLst>
                <a:path w="4349" h="3739" extrusionOk="0">
                  <a:moveTo>
                    <a:pt x="1133" y="0"/>
                  </a:moveTo>
                  <a:cubicBezTo>
                    <a:pt x="1080" y="0"/>
                    <a:pt x="1012" y="10"/>
                    <a:pt x="925" y="31"/>
                  </a:cubicBezTo>
                  <a:cubicBezTo>
                    <a:pt x="662" y="84"/>
                    <a:pt x="410" y="178"/>
                    <a:pt x="179" y="304"/>
                  </a:cubicBezTo>
                  <a:cubicBezTo>
                    <a:pt x="106" y="577"/>
                    <a:pt x="43" y="850"/>
                    <a:pt x="1" y="1134"/>
                  </a:cubicBezTo>
                  <a:cubicBezTo>
                    <a:pt x="284" y="2037"/>
                    <a:pt x="694" y="3035"/>
                    <a:pt x="1313" y="3738"/>
                  </a:cubicBezTo>
                  <a:cubicBezTo>
                    <a:pt x="1523" y="3686"/>
                    <a:pt x="1733" y="3612"/>
                    <a:pt x="1933" y="3518"/>
                  </a:cubicBezTo>
                  <a:cubicBezTo>
                    <a:pt x="2826" y="3098"/>
                    <a:pt x="3592" y="2457"/>
                    <a:pt x="4348" y="1827"/>
                  </a:cubicBezTo>
                  <a:cubicBezTo>
                    <a:pt x="4022" y="1712"/>
                    <a:pt x="3479" y="1688"/>
                    <a:pt x="3078" y="1688"/>
                  </a:cubicBezTo>
                  <a:cubicBezTo>
                    <a:pt x="2782" y="1688"/>
                    <a:pt x="2563" y="1701"/>
                    <a:pt x="2563" y="1701"/>
                  </a:cubicBezTo>
                  <a:cubicBezTo>
                    <a:pt x="3899" y="1296"/>
                    <a:pt x="3345" y="1218"/>
                    <a:pt x="2714" y="1218"/>
                  </a:cubicBezTo>
                  <a:cubicBezTo>
                    <a:pt x="2313" y="1218"/>
                    <a:pt x="1881" y="1249"/>
                    <a:pt x="1881" y="1249"/>
                  </a:cubicBezTo>
                  <a:cubicBezTo>
                    <a:pt x="2164" y="1155"/>
                    <a:pt x="2406" y="955"/>
                    <a:pt x="2542" y="693"/>
                  </a:cubicBezTo>
                  <a:cubicBezTo>
                    <a:pt x="2598" y="593"/>
                    <a:pt x="2530" y="555"/>
                    <a:pt x="2391" y="555"/>
                  </a:cubicBezTo>
                  <a:cubicBezTo>
                    <a:pt x="1900" y="555"/>
                    <a:pt x="515" y="1039"/>
                    <a:pt x="515" y="1039"/>
                  </a:cubicBezTo>
                  <a:cubicBezTo>
                    <a:pt x="515" y="1039"/>
                    <a:pt x="1677" y="0"/>
                    <a:pt x="1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71"/>
          <p:cNvSpPr txBox="1"/>
          <p:nvPr/>
        </p:nvSpPr>
        <p:spPr>
          <a:xfrm>
            <a:off x="2818875" y="4331400"/>
            <a:ext cx="36594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 i="1" dirty="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template was created by </a:t>
            </a:r>
            <a:r>
              <a:rPr lang="en" sz="800" i="1" dirty="0">
                <a:solidFill>
                  <a:schemeClr val="dk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800" i="1" dirty="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, including icons by </a:t>
            </a:r>
            <a:r>
              <a:rPr lang="en" sz="800" i="1" dirty="0">
                <a:solidFill>
                  <a:schemeClr val="dk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800" i="1" dirty="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, and infographics &amp; images by </a:t>
            </a:r>
            <a:r>
              <a:rPr lang="en" sz="800" i="1" dirty="0">
                <a:solidFill>
                  <a:schemeClr val="dk2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800" i="1" dirty="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800" i="1" dirty="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031" name="Google Shape;2031;p71"/>
          <p:cNvGrpSpPr/>
          <p:nvPr/>
        </p:nvGrpSpPr>
        <p:grpSpPr>
          <a:xfrm>
            <a:off x="5335438" y="3052754"/>
            <a:ext cx="974979" cy="1135343"/>
            <a:chOff x="3050488" y="2782804"/>
            <a:chExt cx="974979" cy="1135343"/>
          </a:xfrm>
        </p:grpSpPr>
        <p:sp>
          <p:nvSpPr>
            <p:cNvPr id="2032" name="Google Shape;2032;p71"/>
            <p:cNvSpPr/>
            <p:nvPr/>
          </p:nvSpPr>
          <p:spPr>
            <a:xfrm>
              <a:off x="3307275" y="3782182"/>
              <a:ext cx="143555" cy="135965"/>
            </a:xfrm>
            <a:custGeom>
              <a:avLst/>
              <a:gdLst/>
              <a:ahLst/>
              <a:cxnLst/>
              <a:rect l="l" t="t" r="r" b="b"/>
              <a:pathLst>
                <a:path w="3329" h="3153" extrusionOk="0">
                  <a:moveTo>
                    <a:pt x="2268" y="0"/>
                  </a:moveTo>
                  <a:cubicBezTo>
                    <a:pt x="1963" y="0"/>
                    <a:pt x="1627" y="273"/>
                    <a:pt x="1669" y="599"/>
                  </a:cubicBezTo>
                  <a:cubicBezTo>
                    <a:pt x="1709" y="1025"/>
                    <a:pt x="1775" y="1443"/>
                    <a:pt x="1865" y="1858"/>
                  </a:cubicBezTo>
                  <a:lnTo>
                    <a:pt x="1865" y="1858"/>
                  </a:lnTo>
                  <a:lnTo>
                    <a:pt x="777" y="1932"/>
                  </a:lnTo>
                  <a:cubicBezTo>
                    <a:pt x="16" y="1984"/>
                    <a:pt x="0" y="3152"/>
                    <a:pt x="729" y="3152"/>
                  </a:cubicBezTo>
                  <a:cubicBezTo>
                    <a:pt x="744" y="3152"/>
                    <a:pt x="760" y="3151"/>
                    <a:pt x="777" y="3150"/>
                  </a:cubicBezTo>
                  <a:lnTo>
                    <a:pt x="2625" y="3014"/>
                  </a:lnTo>
                  <a:cubicBezTo>
                    <a:pt x="3014" y="2993"/>
                    <a:pt x="3329" y="2646"/>
                    <a:pt x="3213" y="2247"/>
                  </a:cubicBezTo>
                  <a:cubicBezTo>
                    <a:pt x="3056" y="1712"/>
                    <a:pt x="2940" y="1155"/>
                    <a:pt x="2877" y="599"/>
                  </a:cubicBezTo>
                  <a:cubicBezTo>
                    <a:pt x="2835" y="273"/>
                    <a:pt x="2625" y="0"/>
                    <a:pt x="2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1"/>
            <p:cNvSpPr/>
            <p:nvPr/>
          </p:nvSpPr>
          <p:spPr>
            <a:xfrm>
              <a:off x="3597955" y="3782182"/>
              <a:ext cx="142649" cy="135965"/>
            </a:xfrm>
            <a:custGeom>
              <a:avLst/>
              <a:gdLst/>
              <a:ahLst/>
              <a:cxnLst/>
              <a:rect l="l" t="t" r="r" b="b"/>
              <a:pathLst>
                <a:path w="3308" h="3153" extrusionOk="0">
                  <a:moveTo>
                    <a:pt x="1040" y="0"/>
                  </a:moveTo>
                  <a:cubicBezTo>
                    <a:pt x="683" y="0"/>
                    <a:pt x="473" y="273"/>
                    <a:pt x="441" y="599"/>
                  </a:cubicBezTo>
                  <a:cubicBezTo>
                    <a:pt x="368" y="1166"/>
                    <a:pt x="263" y="1712"/>
                    <a:pt x="95" y="2258"/>
                  </a:cubicBezTo>
                  <a:cubicBezTo>
                    <a:pt x="0" y="2636"/>
                    <a:pt x="284" y="3014"/>
                    <a:pt x="683" y="3024"/>
                  </a:cubicBezTo>
                  <a:lnTo>
                    <a:pt x="2531" y="3150"/>
                  </a:lnTo>
                  <a:cubicBezTo>
                    <a:pt x="2548" y="3151"/>
                    <a:pt x="2564" y="3152"/>
                    <a:pt x="2580" y="3152"/>
                  </a:cubicBezTo>
                  <a:cubicBezTo>
                    <a:pt x="3308" y="3152"/>
                    <a:pt x="3292" y="1994"/>
                    <a:pt x="2531" y="1943"/>
                  </a:cubicBezTo>
                  <a:lnTo>
                    <a:pt x="1442" y="1862"/>
                  </a:lnTo>
                  <a:lnTo>
                    <a:pt x="1442" y="1862"/>
                  </a:lnTo>
                  <a:cubicBezTo>
                    <a:pt x="1534" y="1446"/>
                    <a:pt x="1602" y="1027"/>
                    <a:pt x="1649" y="599"/>
                  </a:cubicBezTo>
                  <a:cubicBezTo>
                    <a:pt x="1680" y="273"/>
                    <a:pt x="1344" y="0"/>
                    <a:pt x="1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1"/>
            <p:cNvSpPr/>
            <p:nvPr/>
          </p:nvSpPr>
          <p:spPr>
            <a:xfrm>
              <a:off x="3090806" y="2782804"/>
              <a:ext cx="254509" cy="457400"/>
            </a:xfrm>
            <a:custGeom>
              <a:avLst/>
              <a:gdLst/>
              <a:ahLst/>
              <a:cxnLst/>
              <a:rect l="l" t="t" r="r" b="b"/>
              <a:pathLst>
                <a:path w="5902" h="10607" extrusionOk="0">
                  <a:moveTo>
                    <a:pt x="2573" y="1"/>
                  </a:moveTo>
                  <a:lnTo>
                    <a:pt x="2573" y="1"/>
                  </a:lnTo>
                  <a:cubicBezTo>
                    <a:pt x="3056" y="1030"/>
                    <a:pt x="2972" y="2185"/>
                    <a:pt x="2615" y="3277"/>
                  </a:cubicBezTo>
                  <a:cubicBezTo>
                    <a:pt x="2573" y="3392"/>
                    <a:pt x="2531" y="3508"/>
                    <a:pt x="2489" y="3613"/>
                  </a:cubicBezTo>
                  <a:cubicBezTo>
                    <a:pt x="2321" y="4023"/>
                    <a:pt x="2122" y="4422"/>
                    <a:pt x="1901" y="4800"/>
                  </a:cubicBezTo>
                  <a:cubicBezTo>
                    <a:pt x="1849" y="4915"/>
                    <a:pt x="1786" y="5020"/>
                    <a:pt x="1691" y="5104"/>
                  </a:cubicBezTo>
                  <a:cubicBezTo>
                    <a:pt x="1691" y="5115"/>
                    <a:pt x="1691" y="5136"/>
                    <a:pt x="1681" y="5146"/>
                  </a:cubicBezTo>
                  <a:cubicBezTo>
                    <a:pt x="1660" y="5251"/>
                    <a:pt x="1607" y="5335"/>
                    <a:pt x="1544" y="5419"/>
                  </a:cubicBezTo>
                  <a:lnTo>
                    <a:pt x="1533" y="5430"/>
                  </a:lnTo>
                  <a:cubicBezTo>
                    <a:pt x="1208" y="5923"/>
                    <a:pt x="903" y="6406"/>
                    <a:pt x="567" y="6900"/>
                  </a:cubicBezTo>
                  <a:cubicBezTo>
                    <a:pt x="179" y="7666"/>
                    <a:pt x="0" y="8359"/>
                    <a:pt x="483" y="8832"/>
                  </a:cubicBezTo>
                  <a:cubicBezTo>
                    <a:pt x="1576" y="9935"/>
                    <a:pt x="3098" y="10407"/>
                    <a:pt x="4726" y="10607"/>
                  </a:cubicBezTo>
                  <a:cubicBezTo>
                    <a:pt x="5030" y="9704"/>
                    <a:pt x="5440" y="8454"/>
                    <a:pt x="5902" y="7855"/>
                  </a:cubicBezTo>
                  <a:lnTo>
                    <a:pt x="3917" y="7057"/>
                  </a:lnTo>
                  <a:cubicBezTo>
                    <a:pt x="3581" y="6910"/>
                    <a:pt x="3445" y="6501"/>
                    <a:pt x="3655" y="6186"/>
                  </a:cubicBezTo>
                  <a:cubicBezTo>
                    <a:pt x="4264" y="5220"/>
                    <a:pt x="4327" y="3907"/>
                    <a:pt x="4043" y="2773"/>
                  </a:cubicBezTo>
                  <a:cubicBezTo>
                    <a:pt x="3781" y="1744"/>
                    <a:pt x="3277" y="799"/>
                    <a:pt x="2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1"/>
            <p:cNvSpPr/>
            <p:nvPr/>
          </p:nvSpPr>
          <p:spPr>
            <a:xfrm>
              <a:off x="3050488" y="3080298"/>
              <a:ext cx="244116" cy="206600"/>
            </a:xfrm>
            <a:custGeom>
              <a:avLst/>
              <a:gdLst/>
              <a:ahLst/>
              <a:cxnLst/>
              <a:rect l="l" t="t" r="r" b="b"/>
              <a:pathLst>
                <a:path w="5661" h="4791" extrusionOk="0">
                  <a:moveTo>
                    <a:pt x="1502" y="1"/>
                  </a:moveTo>
                  <a:cubicBezTo>
                    <a:pt x="1502" y="2"/>
                    <a:pt x="1502" y="2"/>
                    <a:pt x="1501" y="3"/>
                  </a:cubicBezTo>
                  <a:lnTo>
                    <a:pt x="1501" y="3"/>
                  </a:lnTo>
                  <a:cubicBezTo>
                    <a:pt x="1502" y="2"/>
                    <a:pt x="1502" y="2"/>
                    <a:pt x="1502" y="1"/>
                  </a:cubicBezTo>
                  <a:close/>
                  <a:moveTo>
                    <a:pt x="1501" y="3"/>
                  </a:moveTo>
                  <a:lnTo>
                    <a:pt x="1501" y="3"/>
                  </a:lnTo>
                  <a:cubicBezTo>
                    <a:pt x="1480" y="44"/>
                    <a:pt x="1450" y="75"/>
                    <a:pt x="1429" y="116"/>
                  </a:cubicBezTo>
                  <a:cubicBezTo>
                    <a:pt x="1429" y="116"/>
                    <a:pt x="1418" y="127"/>
                    <a:pt x="1418" y="137"/>
                  </a:cubicBezTo>
                  <a:cubicBezTo>
                    <a:pt x="1177" y="337"/>
                    <a:pt x="1103" y="547"/>
                    <a:pt x="977" y="757"/>
                  </a:cubicBezTo>
                  <a:cubicBezTo>
                    <a:pt x="977" y="757"/>
                    <a:pt x="977" y="767"/>
                    <a:pt x="967" y="767"/>
                  </a:cubicBezTo>
                  <a:cubicBezTo>
                    <a:pt x="662" y="1219"/>
                    <a:pt x="400" y="1681"/>
                    <a:pt x="179" y="2174"/>
                  </a:cubicBezTo>
                  <a:cubicBezTo>
                    <a:pt x="85" y="2384"/>
                    <a:pt x="1" y="2626"/>
                    <a:pt x="74" y="2847"/>
                  </a:cubicBezTo>
                  <a:cubicBezTo>
                    <a:pt x="137" y="2994"/>
                    <a:pt x="242" y="3120"/>
                    <a:pt x="368" y="3204"/>
                  </a:cubicBezTo>
                  <a:cubicBezTo>
                    <a:pt x="421" y="3246"/>
                    <a:pt x="463" y="3277"/>
                    <a:pt x="515" y="3309"/>
                  </a:cubicBezTo>
                  <a:cubicBezTo>
                    <a:pt x="526" y="3319"/>
                    <a:pt x="547" y="3330"/>
                    <a:pt x="557" y="3330"/>
                  </a:cubicBezTo>
                  <a:cubicBezTo>
                    <a:pt x="1030" y="3634"/>
                    <a:pt x="1544" y="3886"/>
                    <a:pt x="2069" y="4075"/>
                  </a:cubicBezTo>
                  <a:cubicBezTo>
                    <a:pt x="2153" y="4107"/>
                    <a:pt x="2227" y="4138"/>
                    <a:pt x="2311" y="4159"/>
                  </a:cubicBezTo>
                  <a:cubicBezTo>
                    <a:pt x="2637" y="4275"/>
                    <a:pt x="2962" y="4359"/>
                    <a:pt x="3298" y="4422"/>
                  </a:cubicBezTo>
                  <a:cubicBezTo>
                    <a:pt x="3498" y="4460"/>
                    <a:pt x="4747" y="4790"/>
                    <a:pt x="5138" y="4790"/>
                  </a:cubicBezTo>
                  <a:cubicBezTo>
                    <a:pt x="5179" y="4790"/>
                    <a:pt x="5210" y="4787"/>
                    <a:pt x="5230" y="4779"/>
                  </a:cubicBezTo>
                  <a:cubicBezTo>
                    <a:pt x="5325" y="4747"/>
                    <a:pt x="5472" y="4306"/>
                    <a:pt x="5661" y="3718"/>
                  </a:cubicBezTo>
                  <a:cubicBezTo>
                    <a:pt x="4033" y="3508"/>
                    <a:pt x="2511" y="3036"/>
                    <a:pt x="1418" y="1933"/>
                  </a:cubicBezTo>
                  <a:cubicBezTo>
                    <a:pt x="936" y="1461"/>
                    <a:pt x="1114" y="769"/>
                    <a:pt x="1501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1"/>
            <p:cNvSpPr/>
            <p:nvPr/>
          </p:nvSpPr>
          <p:spPr>
            <a:xfrm>
              <a:off x="3139706" y="3181805"/>
              <a:ext cx="46098" cy="77879"/>
            </a:xfrm>
            <a:custGeom>
              <a:avLst/>
              <a:gdLst/>
              <a:ahLst/>
              <a:cxnLst/>
              <a:rect l="l" t="t" r="r" b="b"/>
              <a:pathLst>
                <a:path w="1069" h="1806" extrusionOk="0">
                  <a:moveTo>
                    <a:pt x="1011" y="1"/>
                  </a:moveTo>
                  <a:cubicBezTo>
                    <a:pt x="996" y="1"/>
                    <a:pt x="980" y="6"/>
                    <a:pt x="967" y="20"/>
                  </a:cubicBezTo>
                  <a:cubicBezTo>
                    <a:pt x="589" y="545"/>
                    <a:pt x="263" y="1123"/>
                    <a:pt x="0" y="1721"/>
                  </a:cubicBezTo>
                  <a:cubicBezTo>
                    <a:pt x="84" y="1753"/>
                    <a:pt x="158" y="1784"/>
                    <a:pt x="242" y="1805"/>
                  </a:cubicBezTo>
                  <a:cubicBezTo>
                    <a:pt x="505" y="1228"/>
                    <a:pt x="767" y="640"/>
                    <a:pt x="1061" y="62"/>
                  </a:cubicBezTo>
                  <a:cubicBezTo>
                    <a:pt x="1068" y="26"/>
                    <a:pt x="1042" y="1"/>
                    <a:pt x="10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1"/>
            <p:cNvSpPr/>
            <p:nvPr/>
          </p:nvSpPr>
          <p:spPr>
            <a:xfrm>
              <a:off x="3066788" y="3154552"/>
              <a:ext cx="74774" cy="69815"/>
            </a:xfrm>
            <a:custGeom>
              <a:avLst/>
              <a:gdLst/>
              <a:ahLst/>
              <a:cxnLst/>
              <a:rect l="l" t="t" r="r" b="b"/>
              <a:pathLst>
                <a:path w="1734" h="1619" extrusionOk="0">
                  <a:moveTo>
                    <a:pt x="1733" y="1"/>
                  </a:moveTo>
                  <a:cubicBezTo>
                    <a:pt x="1124" y="463"/>
                    <a:pt x="536" y="957"/>
                    <a:pt x="1" y="1492"/>
                  </a:cubicBezTo>
                  <a:cubicBezTo>
                    <a:pt x="43" y="1524"/>
                    <a:pt x="95" y="1555"/>
                    <a:pt x="137" y="1587"/>
                  </a:cubicBezTo>
                  <a:cubicBezTo>
                    <a:pt x="148" y="1597"/>
                    <a:pt x="169" y="1608"/>
                    <a:pt x="179" y="1618"/>
                  </a:cubicBezTo>
                  <a:cubicBezTo>
                    <a:pt x="704" y="1083"/>
                    <a:pt x="1219" y="547"/>
                    <a:pt x="1733" y="11"/>
                  </a:cubicBezTo>
                  <a:cubicBezTo>
                    <a:pt x="1733" y="1"/>
                    <a:pt x="1733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1"/>
            <p:cNvSpPr/>
            <p:nvPr/>
          </p:nvSpPr>
          <p:spPr>
            <a:xfrm>
              <a:off x="3092617" y="3079133"/>
              <a:ext cx="78397" cy="33808"/>
            </a:xfrm>
            <a:custGeom>
              <a:avLst/>
              <a:gdLst/>
              <a:ahLst/>
              <a:cxnLst/>
              <a:rect l="l" t="t" r="r" b="b"/>
              <a:pathLst>
                <a:path w="1818" h="784" extrusionOk="0">
                  <a:moveTo>
                    <a:pt x="1338" y="0"/>
                  </a:moveTo>
                  <a:cubicBezTo>
                    <a:pt x="1040" y="0"/>
                    <a:pt x="741" y="47"/>
                    <a:pt x="452" y="143"/>
                  </a:cubicBezTo>
                  <a:cubicBezTo>
                    <a:pt x="452" y="143"/>
                    <a:pt x="441" y="154"/>
                    <a:pt x="441" y="164"/>
                  </a:cubicBezTo>
                  <a:cubicBezTo>
                    <a:pt x="200" y="364"/>
                    <a:pt x="126" y="574"/>
                    <a:pt x="0" y="784"/>
                  </a:cubicBezTo>
                  <a:cubicBezTo>
                    <a:pt x="609" y="574"/>
                    <a:pt x="1239" y="374"/>
                    <a:pt x="1807" y="80"/>
                  </a:cubicBezTo>
                  <a:cubicBezTo>
                    <a:pt x="1817" y="70"/>
                    <a:pt x="1817" y="49"/>
                    <a:pt x="1807" y="38"/>
                  </a:cubicBezTo>
                  <a:cubicBezTo>
                    <a:pt x="1651" y="13"/>
                    <a:pt x="1495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1"/>
            <p:cNvSpPr/>
            <p:nvPr/>
          </p:nvSpPr>
          <p:spPr>
            <a:xfrm>
              <a:off x="3155531" y="3000825"/>
              <a:ext cx="50798" cy="16128"/>
            </a:xfrm>
            <a:custGeom>
              <a:avLst/>
              <a:gdLst/>
              <a:ahLst/>
              <a:cxnLst/>
              <a:rect l="l" t="t" r="r" b="b"/>
              <a:pathLst>
                <a:path w="1178" h="374" extrusionOk="0">
                  <a:moveTo>
                    <a:pt x="663" y="1"/>
                  </a:moveTo>
                  <a:cubicBezTo>
                    <a:pt x="505" y="1"/>
                    <a:pt x="348" y="17"/>
                    <a:pt x="190" y="48"/>
                  </a:cubicBezTo>
                  <a:cubicBezTo>
                    <a:pt x="190" y="164"/>
                    <a:pt x="75" y="269"/>
                    <a:pt x="1" y="374"/>
                  </a:cubicBezTo>
                  <a:cubicBezTo>
                    <a:pt x="379" y="290"/>
                    <a:pt x="789" y="206"/>
                    <a:pt x="1156" y="80"/>
                  </a:cubicBezTo>
                  <a:cubicBezTo>
                    <a:pt x="1177" y="80"/>
                    <a:pt x="1156" y="59"/>
                    <a:pt x="1135" y="48"/>
                  </a:cubicBezTo>
                  <a:cubicBezTo>
                    <a:pt x="978" y="17"/>
                    <a:pt x="820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1"/>
            <p:cNvSpPr/>
            <p:nvPr/>
          </p:nvSpPr>
          <p:spPr>
            <a:xfrm>
              <a:off x="3198566" y="2924069"/>
              <a:ext cx="26305" cy="14575"/>
            </a:xfrm>
            <a:custGeom>
              <a:avLst/>
              <a:gdLst/>
              <a:ahLst/>
              <a:cxnLst/>
              <a:rect l="l" t="t" r="r" b="b"/>
              <a:pathLst>
                <a:path w="610" h="338" extrusionOk="0">
                  <a:moveTo>
                    <a:pt x="116" y="1"/>
                  </a:moveTo>
                  <a:cubicBezTo>
                    <a:pt x="74" y="116"/>
                    <a:pt x="43" y="232"/>
                    <a:pt x="1" y="337"/>
                  </a:cubicBezTo>
                  <a:cubicBezTo>
                    <a:pt x="190" y="274"/>
                    <a:pt x="389" y="211"/>
                    <a:pt x="589" y="169"/>
                  </a:cubicBezTo>
                  <a:cubicBezTo>
                    <a:pt x="610" y="158"/>
                    <a:pt x="610" y="116"/>
                    <a:pt x="589" y="106"/>
                  </a:cubicBezTo>
                  <a:cubicBezTo>
                    <a:pt x="431" y="64"/>
                    <a:pt x="274" y="22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1"/>
            <p:cNvSpPr/>
            <p:nvPr/>
          </p:nvSpPr>
          <p:spPr>
            <a:xfrm>
              <a:off x="3730165" y="2782804"/>
              <a:ext cx="254552" cy="457400"/>
            </a:xfrm>
            <a:custGeom>
              <a:avLst/>
              <a:gdLst/>
              <a:ahLst/>
              <a:cxnLst/>
              <a:rect l="l" t="t" r="r" b="b"/>
              <a:pathLst>
                <a:path w="5903" h="10607" extrusionOk="0">
                  <a:moveTo>
                    <a:pt x="3329" y="1"/>
                  </a:moveTo>
                  <a:lnTo>
                    <a:pt x="3329" y="1"/>
                  </a:lnTo>
                  <a:cubicBezTo>
                    <a:pt x="2626" y="799"/>
                    <a:pt x="2122" y="1744"/>
                    <a:pt x="1859" y="2773"/>
                  </a:cubicBezTo>
                  <a:cubicBezTo>
                    <a:pt x="1576" y="3907"/>
                    <a:pt x="1639" y="5220"/>
                    <a:pt x="2248" y="6186"/>
                  </a:cubicBezTo>
                  <a:cubicBezTo>
                    <a:pt x="2447" y="6501"/>
                    <a:pt x="2321" y="6910"/>
                    <a:pt x="1975" y="7057"/>
                  </a:cubicBezTo>
                  <a:lnTo>
                    <a:pt x="1" y="7855"/>
                  </a:lnTo>
                  <a:cubicBezTo>
                    <a:pt x="463" y="8454"/>
                    <a:pt x="872" y="9704"/>
                    <a:pt x="1166" y="10607"/>
                  </a:cubicBezTo>
                  <a:cubicBezTo>
                    <a:pt x="2804" y="10407"/>
                    <a:pt x="4327" y="9935"/>
                    <a:pt x="5419" y="8832"/>
                  </a:cubicBezTo>
                  <a:cubicBezTo>
                    <a:pt x="5902" y="8359"/>
                    <a:pt x="5724" y="7666"/>
                    <a:pt x="5335" y="6900"/>
                  </a:cubicBezTo>
                  <a:cubicBezTo>
                    <a:pt x="4999" y="6406"/>
                    <a:pt x="4695" y="5923"/>
                    <a:pt x="4369" y="5430"/>
                  </a:cubicBezTo>
                  <a:lnTo>
                    <a:pt x="4369" y="5419"/>
                  </a:lnTo>
                  <a:cubicBezTo>
                    <a:pt x="4306" y="5335"/>
                    <a:pt x="4264" y="5241"/>
                    <a:pt x="4243" y="5146"/>
                  </a:cubicBezTo>
                  <a:cubicBezTo>
                    <a:pt x="4232" y="5136"/>
                    <a:pt x="4264" y="5115"/>
                    <a:pt x="4264" y="5104"/>
                  </a:cubicBezTo>
                  <a:cubicBezTo>
                    <a:pt x="4159" y="5020"/>
                    <a:pt x="4085" y="4915"/>
                    <a:pt x="4022" y="4800"/>
                  </a:cubicBezTo>
                  <a:cubicBezTo>
                    <a:pt x="3791" y="4422"/>
                    <a:pt x="3581" y="4023"/>
                    <a:pt x="3413" y="3613"/>
                  </a:cubicBezTo>
                  <a:cubicBezTo>
                    <a:pt x="3371" y="3508"/>
                    <a:pt x="3329" y="3392"/>
                    <a:pt x="3287" y="3277"/>
                  </a:cubicBezTo>
                  <a:cubicBezTo>
                    <a:pt x="2930" y="2185"/>
                    <a:pt x="2836" y="1030"/>
                    <a:pt x="33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1"/>
            <p:cNvSpPr/>
            <p:nvPr/>
          </p:nvSpPr>
          <p:spPr>
            <a:xfrm>
              <a:off x="3780876" y="3080298"/>
              <a:ext cx="244591" cy="206600"/>
            </a:xfrm>
            <a:custGeom>
              <a:avLst/>
              <a:gdLst/>
              <a:ahLst/>
              <a:cxnLst/>
              <a:rect l="l" t="t" r="r" b="b"/>
              <a:pathLst>
                <a:path w="5672" h="4791" extrusionOk="0">
                  <a:moveTo>
                    <a:pt x="4159" y="1"/>
                  </a:moveTo>
                  <a:lnTo>
                    <a:pt x="4159" y="1"/>
                  </a:lnTo>
                  <a:cubicBezTo>
                    <a:pt x="4159" y="1"/>
                    <a:pt x="4159" y="1"/>
                    <a:pt x="4160" y="2"/>
                  </a:cubicBezTo>
                  <a:lnTo>
                    <a:pt x="4160" y="2"/>
                  </a:lnTo>
                  <a:cubicBezTo>
                    <a:pt x="4159" y="1"/>
                    <a:pt x="4159" y="1"/>
                    <a:pt x="4159" y="1"/>
                  </a:cubicBezTo>
                  <a:close/>
                  <a:moveTo>
                    <a:pt x="4160" y="2"/>
                  </a:moveTo>
                  <a:cubicBezTo>
                    <a:pt x="4548" y="768"/>
                    <a:pt x="4726" y="1461"/>
                    <a:pt x="4243" y="1933"/>
                  </a:cubicBezTo>
                  <a:cubicBezTo>
                    <a:pt x="3151" y="3036"/>
                    <a:pt x="1628" y="3508"/>
                    <a:pt x="1" y="3718"/>
                  </a:cubicBezTo>
                  <a:cubicBezTo>
                    <a:pt x="200" y="4306"/>
                    <a:pt x="347" y="4747"/>
                    <a:pt x="442" y="4779"/>
                  </a:cubicBezTo>
                  <a:cubicBezTo>
                    <a:pt x="462" y="4787"/>
                    <a:pt x="493" y="4790"/>
                    <a:pt x="534" y="4790"/>
                  </a:cubicBezTo>
                  <a:cubicBezTo>
                    <a:pt x="925" y="4790"/>
                    <a:pt x="2173" y="4460"/>
                    <a:pt x="2363" y="4422"/>
                  </a:cubicBezTo>
                  <a:cubicBezTo>
                    <a:pt x="2699" y="4359"/>
                    <a:pt x="3035" y="4275"/>
                    <a:pt x="3361" y="4159"/>
                  </a:cubicBezTo>
                  <a:cubicBezTo>
                    <a:pt x="3445" y="4138"/>
                    <a:pt x="3519" y="4107"/>
                    <a:pt x="3603" y="4075"/>
                  </a:cubicBezTo>
                  <a:cubicBezTo>
                    <a:pt x="4128" y="3886"/>
                    <a:pt x="4632" y="3634"/>
                    <a:pt x="5115" y="3330"/>
                  </a:cubicBezTo>
                  <a:cubicBezTo>
                    <a:pt x="5125" y="3330"/>
                    <a:pt x="5146" y="3319"/>
                    <a:pt x="5157" y="3309"/>
                  </a:cubicBezTo>
                  <a:cubicBezTo>
                    <a:pt x="5209" y="3277"/>
                    <a:pt x="5251" y="3246"/>
                    <a:pt x="5304" y="3204"/>
                  </a:cubicBezTo>
                  <a:cubicBezTo>
                    <a:pt x="5430" y="3120"/>
                    <a:pt x="5535" y="2994"/>
                    <a:pt x="5598" y="2847"/>
                  </a:cubicBezTo>
                  <a:cubicBezTo>
                    <a:pt x="5671" y="2626"/>
                    <a:pt x="5587" y="2384"/>
                    <a:pt x="5503" y="2174"/>
                  </a:cubicBezTo>
                  <a:cubicBezTo>
                    <a:pt x="5272" y="1681"/>
                    <a:pt x="5010" y="1219"/>
                    <a:pt x="4716" y="767"/>
                  </a:cubicBezTo>
                  <a:cubicBezTo>
                    <a:pt x="4705" y="767"/>
                    <a:pt x="4716" y="757"/>
                    <a:pt x="4716" y="757"/>
                  </a:cubicBezTo>
                  <a:cubicBezTo>
                    <a:pt x="4579" y="547"/>
                    <a:pt x="4537" y="337"/>
                    <a:pt x="4296" y="137"/>
                  </a:cubicBezTo>
                  <a:cubicBezTo>
                    <a:pt x="4296" y="127"/>
                    <a:pt x="4254" y="116"/>
                    <a:pt x="4254" y="116"/>
                  </a:cubicBezTo>
                  <a:cubicBezTo>
                    <a:pt x="4233" y="75"/>
                    <a:pt x="4181" y="43"/>
                    <a:pt x="4160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1"/>
            <p:cNvSpPr/>
            <p:nvPr/>
          </p:nvSpPr>
          <p:spPr>
            <a:xfrm>
              <a:off x="3889412" y="3181589"/>
              <a:ext cx="46400" cy="78095"/>
            </a:xfrm>
            <a:custGeom>
              <a:avLst/>
              <a:gdLst/>
              <a:ahLst/>
              <a:cxnLst/>
              <a:rect l="l" t="t" r="r" b="b"/>
              <a:pathLst>
                <a:path w="1076" h="1811" extrusionOk="0">
                  <a:moveTo>
                    <a:pt x="62" y="1"/>
                  </a:moveTo>
                  <a:cubicBezTo>
                    <a:pt x="29" y="1"/>
                    <a:pt x="0" y="32"/>
                    <a:pt x="14" y="67"/>
                  </a:cubicBezTo>
                  <a:cubicBezTo>
                    <a:pt x="308" y="645"/>
                    <a:pt x="560" y="1233"/>
                    <a:pt x="833" y="1810"/>
                  </a:cubicBezTo>
                  <a:cubicBezTo>
                    <a:pt x="918" y="1789"/>
                    <a:pt x="991" y="1758"/>
                    <a:pt x="1075" y="1726"/>
                  </a:cubicBezTo>
                  <a:cubicBezTo>
                    <a:pt x="812" y="1128"/>
                    <a:pt x="487" y="550"/>
                    <a:pt x="109" y="25"/>
                  </a:cubicBezTo>
                  <a:cubicBezTo>
                    <a:pt x="95" y="8"/>
                    <a:pt x="78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1"/>
            <p:cNvSpPr/>
            <p:nvPr/>
          </p:nvSpPr>
          <p:spPr>
            <a:xfrm>
              <a:off x="3933482" y="3154552"/>
              <a:ext cx="75680" cy="69815"/>
            </a:xfrm>
            <a:custGeom>
              <a:avLst/>
              <a:gdLst/>
              <a:ahLst/>
              <a:cxnLst/>
              <a:rect l="l" t="t" r="r" b="b"/>
              <a:pathLst>
                <a:path w="1755" h="1619" extrusionOk="0">
                  <a:moveTo>
                    <a:pt x="11" y="1"/>
                  </a:moveTo>
                  <a:cubicBezTo>
                    <a:pt x="11" y="1"/>
                    <a:pt x="1" y="1"/>
                    <a:pt x="11" y="11"/>
                  </a:cubicBezTo>
                  <a:cubicBezTo>
                    <a:pt x="526" y="547"/>
                    <a:pt x="1040" y="1083"/>
                    <a:pt x="1565" y="1618"/>
                  </a:cubicBezTo>
                  <a:cubicBezTo>
                    <a:pt x="1576" y="1608"/>
                    <a:pt x="1597" y="1597"/>
                    <a:pt x="1607" y="1587"/>
                  </a:cubicBezTo>
                  <a:cubicBezTo>
                    <a:pt x="1660" y="1555"/>
                    <a:pt x="1702" y="1524"/>
                    <a:pt x="1754" y="1492"/>
                  </a:cubicBezTo>
                  <a:cubicBezTo>
                    <a:pt x="1208" y="957"/>
                    <a:pt x="631" y="463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1"/>
            <p:cNvSpPr/>
            <p:nvPr/>
          </p:nvSpPr>
          <p:spPr>
            <a:xfrm>
              <a:off x="3904504" y="3079133"/>
              <a:ext cx="79734" cy="33808"/>
            </a:xfrm>
            <a:custGeom>
              <a:avLst/>
              <a:gdLst/>
              <a:ahLst/>
              <a:cxnLst/>
              <a:rect l="l" t="t" r="r" b="b"/>
              <a:pathLst>
                <a:path w="1849" h="784" extrusionOk="0">
                  <a:moveTo>
                    <a:pt x="498" y="0"/>
                  </a:moveTo>
                  <a:cubicBezTo>
                    <a:pt x="339" y="0"/>
                    <a:pt x="180" y="13"/>
                    <a:pt x="21" y="38"/>
                  </a:cubicBezTo>
                  <a:cubicBezTo>
                    <a:pt x="11" y="49"/>
                    <a:pt x="0" y="70"/>
                    <a:pt x="11" y="80"/>
                  </a:cubicBezTo>
                  <a:cubicBezTo>
                    <a:pt x="578" y="374"/>
                    <a:pt x="1229" y="574"/>
                    <a:pt x="1849" y="784"/>
                  </a:cubicBezTo>
                  <a:cubicBezTo>
                    <a:pt x="1712" y="574"/>
                    <a:pt x="1670" y="364"/>
                    <a:pt x="1429" y="164"/>
                  </a:cubicBezTo>
                  <a:cubicBezTo>
                    <a:pt x="1429" y="154"/>
                    <a:pt x="1387" y="143"/>
                    <a:pt x="1387" y="143"/>
                  </a:cubicBezTo>
                  <a:cubicBezTo>
                    <a:pt x="1097" y="47"/>
                    <a:pt x="799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1"/>
            <p:cNvSpPr/>
            <p:nvPr/>
          </p:nvSpPr>
          <p:spPr>
            <a:xfrm>
              <a:off x="3869188" y="3000825"/>
              <a:ext cx="51661" cy="16128"/>
            </a:xfrm>
            <a:custGeom>
              <a:avLst/>
              <a:gdLst/>
              <a:ahLst/>
              <a:cxnLst/>
              <a:rect l="l" t="t" r="r" b="b"/>
              <a:pathLst>
                <a:path w="1198" h="374" extrusionOk="0">
                  <a:moveTo>
                    <a:pt x="548" y="1"/>
                  </a:moveTo>
                  <a:cubicBezTo>
                    <a:pt x="384" y="1"/>
                    <a:pt x="221" y="17"/>
                    <a:pt x="63" y="48"/>
                  </a:cubicBezTo>
                  <a:cubicBezTo>
                    <a:pt x="42" y="59"/>
                    <a:pt x="0" y="80"/>
                    <a:pt x="11" y="80"/>
                  </a:cubicBezTo>
                  <a:cubicBezTo>
                    <a:pt x="389" y="206"/>
                    <a:pt x="819" y="290"/>
                    <a:pt x="1197" y="374"/>
                  </a:cubicBezTo>
                  <a:cubicBezTo>
                    <a:pt x="1113" y="279"/>
                    <a:pt x="1061" y="174"/>
                    <a:pt x="1040" y="48"/>
                  </a:cubicBezTo>
                  <a:cubicBezTo>
                    <a:pt x="877" y="17"/>
                    <a:pt x="712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1"/>
            <p:cNvSpPr/>
            <p:nvPr/>
          </p:nvSpPr>
          <p:spPr>
            <a:xfrm>
              <a:off x="3850172" y="2924069"/>
              <a:ext cx="26736" cy="14575"/>
            </a:xfrm>
            <a:custGeom>
              <a:avLst/>
              <a:gdLst/>
              <a:ahLst/>
              <a:cxnLst/>
              <a:rect l="l" t="t" r="r" b="b"/>
              <a:pathLst>
                <a:path w="620" h="338" extrusionOk="0">
                  <a:moveTo>
                    <a:pt x="504" y="1"/>
                  </a:moveTo>
                  <a:cubicBezTo>
                    <a:pt x="336" y="22"/>
                    <a:pt x="179" y="64"/>
                    <a:pt x="32" y="106"/>
                  </a:cubicBezTo>
                  <a:cubicBezTo>
                    <a:pt x="0" y="116"/>
                    <a:pt x="0" y="158"/>
                    <a:pt x="32" y="169"/>
                  </a:cubicBezTo>
                  <a:cubicBezTo>
                    <a:pt x="231" y="211"/>
                    <a:pt x="420" y="274"/>
                    <a:pt x="620" y="337"/>
                  </a:cubicBezTo>
                  <a:cubicBezTo>
                    <a:pt x="578" y="232"/>
                    <a:pt x="536" y="116"/>
                    <a:pt x="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1"/>
            <p:cNvSpPr/>
            <p:nvPr/>
          </p:nvSpPr>
          <p:spPr>
            <a:xfrm>
              <a:off x="3077654" y="3434409"/>
              <a:ext cx="224668" cy="339202"/>
            </a:xfrm>
            <a:custGeom>
              <a:avLst/>
              <a:gdLst/>
              <a:ahLst/>
              <a:cxnLst/>
              <a:rect l="l" t="t" r="r" b="b"/>
              <a:pathLst>
                <a:path w="5210" h="7866" extrusionOk="0">
                  <a:moveTo>
                    <a:pt x="3729" y="0"/>
                  </a:moveTo>
                  <a:cubicBezTo>
                    <a:pt x="2878" y="757"/>
                    <a:pt x="2059" y="1534"/>
                    <a:pt x="1376" y="2447"/>
                  </a:cubicBezTo>
                  <a:cubicBezTo>
                    <a:pt x="704" y="3350"/>
                    <a:pt x="179" y="4390"/>
                    <a:pt x="1" y="5513"/>
                  </a:cubicBezTo>
                  <a:lnTo>
                    <a:pt x="526" y="4936"/>
                  </a:lnTo>
                  <a:lnTo>
                    <a:pt x="526" y="4936"/>
                  </a:lnTo>
                  <a:cubicBezTo>
                    <a:pt x="284" y="5776"/>
                    <a:pt x="368" y="6679"/>
                    <a:pt x="746" y="7467"/>
                  </a:cubicBezTo>
                  <a:cubicBezTo>
                    <a:pt x="851" y="7393"/>
                    <a:pt x="904" y="7267"/>
                    <a:pt x="872" y="7141"/>
                  </a:cubicBezTo>
                  <a:lnTo>
                    <a:pt x="872" y="7141"/>
                  </a:lnTo>
                  <a:cubicBezTo>
                    <a:pt x="925" y="7309"/>
                    <a:pt x="1040" y="7446"/>
                    <a:pt x="1187" y="7551"/>
                  </a:cubicBezTo>
                  <a:cubicBezTo>
                    <a:pt x="1229" y="7467"/>
                    <a:pt x="1229" y="7372"/>
                    <a:pt x="1187" y="7299"/>
                  </a:cubicBezTo>
                  <a:lnTo>
                    <a:pt x="1187" y="7299"/>
                  </a:lnTo>
                  <a:cubicBezTo>
                    <a:pt x="1355" y="7477"/>
                    <a:pt x="1565" y="7614"/>
                    <a:pt x="1796" y="7708"/>
                  </a:cubicBezTo>
                  <a:cubicBezTo>
                    <a:pt x="1733" y="7656"/>
                    <a:pt x="1691" y="7582"/>
                    <a:pt x="1670" y="7498"/>
                  </a:cubicBezTo>
                  <a:lnTo>
                    <a:pt x="1670" y="7498"/>
                  </a:lnTo>
                  <a:cubicBezTo>
                    <a:pt x="2028" y="7666"/>
                    <a:pt x="2416" y="7792"/>
                    <a:pt x="2805" y="7866"/>
                  </a:cubicBezTo>
                  <a:lnTo>
                    <a:pt x="2595" y="7582"/>
                  </a:lnTo>
                  <a:lnTo>
                    <a:pt x="3277" y="7792"/>
                  </a:lnTo>
                  <a:cubicBezTo>
                    <a:pt x="3256" y="7645"/>
                    <a:pt x="3225" y="7509"/>
                    <a:pt x="3204" y="7372"/>
                  </a:cubicBezTo>
                  <a:lnTo>
                    <a:pt x="3204" y="7372"/>
                  </a:lnTo>
                  <a:lnTo>
                    <a:pt x="3928" y="7540"/>
                  </a:lnTo>
                  <a:cubicBezTo>
                    <a:pt x="3865" y="7477"/>
                    <a:pt x="3823" y="7414"/>
                    <a:pt x="3802" y="7330"/>
                  </a:cubicBezTo>
                  <a:lnTo>
                    <a:pt x="3802" y="7330"/>
                  </a:lnTo>
                  <a:cubicBezTo>
                    <a:pt x="3897" y="7414"/>
                    <a:pt x="4002" y="7456"/>
                    <a:pt x="4128" y="7467"/>
                  </a:cubicBezTo>
                  <a:cubicBezTo>
                    <a:pt x="4180" y="7257"/>
                    <a:pt x="4243" y="7057"/>
                    <a:pt x="4296" y="6847"/>
                  </a:cubicBezTo>
                  <a:lnTo>
                    <a:pt x="4390" y="6984"/>
                  </a:lnTo>
                  <a:cubicBezTo>
                    <a:pt x="5209" y="4673"/>
                    <a:pt x="4968" y="2122"/>
                    <a:pt x="3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1"/>
            <p:cNvSpPr/>
            <p:nvPr/>
          </p:nvSpPr>
          <p:spPr>
            <a:xfrm>
              <a:off x="3077654" y="3580677"/>
              <a:ext cx="192499" cy="192930"/>
            </a:xfrm>
            <a:custGeom>
              <a:avLst/>
              <a:gdLst/>
              <a:ahLst/>
              <a:cxnLst/>
              <a:rect l="l" t="t" r="r" b="b"/>
              <a:pathLst>
                <a:path w="4464" h="4474" extrusionOk="0">
                  <a:moveTo>
                    <a:pt x="1145" y="0"/>
                  </a:moveTo>
                  <a:cubicBezTo>
                    <a:pt x="935" y="84"/>
                    <a:pt x="736" y="200"/>
                    <a:pt x="568" y="357"/>
                  </a:cubicBezTo>
                  <a:cubicBezTo>
                    <a:pt x="295" y="914"/>
                    <a:pt x="95" y="1502"/>
                    <a:pt x="1" y="2121"/>
                  </a:cubicBezTo>
                  <a:lnTo>
                    <a:pt x="526" y="1544"/>
                  </a:lnTo>
                  <a:lnTo>
                    <a:pt x="526" y="1544"/>
                  </a:lnTo>
                  <a:cubicBezTo>
                    <a:pt x="284" y="2384"/>
                    <a:pt x="368" y="3287"/>
                    <a:pt x="746" y="4075"/>
                  </a:cubicBezTo>
                  <a:cubicBezTo>
                    <a:pt x="851" y="4001"/>
                    <a:pt x="904" y="3875"/>
                    <a:pt x="872" y="3749"/>
                  </a:cubicBezTo>
                  <a:lnTo>
                    <a:pt x="872" y="3749"/>
                  </a:lnTo>
                  <a:cubicBezTo>
                    <a:pt x="925" y="3917"/>
                    <a:pt x="1040" y="4054"/>
                    <a:pt x="1187" y="4159"/>
                  </a:cubicBezTo>
                  <a:cubicBezTo>
                    <a:pt x="1229" y="4075"/>
                    <a:pt x="1229" y="3980"/>
                    <a:pt x="1187" y="3907"/>
                  </a:cubicBezTo>
                  <a:lnTo>
                    <a:pt x="1187" y="3907"/>
                  </a:lnTo>
                  <a:cubicBezTo>
                    <a:pt x="1355" y="4085"/>
                    <a:pt x="1565" y="4222"/>
                    <a:pt x="1796" y="4316"/>
                  </a:cubicBezTo>
                  <a:cubicBezTo>
                    <a:pt x="1733" y="4264"/>
                    <a:pt x="1691" y="4190"/>
                    <a:pt x="1670" y="4106"/>
                  </a:cubicBezTo>
                  <a:lnTo>
                    <a:pt x="1670" y="4106"/>
                  </a:lnTo>
                  <a:cubicBezTo>
                    <a:pt x="2028" y="4274"/>
                    <a:pt x="2416" y="4400"/>
                    <a:pt x="2805" y="4474"/>
                  </a:cubicBezTo>
                  <a:lnTo>
                    <a:pt x="2595" y="4190"/>
                  </a:lnTo>
                  <a:lnTo>
                    <a:pt x="3277" y="4400"/>
                  </a:lnTo>
                  <a:cubicBezTo>
                    <a:pt x="3256" y="4253"/>
                    <a:pt x="3235" y="4117"/>
                    <a:pt x="3204" y="3980"/>
                  </a:cubicBezTo>
                  <a:lnTo>
                    <a:pt x="3204" y="3980"/>
                  </a:lnTo>
                  <a:lnTo>
                    <a:pt x="3928" y="4148"/>
                  </a:lnTo>
                  <a:cubicBezTo>
                    <a:pt x="3865" y="4085"/>
                    <a:pt x="3823" y="4022"/>
                    <a:pt x="3802" y="3938"/>
                  </a:cubicBezTo>
                  <a:lnTo>
                    <a:pt x="3802" y="3938"/>
                  </a:lnTo>
                  <a:cubicBezTo>
                    <a:pt x="3897" y="4022"/>
                    <a:pt x="4012" y="4064"/>
                    <a:pt x="4128" y="4075"/>
                  </a:cubicBezTo>
                  <a:cubicBezTo>
                    <a:pt x="4180" y="3865"/>
                    <a:pt x="4243" y="3665"/>
                    <a:pt x="4296" y="3455"/>
                  </a:cubicBezTo>
                  <a:lnTo>
                    <a:pt x="4401" y="3592"/>
                  </a:lnTo>
                  <a:cubicBezTo>
                    <a:pt x="4422" y="3529"/>
                    <a:pt x="4443" y="3455"/>
                    <a:pt x="4464" y="3392"/>
                  </a:cubicBezTo>
                  <a:cubicBezTo>
                    <a:pt x="4380" y="3056"/>
                    <a:pt x="4191" y="2762"/>
                    <a:pt x="3928" y="2541"/>
                  </a:cubicBezTo>
                  <a:lnTo>
                    <a:pt x="3928" y="3024"/>
                  </a:lnTo>
                  <a:cubicBezTo>
                    <a:pt x="3687" y="3024"/>
                    <a:pt x="3687" y="2657"/>
                    <a:pt x="3445" y="2657"/>
                  </a:cubicBezTo>
                  <a:cubicBezTo>
                    <a:pt x="3239" y="2657"/>
                    <a:pt x="3561" y="2925"/>
                    <a:pt x="3431" y="2925"/>
                  </a:cubicBezTo>
                  <a:cubicBezTo>
                    <a:pt x="3408" y="2925"/>
                    <a:pt x="3373" y="2917"/>
                    <a:pt x="3319" y="2898"/>
                  </a:cubicBezTo>
                  <a:cubicBezTo>
                    <a:pt x="3204" y="2783"/>
                    <a:pt x="2962" y="2783"/>
                    <a:pt x="2962" y="2541"/>
                  </a:cubicBezTo>
                  <a:lnTo>
                    <a:pt x="2962" y="2898"/>
                  </a:lnTo>
                  <a:cubicBezTo>
                    <a:pt x="2939" y="2910"/>
                    <a:pt x="2919" y="2916"/>
                    <a:pt x="2900" y="2916"/>
                  </a:cubicBezTo>
                  <a:cubicBezTo>
                    <a:pt x="2737" y="2916"/>
                    <a:pt x="2704" y="2524"/>
                    <a:pt x="2542" y="2524"/>
                  </a:cubicBezTo>
                  <a:cubicBezTo>
                    <a:pt x="2523" y="2524"/>
                    <a:pt x="2502" y="2530"/>
                    <a:pt x="2479" y="2541"/>
                  </a:cubicBezTo>
                  <a:lnTo>
                    <a:pt x="2479" y="2898"/>
                  </a:lnTo>
                  <a:cubicBezTo>
                    <a:pt x="2479" y="2657"/>
                    <a:pt x="2238" y="2541"/>
                    <a:pt x="2112" y="2300"/>
                  </a:cubicBezTo>
                  <a:lnTo>
                    <a:pt x="2112" y="2898"/>
                  </a:lnTo>
                  <a:cubicBezTo>
                    <a:pt x="1754" y="2657"/>
                    <a:pt x="1754" y="2174"/>
                    <a:pt x="1628" y="1817"/>
                  </a:cubicBezTo>
                  <a:cubicBezTo>
                    <a:pt x="1628" y="2058"/>
                    <a:pt x="1387" y="2300"/>
                    <a:pt x="1513" y="2541"/>
                  </a:cubicBezTo>
                  <a:cubicBezTo>
                    <a:pt x="1145" y="2174"/>
                    <a:pt x="1271" y="1817"/>
                    <a:pt x="1271" y="1449"/>
                  </a:cubicBezTo>
                  <a:lnTo>
                    <a:pt x="1271" y="1449"/>
                  </a:lnTo>
                  <a:cubicBezTo>
                    <a:pt x="1030" y="1575"/>
                    <a:pt x="1030" y="1932"/>
                    <a:pt x="788" y="1932"/>
                  </a:cubicBezTo>
                  <a:cubicBezTo>
                    <a:pt x="788" y="1271"/>
                    <a:pt x="914" y="620"/>
                    <a:pt x="1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1"/>
            <p:cNvSpPr/>
            <p:nvPr/>
          </p:nvSpPr>
          <p:spPr>
            <a:xfrm>
              <a:off x="3750993" y="3434409"/>
              <a:ext cx="224668" cy="339202"/>
            </a:xfrm>
            <a:custGeom>
              <a:avLst/>
              <a:gdLst/>
              <a:ahLst/>
              <a:cxnLst/>
              <a:rect l="l" t="t" r="r" b="b"/>
              <a:pathLst>
                <a:path w="5210" h="7866" extrusionOk="0">
                  <a:moveTo>
                    <a:pt x="1481" y="0"/>
                  </a:moveTo>
                  <a:cubicBezTo>
                    <a:pt x="242" y="2122"/>
                    <a:pt x="1" y="4673"/>
                    <a:pt x="809" y="6984"/>
                  </a:cubicBezTo>
                  <a:lnTo>
                    <a:pt x="904" y="6847"/>
                  </a:lnTo>
                  <a:lnTo>
                    <a:pt x="1082" y="7467"/>
                  </a:lnTo>
                  <a:cubicBezTo>
                    <a:pt x="1198" y="7456"/>
                    <a:pt x="1313" y="7414"/>
                    <a:pt x="1397" y="7330"/>
                  </a:cubicBezTo>
                  <a:lnTo>
                    <a:pt x="1397" y="7330"/>
                  </a:lnTo>
                  <a:cubicBezTo>
                    <a:pt x="1387" y="7414"/>
                    <a:pt x="1345" y="7488"/>
                    <a:pt x="1282" y="7540"/>
                  </a:cubicBezTo>
                  <a:lnTo>
                    <a:pt x="2006" y="7372"/>
                  </a:lnTo>
                  <a:lnTo>
                    <a:pt x="2006" y="7372"/>
                  </a:lnTo>
                  <a:cubicBezTo>
                    <a:pt x="1975" y="7509"/>
                    <a:pt x="1954" y="7645"/>
                    <a:pt x="1922" y="7792"/>
                  </a:cubicBezTo>
                  <a:lnTo>
                    <a:pt x="2605" y="7582"/>
                  </a:lnTo>
                  <a:lnTo>
                    <a:pt x="2405" y="7866"/>
                  </a:lnTo>
                  <a:cubicBezTo>
                    <a:pt x="2794" y="7792"/>
                    <a:pt x="3172" y="7666"/>
                    <a:pt x="3529" y="7498"/>
                  </a:cubicBezTo>
                  <a:lnTo>
                    <a:pt x="3529" y="7498"/>
                  </a:lnTo>
                  <a:cubicBezTo>
                    <a:pt x="3518" y="7582"/>
                    <a:pt x="3476" y="7656"/>
                    <a:pt x="3413" y="7708"/>
                  </a:cubicBezTo>
                  <a:cubicBezTo>
                    <a:pt x="3634" y="7614"/>
                    <a:pt x="3844" y="7477"/>
                    <a:pt x="4012" y="7299"/>
                  </a:cubicBezTo>
                  <a:lnTo>
                    <a:pt x="4012" y="7299"/>
                  </a:lnTo>
                  <a:cubicBezTo>
                    <a:pt x="3970" y="7372"/>
                    <a:pt x="3970" y="7467"/>
                    <a:pt x="4012" y="7551"/>
                  </a:cubicBezTo>
                  <a:cubicBezTo>
                    <a:pt x="4159" y="7446"/>
                    <a:pt x="4275" y="7309"/>
                    <a:pt x="4338" y="7141"/>
                  </a:cubicBezTo>
                  <a:lnTo>
                    <a:pt x="4338" y="7141"/>
                  </a:lnTo>
                  <a:cubicBezTo>
                    <a:pt x="4306" y="7267"/>
                    <a:pt x="4348" y="7393"/>
                    <a:pt x="4453" y="7467"/>
                  </a:cubicBezTo>
                  <a:cubicBezTo>
                    <a:pt x="4831" y="6679"/>
                    <a:pt x="4915" y="5776"/>
                    <a:pt x="4684" y="4936"/>
                  </a:cubicBezTo>
                  <a:lnTo>
                    <a:pt x="4684" y="4936"/>
                  </a:lnTo>
                  <a:lnTo>
                    <a:pt x="5209" y="5513"/>
                  </a:lnTo>
                  <a:cubicBezTo>
                    <a:pt x="5031" y="4390"/>
                    <a:pt x="4506" y="3350"/>
                    <a:pt x="3823" y="2447"/>
                  </a:cubicBezTo>
                  <a:cubicBezTo>
                    <a:pt x="3151" y="1534"/>
                    <a:pt x="2321" y="757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1"/>
            <p:cNvSpPr/>
            <p:nvPr/>
          </p:nvSpPr>
          <p:spPr>
            <a:xfrm>
              <a:off x="3782256" y="3580677"/>
              <a:ext cx="193404" cy="192930"/>
            </a:xfrm>
            <a:custGeom>
              <a:avLst/>
              <a:gdLst/>
              <a:ahLst/>
              <a:cxnLst/>
              <a:rect l="l" t="t" r="r" b="b"/>
              <a:pathLst>
                <a:path w="4485" h="4474" extrusionOk="0">
                  <a:moveTo>
                    <a:pt x="3329" y="0"/>
                  </a:moveTo>
                  <a:lnTo>
                    <a:pt x="3329" y="0"/>
                  </a:lnTo>
                  <a:cubicBezTo>
                    <a:pt x="3571" y="620"/>
                    <a:pt x="3686" y="1271"/>
                    <a:pt x="3697" y="1932"/>
                  </a:cubicBezTo>
                  <a:cubicBezTo>
                    <a:pt x="3455" y="1932"/>
                    <a:pt x="3445" y="1575"/>
                    <a:pt x="3203" y="1449"/>
                  </a:cubicBezTo>
                  <a:lnTo>
                    <a:pt x="3203" y="1449"/>
                  </a:lnTo>
                  <a:cubicBezTo>
                    <a:pt x="3203" y="1817"/>
                    <a:pt x="3329" y="2174"/>
                    <a:pt x="2961" y="2541"/>
                  </a:cubicBezTo>
                  <a:cubicBezTo>
                    <a:pt x="3077" y="2300"/>
                    <a:pt x="2835" y="2058"/>
                    <a:pt x="2835" y="1817"/>
                  </a:cubicBezTo>
                  <a:cubicBezTo>
                    <a:pt x="2709" y="2174"/>
                    <a:pt x="2688" y="2657"/>
                    <a:pt x="2331" y="2898"/>
                  </a:cubicBezTo>
                  <a:lnTo>
                    <a:pt x="2331" y="2300"/>
                  </a:lnTo>
                  <a:cubicBezTo>
                    <a:pt x="2205" y="2541"/>
                    <a:pt x="1964" y="2657"/>
                    <a:pt x="1964" y="2898"/>
                  </a:cubicBezTo>
                  <a:lnTo>
                    <a:pt x="1964" y="2541"/>
                  </a:lnTo>
                  <a:cubicBezTo>
                    <a:pt x="1941" y="2530"/>
                    <a:pt x="1920" y="2524"/>
                    <a:pt x="1901" y="2524"/>
                  </a:cubicBezTo>
                  <a:cubicBezTo>
                    <a:pt x="1739" y="2524"/>
                    <a:pt x="1706" y="2916"/>
                    <a:pt x="1543" y="2916"/>
                  </a:cubicBezTo>
                  <a:cubicBezTo>
                    <a:pt x="1524" y="2916"/>
                    <a:pt x="1504" y="2910"/>
                    <a:pt x="1481" y="2898"/>
                  </a:cubicBezTo>
                  <a:lnTo>
                    <a:pt x="1481" y="2541"/>
                  </a:lnTo>
                  <a:cubicBezTo>
                    <a:pt x="1481" y="2783"/>
                    <a:pt x="1250" y="2783"/>
                    <a:pt x="1134" y="2898"/>
                  </a:cubicBezTo>
                  <a:cubicBezTo>
                    <a:pt x="1081" y="2917"/>
                    <a:pt x="1045" y="2925"/>
                    <a:pt x="1023" y="2925"/>
                  </a:cubicBezTo>
                  <a:cubicBezTo>
                    <a:pt x="895" y="2925"/>
                    <a:pt x="1225" y="2657"/>
                    <a:pt x="1019" y="2657"/>
                  </a:cubicBezTo>
                  <a:cubicBezTo>
                    <a:pt x="777" y="2657"/>
                    <a:pt x="756" y="3024"/>
                    <a:pt x="515" y="3024"/>
                  </a:cubicBezTo>
                  <a:lnTo>
                    <a:pt x="515" y="2541"/>
                  </a:lnTo>
                  <a:cubicBezTo>
                    <a:pt x="273" y="2772"/>
                    <a:pt x="95" y="3066"/>
                    <a:pt x="0" y="3392"/>
                  </a:cubicBezTo>
                  <a:cubicBezTo>
                    <a:pt x="21" y="3455"/>
                    <a:pt x="63" y="3529"/>
                    <a:pt x="84" y="3592"/>
                  </a:cubicBezTo>
                  <a:lnTo>
                    <a:pt x="179" y="3455"/>
                  </a:lnTo>
                  <a:lnTo>
                    <a:pt x="347" y="4075"/>
                  </a:lnTo>
                  <a:cubicBezTo>
                    <a:pt x="473" y="4064"/>
                    <a:pt x="588" y="4022"/>
                    <a:pt x="672" y="3938"/>
                  </a:cubicBezTo>
                  <a:lnTo>
                    <a:pt x="672" y="3938"/>
                  </a:lnTo>
                  <a:cubicBezTo>
                    <a:pt x="651" y="4022"/>
                    <a:pt x="609" y="4096"/>
                    <a:pt x="557" y="4148"/>
                  </a:cubicBezTo>
                  <a:lnTo>
                    <a:pt x="1271" y="3980"/>
                  </a:lnTo>
                  <a:lnTo>
                    <a:pt x="1271" y="3980"/>
                  </a:lnTo>
                  <a:cubicBezTo>
                    <a:pt x="1250" y="4117"/>
                    <a:pt x="1218" y="4253"/>
                    <a:pt x="1197" y="4400"/>
                  </a:cubicBezTo>
                  <a:lnTo>
                    <a:pt x="1880" y="4190"/>
                  </a:lnTo>
                  <a:lnTo>
                    <a:pt x="1680" y="4474"/>
                  </a:lnTo>
                  <a:cubicBezTo>
                    <a:pt x="2069" y="4400"/>
                    <a:pt x="2447" y="4274"/>
                    <a:pt x="2804" y="4106"/>
                  </a:cubicBezTo>
                  <a:lnTo>
                    <a:pt x="2804" y="4106"/>
                  </a:lnTo>
                  <a:cubicBezTo>
                    <a:pt x="2793" y="4190"/>
                    <a:pt x="2751" y="4264"/>
                    <a:pt x="2688" y="4316"/>
                  </a:cubicBezTo>
                  <a:cubicBezTo>
                    <a:pt x="2919" y="4222"/>
                    <a:pt x="3119" y="4085"/>
                    <a:pt x="3287" y="3907"/>
                  </a:cubicBezTo>
                  <a:lnTo>
                    <a:pt x="3287" y="3907"/>
                  </a:lnTo>
                  <a:cubicBezTo>
                    <a:pt x="3245" y="3980"/>
                    <a:pt x="3245" y="4075"/>
                    <a:pt x="3287" y="4159"/>
                  </a:cubicBezTo>
                  <a:cubicBezTo>
                    <a:pt x="3434" y="4054"/>
                    <a:pt x="3550" y="3917"/>
                    <a:pt x="3613" y="3749"/>
                  </a:cubicBezTo>
                  <a:lnTo>
                    <a:pt x="3613" y="3749"/>
                  </a:lnTo>
                  <a:cubicBezTo>
                    <a:pt x="3581" y="3875"/>
                    <a:pt x="3623" y="4001"/>
                    <a:pt x="3728" y="4075"/>
                  </a:cubicBezTo>
                  <a:cubicBezTo>
                    <a:pt x="4106" y="3287"/>
                    <a:pt x="4190" y="2384"/>
                    <a:pt x="3959" y="1544"/>
                  </a:cubicBezTo>
                  <a:lnTo>
                    <a:pt x="3959" y="1544"/>
                  </a:lnTo>
                  <a:lnTo>
                    <a:pt x="4484" y="2121"/>
                  </a:lnTo>
                  <a:cubicBezTo>
                    <a:pt x="4379" y="1502"/>
                    <a:pt x="4190" y="914"/>
                    <a:pt x="3907" y="357"/>
                  </a:cubicBezTo>
                  <a:cubicBezTo>
                    <a:pt x="3739" y="200"/>
                    <a:pt x="3550" y="84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1"/>
            <p:cNvSpPr/>
            <p:nvPr/>
          </p:nvSpPr>
          <p:spPr>
            <a:xfrm>
              <a:off x="3147683" y="2963008"/>
              <a:ext cx="778792" cy="899363"/>
            </a:xfrm>
            <a:custGeom>
              <a:avLst/>
              <a:gdLst/>
              <a:ahLst/>
              <a:cxnLst/>
              <a:rect l="l" t="t" r="r" b="b"/>
              <a:pathLst>
                <a:path w="18060" h="20856" extrusionOk="0">
                  <a:moveTo>
                    <a:pt x="6837" y="1"/>
                  </a:moveTo>
                  <a:cubicBezTo>
                    <a:pt x="6828" y="1"/>
                    <a:pt x="6818" y="1"/>
                    <a:pt x="6809" y="1"/>
                  </a:cubicBezTo>
                  <a:cubicBezTo>
                    <a:pt x="6977" y="127"/>
                    <a:pt x="7103" y="306"/>
                    <a:pt x="7145" y="516"/>
                  </a:cubicBezTo>
                  <a:lnTo>
                    <a:pt x="3764" y="579"/>
                  </a:lnTo>
                  <a:cubicBezTo>
                    <a:pt x="4751" y="631"/>
                    <a:pt x="4898" y="852"/>
                    <a:pt x="5318" y="1734"/>
                  </a:cubicBezTo>
                  <a:cubicBezTo>
                    <a:pt x="4929" y="1755"/>
                    <a:pt x="4541" y="1818"/>
                    <a:pt x="4173" y="1933"/>
                  </a:cubicBezTo>
                  <a:lnTo>
                    <a:pt x="3648" y="1944"/>
                  </a:lnTo>
                  <a:cubicBezTo>
                    <a:pt x="3795" y="1954"/>
                    <a:pt x="3921" y="1954"/>
                    <a:pt x="4037" y="1975"/>
                  </a:cubicBezTo>
                  <a:cubicBezTo>
                    <a:pt x="3533" y="2122"/>
                    <a:pt x="3029" y="2332"/>
                    <a:pt x="2567" y="2521"/>
                  </a:cubicBezTo>
                  <a:cubicBezTo>
                    <a:pt x="2669" y="2605"/>
                    <a:pt x="3494" y="2861"/>
                    <a:pt x="3778" y="2861"/>
                  </a:cubicBezTo>
                  <a:cubicBezTo>
                    <a:pt x="3809" y="2861"/>
                    <a:pt x="3833" y="2858"/>
                    <a:pt x="3850" y="2851"/>
                  </a:cubicBezTo>
                  <a:lnTo>
                    <a:pt x="3850" y="2851"/>
                  </a:lnTo>
                  <a:lnTo>
                    <a:pt x="3837" y="2857"/>
                  </a:lnTo>
                  <a:cubicBezTo>
                    <a:pt x="3155" y="3067"/>
                    <a:pt x="2504" y="3351"/>
                    <a:pt x="1884" y="3708"/>
                  </a:cubicBezTo>
                  <a:lnTo>
                    <a:pt x="2630" y="3729"/>
                  </a:lnTo>
                  <a:cubicBezTo>
                    <a:pt x="2010" y="4233"/>
                    <a:pt x="1454" y="4810"/>
                    <a:pt x="960" y="5430"/>
                  </a:cubicBezTo>
                  <a:cubicBezTo>
                    <a:pt x="915" y="5484"/>
                    <a:pt x="963" y="5562"/>
                    <a:pt x="1025" y="5562"/>
                  </a:cubicBezTo>
                  <a:cubicBezTo>
                    <a:pt x="1034" y="5562"/>
                    <a:pt x="1045" y="5560"/>
                    <a:pt x="1055" y="5556"/>
                  </a:cubicBezTo>
                  <a:lnTo>
                    <a:pt x="1275" y="5451"/>
                  </a:lnTo>
                  <a:lnTo>
                    <a:pt x="1275" y="5451"/>
                  </a:lnTo>
                  <a:cubicBezTo>
                    <a:pt x="1107" y="5609"/>
                    <a:pt x="939" y="5766"/>
                    <a:pt x="782" y="5924"/>
                  </a:cubicBezTo>
                  <a:cubicBezTo>
                    <a:pt x="739" y="5966"/>
                    <a:pt x="772" y="6029"/>
                    <a:pt x="826" y="6029"/>
                  </a:cubicBezTo>
                  <a:cubicBezTo>
                    <a:pt x="838" y="6029"/>
                    <a:pt x="852" y="6026"/>
                    <a:pt x="866" y="6018"/>
                  </a:cubicBezTo>
                  <a:lnTo>
                    <a:pt x="1139" y="5924"/>
                  </a:lnTo>
                  <a:lnTo>
                    <a:pt x="1139" y="5924"/>
                  </a:lnTo>
                  <a:cubicBezTo>
                    <a:pt x="803" y="6386"/>
                    <a:pt x="561" y="6911"/>
                    <a:pt x="414" y="7467"/>
                  </a:cubicBezTo>
                  <a:lnTo>
                    <a:pt x="551" y="7415"/>
                  </a:lnTo>
                  <a:lnTo>
                    <a:pt x="551" y="7415"/>
                  </a:lnTo>
                  <a:cubicBezTo>
                    <a:pt x="330" y="7814"/>
                    <a:pt x="151" y="8234"/>
                    <a:pt x="15" y="8664"/>
                  </a:cubicBezTo>
                  <a:cubicBezTo>
                    <a:pt x="1" y="8707"/>
                    <a:pt x="40" y="8741"/>
                    <a:pt x="83" y="8741"/>
                  </a:cubicBezTo>
                  <a:cubicBezTo>
                    <a:pt x="104" y="8741"/>
                    <a:pt x="124" y="8733"/>
                    <a:pt x="141" y="8717"/>
                  </a:cubicBezTo>
                  <a:lnTo>
                    <a:pt x="257" y="8622"/>
                  </a:lnTo>
                  <a:lnTo>
                    <a:pt x="257" y="8622"/>
                  </a:lnTo>
                  <a:cubicBezTo>
                    <a:pt x="235" y="8675"/>
                    <a:pt x="225" y="8727"/>
                    <a:pt x="214" y="8769"/>
                  </a:cubicBezTo>
                  <a:cubicBezTo>
                    <a:pt x="193" y="8827"/>
                    <a:pt x="236" y="8871"/>
                    <a:pt x="283" y="8871"/>
                  </a:cubicBezTo>
                  <a:cubicBezTo>
                    <a:pt x="303" y="8871"/>
                    <a:pt x="324" y="8862"/>
                    <a:pt x="341" y="8843"/>
                  </a:cubicBezTo>
                  <a:cubicBezTo>
                    <a:pt x="446" y="8727"/>
                    <a:pt x="551" y="8622"/>
                    <a:pt x="666" y="8517"/>
                  </a:cubicBezTo>
                  <a:lnTo>
                    <a:pt x="666" y="8517"/>
                  </a:lnTo>
                  <a:cubicBezTo>
                    <a:pt x="561" y="8748"/>
                    <a:pt x="477" y="8990"/>
                    <a:pt x="414" y="9242"/>
                  </a:cubicBezTo>
                  <a:lnTo>
                    <a:pt x="929" y="9032"/>
                  </a:lnTo>
                  <a:lnTo>
                    <a:pt x="929" y="9032"/>
                  </a:lnTo>
                  <a:cubicBezTo>
                    <a:pt x="761" y="9609"/>
                    <a:pt x="666" y="10197"/>
                    <a:pt x="666" y="10796"/>
                  </a:cubicBezTo>
                  <a:cubicBezTo>
                    <a:pt x="666" y="10831"/>
                    <a:pt x="705" y="10857"/>
                    <a:pt x="746" y="10857"/>
                  </a:cubicBezTo>
                  <a:cubicBezTo>
                    <a:pt x="765" y="10857"/>
                    <a:pt x="786" y="10852"/>
                    <a:pt x="803" y="10838"/>
                  </a:cubicBezTo>
                  <a:cubicBezTo>
                    <a:pt x="824" y="10817"/>
                    <a:pt x="855" y="10785"/>
                    <a:pt x="876" y="10764"/>
                  </a:cubicBezTo>
                  <a:lnTo>
                    <a:pt x="876" y="10764"/>
                  </a:lnTo>
                  <a:cubicBezTo>
                    <a:pt x="866" y="10964"/>
                    <a:pt x="855" y="11174"/>
                    <a:pt x="855" y="11373"/>
                  </a:cubicBezTo>
                  <a:cubicBezTo>
                    <a:pt x="855" y="11420"/>
                    <a:pt x="889" y="11449"/>
                    <a:pt x="928" y="11449"/>
                  </a:cubicBezTo>
                  <a:cubicBezTo>
                    <a:pt x="942" y="11449"/>
                    <a:pt x="956" y="11445"/>
                    <a:pt x="971" y="11436"/>
                  </a:cubicBezTo>
                  <a:lnTo>
                    <a:pt x="971" y="11436"/>
                  </a:lnTo>
                  <a:cubicBezTo>
                    <a:pt x="960" y="11836"/>
                    <a:pt x="971" y="12245"/>
                    <a:pt x="1013" y="12644"/>
                  </a:cubicBezTo>
                  <a:lnTo>
                    <a:pt x="1433" y="12466"/>
                  </a:lnTo>
                  <a:cubicBezTo>
                    <a:pt x="1538" y="13253"/>
                    <a:pt x="1737" y="14020"/>
                    <a:pt x="2000" y="14765"/>
                  </a:cubicBezTo>
                  <a:cubicBezTo>
                    <a:pt x="2010" y="14786"/>
                    <a:pt x="2031" y="14797"/>
                    <a:pt x="2052" y="14807"/>
                  </a:cubicBezTo>
                  <a:cubicBezTo>
                    <a:pt x="2126" y="15070"/>
                    <a:pt x="2199" y="15332"/>
                    <a:pt x="2294" y="15595"/>
                  </a:cubicBezTo>
                  <a:cubicBezTo>
                    <a:pt x="2325" y="15500"/>
                    <a:pt x="2378" y="15406"/>
                    <a:pt x="2451" y="15322"/>
                  </a:cubicBezTo>
                  <a:cubicBezTo>
                    <a:pt x="2703" y="16267"/>
                    <a:pt x="3071" y="17170"/>
                    <a:pt x="3564" y="18010"/>
                  </a:cubicBezTo>
                  <a:cubicBezTo>
                    <a:pt x="3581" y="18035"/>
                    <a:pt x="3607" y="18047"/>
                    <a:pt x="3633" y="18047"/>
                  </a:cubicBezTo>
                  <a:cubicBezTo>
                    <a:pt x="3673" y="18047"/>
                    <a:pt x="3711" y="18019"/>
                    <a:pt x="3711" y="17968"/>
                  </a:cubicBezTo>
                  <a:lnTo>
                    <a:pt x="3711" y="17790"/>
                  </a:lnTo>
                  <a:cubicBezTo>
                    <a:pt x="3711" y="17741"/>
                    <a:pt x="3750" y="17713"/>
                    <a:pt x="3789" y="17713"/>
                  </a:cubicBezTo>
                  <a:cubicBezTo>
                    <a:pt x="3817" y="17713"/>
                    <a:pt x="3845" y="17727"/>
                    <a:pt x="3858" y="17758"/>
                  </a:cubicBezTo>
                  <a:cubicBezTo>
                    <a:pt x="4194" y="18693"/>
                    <a:pt x="4562" y="19606"/>
                    <a:pt x="4971" y="20499"/>
                  </a:cubicBezTo>
                  <a:cubicBezTo>
                    <a:pt x="5108" y="20226"/>
                    <a:pt x="5192" y="19921"/>
                    <a:pt x="5307" y="19627"/>
                  </a:cubicBezTo>
                  <a:cubicBezTo>
                    <a:pt x="5475" y="19869"/>
                    <a:pt x="5612" y="20131"/>
                    <a:pt x="5727" y="20415"/>
                  </a:cubicBezTo>
                  <a:cubicBezTo>
                    <a:pt x="5832" y="20079"/>
                    <a:pt x="5958" y="19743"/>
                    <a:pt x="6084" y="19407"/>
                  </a:cubicBezTo>
                  <a:cubicBezTo>
                    <a:pt x="6179" y="19711"/>
                    <a:pt x="6274" y="20016"/>
                    <a:pt x="6347" y="20320"/>
                  </a:cubicBezTo>
                  <a:cubicBezTo>
                    <a:pt x="6473" y="20079"/>
                    <a:pt x="6589" y="19827"/>
                    <a:pt x="6715" y="19585"/>
                  </a:cubicBezTo>
                  <a:lnTo>
                    <a:pt x="7145" y="20667"/>
                  </a:lnTo>
                  <a:cubicBezTo>
                    <a:pt x="7366" y="20320"/>
                    <a:pt x="7586" y="19953"/>
                    <a:pt x="7786" y="19585"/>
                  </a:cubicBezTo>
                  <a:cubicBezTo>
                    <a:pt x="7943" y="19858"/>
                    <a:pt x="8069" y="20152"/>
                    <a:pt x="8153" y="20457"/>
                  </a:cubicBezTo>
                  <a:lnTo>
                    <a:pt x="8899" y="19627"/>
                  </a:lnTo>
                  <a:cubicBezTo>
                    <a:pt x="9014" y="20037"/>
                    <a:pt x="9077" y="20446"/>
                    <a:pt x="9109" y="20856"/>
                  </a:cubicBezTo>
                  <a:cubicBezTo>
                    <a:pt x="9403" y="20457"/>
                    <a:pt x="9686" y="20037"/>
                    <a:pt x="9938" y="19606"/>
                  </a:cubicBezTo>
                  <a:cubicBezTo>
                    <a:pt x="10306" y="19921"/>
                    <a:pt x="10621" y="20299"/>
                    <a:pt x="10862" y="20730"/>
                  </a:cubicBezTo>
                  <a:cubicBezTo>
                    <a:pt x="10978" y="20341"/>
                    <a:pt x="11093" y="19942"/>
                    <a:pt x="11198" y="19554"/>
                  </a:cubicBezTo>
                  <a:cubicBezTo>
                    <a:pt x="11345" y="19890"/>
                    <a:pt x="11513" y="20226"/>
                    <a:pt x="11650" y="20572"/>
                  </a:cubicBezTo>
                  <a:cubicBezTo>
                    <a:pt x="11723" y="20215"/>
                    <a:pt x="11660" y="19848"/>
                    <a:pt x="11954" y="19627"/>
                  </a:cubicBezTo>
                  <a:cubicBezTo>
                    <a:pt x="12154" y="19869"/>
                    <a:pt x="12291" y="20152"/>
                    <a:pt x="12375" y="20457"/>
                  </a:cubicBezTo>
                  <a:cubicBezTo>
                    <a:pt x="12553" y="19953"/>
                    <a:pt x="12753" y="19438"/>
                    <a:pt x="12952" y="18934"/>
                  </a:cubicBezTo>
                  <a:cubicBezTo>
                    <a:pt x="13015" y="19092"/>
                    <a:pt x="13089" y="19239"/>
                    <a:pt x="13173" y="19375"/>
                  </a:cubicBezTo>
                  <a:cubicBezTo>
                    <a:pt x="13215" y="19291"/>
                    <a:pt x="13267" y="19197"/>
                    <a:pt x="13320" y="19102"/>
                  </a:cubicBezTo>
                  <a:lnTo>
                    <a:pt x="13320" y="19165"/>
                  </a:lnTo>
                  <a:cubicBezTo>
                    <a:pt x="13771" y="18598"/>
                    <a:pt x="14160" y="17989"/>
                    <a:pt x="14475" y="17338"/>
                  </a:cubicBezTo>
                  <a:cubicBezTo>
                    <a:pt x="14494" y="17358"/>
                    <a:pt x="14518" y="17366"/>
                    <a:pt x="14542" y="17366"/>
                  </a:cubicBezTo>
                  <a:cubicBezTo>
                    <a:pt x="14568" y="17366"/>
                    <a:pt x="14594" y="17355"/>
                    <a:pt x="14611" y="17338"/>
                  </a:cubicBezTo>
                  <a:cubicBezTo>
                    <a:pt x="14979" y="16834"/>
                    <a:pt x="15283" y="16288"/>
                    <a:pt x="15525" y="15721"/>
                  </a:cubicBezTo>
                  <a:cubicBezTo>
                    <a:pt x="15556" y="15784"/>
                    <a:pt x="15577" y="15836"/>
                    <a:pt x="15598" y="15899"/>
                  </a:cubicBezTo>
                  <a:cubicBezTo>
                    <a:pt x="15703" y="15521"/>
                    <a:pt x="15798" y="15133"/>
                    <a:pt x="15871" y="14744"/>
                  </a:cubicBezTo>
                  <a:lnTo>
                    <a:pt x="15903" y="14650"/>
                  </a:lnTo>
                  <a:cubicBezTo>
                    <a:pt x="15917" y="14616"/>
                    <a:pt x="15946" y="14600"/>
                    <a:pt x="15974" y="14600"/>
                  </a:cubicBezTo>
                  <a:cubicBezTo>
                    <a:pt x="16006" y="14600"/>
                    <a:pt x="16039" y="14621"/>
                    <a:pt x="16050" y="14660"/>
                  </a:cubicBezTo>
                  <a:cubicBezTo>
                    <a:pt x="16067" y="14694"/>
                    <a:pt x="16099" y="14713"/>
                    <a:pt x="16132" y="14713"/>
                  </a:cubicBezTo>
                  <a:cubicBezTo>
                    <a:pt x="16160" y="14713"/>
                    <a:pt x="16188" y="14700"/>
                    <a:pt x="16207" y="14671"/>
                  </a:cubicBezTo>
                  <a:cubicBezTo>
                    <a:pt x="16627" y="13757"/>
                    <a:pt x="16858" y="12760"/>
                    <a:pt x="16900" y="11752"/>
                  </a:cubicBezTo>
                  <a:cubicBezTo>
                    <a:pt x="16900" y="11715"/>
                    <a:pt x="16936" y="11692"/>
                    <a:pt x="16974" y="11692"/>
                  </a:cubicBezTo>
                  <a:cubicBezTo>
                    <a:pt x="17001" y="11692"/>
                    <a:pt x="17030" y="11704"/>
                    <a:pt x="17047" y="11731"/>
                  </a:cubicBezTo>
                  <a:cubicBezTo>
                    <a:pt x="17110" y="11804"/>
                    <a:pt x="17173" y="11878"/>
                    <a:pt x="17247" y="11930"/>
                  </a:cubicBezTo>
                  <a:cubicBezTo>
                    <a:pt x="17266" y="11945"/>
                    <a:pt x="17290" y="11952"/>
                    <a:pt x="17312" y="11952"/>
                  </a:cubicBezTo>
                  <a:cubicBezTo>
                    <a:pt x="17350" y="11952"/>
                    <a:pt x="17383" y="11932"/>
                    <a:pt x="17383" y="11899"/>
                  </a:cubicBezTo>
                  <a:cubicBezTo>
                    <a:pt x="17373" y="11247"/>
                    <a:pt x="17268" y="10607"/>
                    <a:pt x="17068" y="9987"/>
                  </a:cubicBezTo>
                  <a:lnTo>
                    <a:pt x="17068" y="9987"/>
                  </a:lnTo>
                  <a:cubicBezTo>
                    <a:pt x="17121" y="10050"/>
                    <a:pt x="17173" y="10113"/>
                    <a:pt x="17247" y="10166"/>
                  </a:cubicBezTo>
                  <a:cubicBezTo>
                    <a:pt x="17260" y="10179"/>
                    <a:pt x="17280" y="10185"/>
                    <a:pt x="17299" y="10185"/>
                  </a:cubicBezTo>
                  <a:cubicBezTo>
                    <a:pt x="17339" y="10185"/>
                    <a:pt x="17380" y="10159"/>
                    <a:pt x="17373" y="10124"/>
                  </a:cubicBezTo>
                  <a:cubicBezTo>
                    <a:pt x="17373" y="9872"/>
                    <a:pt x="17352" y="9630"/>
                    <a:pt x="17320" y="9378"/>
                  </a:cubicBezTo>
                  <a:lnTo>
                    <a:pt x="17320" y="9378"/>
                  </a:lnTo>
                  <a:cubicBezTo>
                    <a:pt x="17520" y="9515"/>
                    <a:pt x="17709" y="9662"/>
                    <a:pt x="17887" y="9819"/>
                  </a:cubicBezTo>
                  <a:cubicBezTo>
                    <a:pt x="17905" y="9831"/>
                    <a:pt x="17925" y="9836"/>
                    <a:pt x="17944" y="9836"/>
                  </a:cubicBezTo>
                  <a:cubicBezTo>
                    <a:pt x="17994" y="9836"/>
                    <a:pt x="18039" y="9802"/>
                    <a:pt x="18024" y="9756"/>
                  </a:cubicBezTo>
                  <a:cubicBezTo>
                    <a:pt x="17835" y="9158"/>
                    <a:pt x="17572" y="8580"/>
                    <a:pt x="17247" y="8045"/>
                  </a:cubicBezTo>
                  <a:lnTo>
                    <a:pt x="17247" y="8045"/>
                  </a:lnTo>
                  <a:lnTo>
                    <a:pt x="17436" y="8139"/>
                  </a:lnTo>
                  <a:cubicBezTo>
                    <a:pt x="17436" y="8108"/>
                    <a:pt x="17425" y="8087"/>
                    <a:pt x="17415" y="8055"/>
                  </a:cubicBezTo>
                  <a:lnTo>
                    <a:pt x="17415" y="8055"/>
                  </a:lnTo>
                  <a:lnTo>
                    <a:pt x="17646" y="8139"/>
                  </a:lnTo>
                  <a:cubicBezTo>
                    <a:pt x="17604" y="7992"/>
                    <a:pt x="17562" y="7856"/>
                    <a:pt x="17509" y="7709"/>
                  </a:cubicBezTo>
                  <a:lnTo>
                    <a:pt x="17509" y="7709"/>
                  </a:lnTo>
                  <a:cubicBezTo>
                    <a:pt x="17646" y="7814"/>
                    <a:pt x="17782" y="7919"/>
                    <a:pt x="17919" y="8034"/>
                  </a:cubicBezTo>
                  <a:cubicBezTo>
                    <a:pt x="17935" y="8050"/>
                    <a:pt x="17956" y="8058"/>
                    <a:pt x="17975" y="8058"/>
                  </a:cubicBezTo>
                  <a:cubicBezTo>
                    <a:pt x="18019" y="8058"/>
                    <a:pt x="18059" y="8022"/>
                    <a:pt x="18045" y="7971"/>
                  </a:cubicBezTo>
                  <a:cubicBezTo>
                    <a:pt x="17709" y="6942"/>
                    <a:pt x="17163" y="5997"/>
                    <a:pt x="16428" y="5188"/>
                  </a:cubicBezTo>
                  <a:cubicBezTo>
                    <a:pt x="16392" y="5143"/>
                    <a:pt x="16434" y="5090"/>
                    <a:pt x="16500" y="5090"/>
                  </a:cubicBezTo>
                  <a:cubicBezTo>
                    <a:pt x="16511" y="5090"/>
                    <a:pt x="16522" y="5091"/>
                    <a:pt x="16533" y="5094"/>
                  </a:cubicBezTo>
                  <a:lnTo>
                    <a:pt x="17184" y="5335"/>
                  </a:lnTo>
                  <a:cubicBezTo>
                    <a:pt x="17196" y="5341"/>
                    <a:pt x="17208" y="5343"/>
                    <a:pt x="17220" y="5343"/>
                  </a:cubicBezTo>
                  <a:cubicBezTo>
                    <a:pt x="17278" y="5343"/>
                    <a:pt x="17322" y="5285"/>
                    <a:pt x="17278" y="5241"/>
                  </a:cubicBezTo>
                  <a:cubicBezTo>
                    <a:pt x="16648" y="4600"/>
                    <a:pt x="15945" y="4054"/>
                    <a:pt x="15178" y="3592"/>
                  </a:cubicBezTo>
                  <a:lnTo>
                    <a:pt x="15997" y="3561"/>
                  </a:lnTo>
                  <a:cubicBezTo>
                    <a:pt x="15714" y="3361"/>
                    <a:pt x="15420" y="3172"/>
                    <a:pt x="15115" y="3004"/>
                  </a:cubicBezTo>
                  <a:cubicBezTo>
                    <a:pt x="15294" y="2973"/>
                    <a:pt x="15472" y="2920"/>
                    <a:pt x="15640" y="2857"/>
                  </a:cubicBezTo>
                  <a:cubicBezTo>
                    <a:pt x="14916" y="2616"/>
                    <a:pt x="14097" y="2353"/>
                    <a:pt x="13309" y="2248"/>
                  </a:cubicBezTo>
                  <a:cubicBezTo>
                    <a:pt x="13162" y="2206"/>
                    <a:pt x="13015" y="2164"/>
                    <a:pt x="12858" y="2133"/>
                  </a:cubicBezTo>
                  <a:cubicBezTo>
                    <a:pt x="13257" y="1471"/>
                    <a:pt x="13435" y="1303"/>
                    <a:pt x="14412" y="1261"/>
                  </a:cubicBezTo>
                  <a:lnTo>
                    <a:pt x="11461" y="1209"/>
                  </a:lnTo>
                  <a:cubicBezTo>
                    <a:pt x="11293" y="1177"/>
                    <a:pt x="11135" y="1156"/>
                    <a:pt x="10967" y="1146"/>
                  </a:cubicBezTo>
                  <a:cubicBezTo>
                    <a:pt x="11030" y="988"/>
                    <a:pt x="11146" y="862"/>
                    <a:pt x="11293" y="789"/>
                  </a:cubicBezTo>
                  <a:cubicBezTo>
                    <a:pt x="11281" y="788"/>
                    <a:pt x="11269" y="788"/>
                    <a:pt x="11257" y="788"/>
                  </a:cubicBezTo>
                  <a:cubicBezTo>
                    <a:pt x="10961" y="788"/>
                    <a:pt x="10618" y="910"/>
                    <a:pt x="10295" y="1062"/>
                  </a:cubicBezTo>
                  <a:cubicBezTo>
                    <a:pt x="10579" y="768"/>
                    <a:pt x="10757" y="568"/>
                    <a:pt x="11471" y="453"/>
                  </a:cubicBezTo>
                  <a:cubicBezTo>
                    <a:pt x="11274" y="307"/>
                    <a:pt x="11028" y="251"/>
                    <a:pt x="10765" y="251"/>
                  </a:cubicBezTo>
                  <a:cubicBezTo>
                    <a:pt x="9869" y="251"/>
                    <a:pt x="8783" y="904"/>
                    <a:pt x="8783" y="904"/>
                  </a:cubicBezTo>
                  <a:cubicBezTo>
                    <a:pt x="8225" y="677"/>
                    <a:pt x="7452" y="1"/>
                    <a:pt x="6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1"/>
            <p:cNvSpPr/>
            <p:nvPr/>
          </p:nvSpPr>
          <p:spPr>
            <a:xfrm>
              <a:off x="3228449" y="3533114"/>
              <a:ext cx="602292" cy="329240"/>
            </a:xfrm>
            <a:custGeom>
              <a:avLst/>
              <a:gdLst/>
              <a:ahLst/>
              <a:cxnLst/>
              <a:rect l="l" t="t" r="r" b="b"/>
              <a:pathLst>
                <a:path w="13967" h="7635" extrusionOk="0">
                  <a:moveTo>
                    <a:pt x="9609" y="3907"/>
                  </a:moveTo>
                  <a:cubicBezTo>
                    <a:pt x="9588" y="3970"/>
                    <a:pt x="9556" y="4033"/>
                    <a:pt x="9525" y="4085"/>
                  </a:cubicBezTo>
                  <a:cubicBezTo>
                    <a:pt x="9546" y="4022"/>
                    <a:pt x="9577" y="3959"/>
                    <a:pt x="9609" y="3907"/>
                  </a:cubicBezTo>
                  <a:close/>
                  <a:moveTo>
                    <a:pt x="263" y="1"/>
                  </a:moveTo>
                  <a:cubicBezTo>
                    <a:pt x="127" y="358"/>
                    <a:pt x="32" y="736"/>
                    <a:pt x="1" y="1124"/>
                  </a:cubicBezTo>
                  <a:cubicBezTo>
                    <a:pt x="43" y="1261"/>
                    <a:pt x="85" y="1397"/>
                    <a:pt x="137" y="1534"/>
                  </a:cubicBezTo>
                  <a:cubicBezTo>
                    <a:pt x="148" y="1565"/>
                    <a:pt x="158" y="1576"/>
                    <a:pt x="190" y="1586"/>
                  </a:cubicBezTo>
                  <a:cubicBezTo>
                    <a:pt x="253" y="1849"/>
                    <a:pt x="337" y="2111"/>
                    <a:pt x="421" y="2374"/>
                  </a:cubicBezTo>
                  <a:cubicBezTo>
                    <a:pt x="463" y="2279"/>
                    <a:pt x="515" y="2185"/>
                    <a:pt x="578" y="2101"/>
                  </a:cubicBezTo>
                  <a:cubicBezTo>
                    <a:pt x="830" y="3046"/>
                    <a:pt x="1208" y="3949"/>
                    <a:pt x="1702" y="4789"/>
                  </a:cubicBezTo>
                  <a:cubicBezTo>
                    <a:pt x="1717" y="4812"/>
                    <a:pt x="1742" y="4823"/>
                    <a:pt x="1766" y="4823"/>
                  </a:cubicBezTo>
                  <a:cubicBezTo>
                    <a:pt x="1807" y="4823"/>
                    <a:pt x="1849" y="4793"/>
                    <a:pt x="1849" y="4747"/>
                  </a:cubicBezTo>
                  <a:lnTo>
                    <a:pt x="1849" y="4569"/>
                  </a:lnTo>
                  <a:cubicBezTo>
                    <a:pt x="1849" y="4520"/>
                    <a:pt x="1888" y="4492"/>
                    <a:pt x="1927" y="4492"/>
                  </a:cubicBezTo>
                  <a:cubicBezTo>
                    <a:pt x="1955" y="4492"/>
                    <a:pt x="1983" y="4506"/>
                    <a:pt x="1996" y="4537"/>
                  </a:cubicBezTo>
                  <a:cubicBezTo>
                    <a:pt x="2332" y="5472"/>
                    <a:pt x="2699" y="6385"/>
                    <a:pt x="3109" y="7278"/>
                  </a:cubicBezTo>
                  <a:cubicBezTo>
                    <a:pt x="3245" y="6994"/>
                    <a:pt x="3329" y="6700"/>
                    <a:pt x="3445" y="6396"/>
                  </a:cubicBezTo>
                  <a:cubicBezTo>
                    <a:pt x="3613" y="6648"/>
                    <a:pt x="3749" y="6910"/>
                    <a:pt x="3854" y="7194"/>
                  </a:cubicBezTo>
                  <a:cubicBezTo>
                    <a:pt x="3970" y="6847"/>
                    <a:pt x="4085" y="6511"/>
                    <a:pt x="4222" y="6175"/>
                  </a:cubicBezTo>
                  <a:cubicBezTo>
                    <a:pt x="4316" y="6480"/>
                    <a:pt x="4401" y="6784"/>
                    <a:pt x="4485" y="7099"/>
                  </a:cubicBezTo>
                  <a:cubicBezTo>
                    <a:pt x="4600" y="6858"/>
                    <a:pt x="4726" y="6606"/>
                    <a:pt x="4842" y="6364"/>
                  </a:cubicBezTo>
                  <a:lnTo>
                    <a:pt x="5272" y="7446"/>
                  </a:lnTo>
                  <a:cubicBezTo>
                    <a:pt x="5503" y="7099"/>
                    <a:pt x="5724" y="6732"/>
                    <a:pt x="5923" y="6364"/>
                  </a:cubicBezTo>
                  <a:cubicBezTo>
                    <a:pt x="6081" y="6637"/>
                    <a:pt x="6196" y="6931"/>
                    <a:pt x="6280" y="7236"/>
                  </a:cubicBezTo>
                  <a:lnTo>
                    <a:pt x="7036" y="6406"/>
                  </a:lnTo>
                  <a:cubicBezTo>
                    <a:pt x="7141" y="6805"/>
                    <a:pt x="7215" y="7225"/>
                    <a:pt x="7236" y="7635"/>
                  </a:cubicBezTo>
                  <a:cubicBezTo>
                    <a:pt x="7540" y="7236"/>
                    <a:pt x="7813" y="6816"/>
                    <a:pt x="8076" y="6385"/>
                  </a:cubicBezTo>
                  <a:cubicBezTo>
                    <a:pt x="8443" y="6700"/>
                    <a:pt x="8758" y="7078"/>
                    <a:pt x="8989" y="7509"/>
                  </a:cubicBezTo>
                  <a:cubicBezTo>
                    <a:pt x="9115" y="7120"/>
                    <a:pt x="9231" y="6721"/>
                    <a:pt x="9336" y="6333"/>
                  </a:cubicBezTo>
                  <a:cubicBezTo>
                    <a:pt x="9483" y="6669"/>
                    <a:pt x="9640" y="7005"/>
                    <a:pt x="9777" y="7341"/>
                  </a:cubicBezTo>
                  <a:cubicBezTo>
                    <a:pt x="9861" y="6994"/>
                    <a:pt x="9798" y="6627"/>
                    <a:pt x="10081" y="6406"/>
                  </a:cubicBezTo>
                  <a:cubicBezTo>
                    <a:pt x="10281" y="6648"/>
                    <a:pt x="10428" y="6931"/>
                    <a:pt x="10512" y="7236"/>
                  </a:cubicBezTo>
                  <a:cubicBezTo>
                    <a:pt x="10691" y="6732"/>
                    <a:pt x="10890" y="6217"/>
                    <a:pt x="11090" y="5713"/>
                  </a:cubicBezTo>
                  <a:cubicBezTo>
                    <a:pt x="11153" y="5871"/>
                    <a:pt x="11226" y="6018"/>
                    <a:pt x="11300" y="6154"/>
                  </a:cubicBezTo>
                  <a:cubicBezTo>
                    <a:pt x="11352" y="6070"/>
                    <a:pt x="11405" y="5976"/>
                    <a:pt x="11457" y="5881"/>
                  </a:cubicBezTo>
                  <a:lnTo>
                    <a:pt x="11457" y="5934"/>
                  </a:lnTo>
                  <a:cubicBezTo>
                    <a:pt x="11909" y="5377"/>
                    <a:pt x="12297" y="4768"/>
                    <a:pt x="12612" y="4117"/>
                  </a:cubicBezTo>
                  <a:cubicBezTo>
                    <a:pt x="12631" y="4135"/>
                    <a:pt x="12651" y="4144"/>
                    <a:pt x="12672" y="4144"/>
                  </a:cubicBezTo>
                  <a:cubicBezTo>
                    <a:pt x="12698" y="4144"/>
                    <a:pt x="12725" y="4130"/>
                    <a:pt x="12749" y="4106"/>
                  </a:cubicBezTo>
                  <a:cubicBezTo>
                    <a:pt x="13116" y="3613"/>
                    <a:pt x="13421" y="3067"/>
                    <a:pt x="13662" y="2500"/>
                  </a:cubicBezTo>
                  <a:cubicBezTo>
                    <a:pt x="13694" y="2552"/>
                    <a:pt x="13715" y="2615"/>
                    <a:pt x="13736" y="2678"/>
                  </a:cubicBezTo>
                  <a:cubicBezTo>
                    <a:pt x="13809" y="2416"/>
                    <a:pt x="13841" y="2164"/>
                    <a:pt x="13893" y="1901"/>
                  </a:cubicBezTo>
                  <a:cubicBezTo>
                    <a:pt x="13967" y="1313"/>
                    <a:pt x="13946" y="715"/>
                    <a:pt x="13820" y="137"/>
                  </a:cubicBezTo>
                  <a:cubicBezTo>
                    <a:pt x="13715" y="515"/>
                    <a:pt x="13557" y="883"/>
                    <a:pt x="13358" y="1229"/>
                  </a:cubicBezTo>
                  <a:lnTo>
                    <a:pt x="13358" y="683"/>
                  </a:lnTo>
                  <a:cubicBezTo>
                    <a:pt x="13116" y="956"/>
                    <a:pt x="13001" y="1366"/>
                    <a:pt x="12875" y="1775"/>
                  </a:cubicBezTo>
                  <a:lnTo>
                    <a:pt x="12875" y="1229"/>
                  </a:lnTo>
                  <a:cubicBezTo>
                    <a:pt x="12602" y="1544"/>
                    <a:pt x="12392" y="1922"/>
                    <a:pt x="12276" y="2321"/>
                  </a:cubicBezTo>
                  <a:lnTo>
                    <a:pt x="12276" y="1639"/>
                  </a:lnTo>
                  <a:cubicBezTo>
                    <a:pt x="11552" y="2185"/>
                    <a:pt x="11300" y="3277"/>
                    <a:pt x="10628" y="3812"/>
                  </a:cubicBezTo>
                  <a:cubicBezTo>
                    <a:pt x="10628" y="3277"/>
                    <a:pt x="10754" y="2867"/>
                    <a:pt x="10754" y="2321"/>
                  </a:cubicBezTo>
                  <a:lnTo>
                    <a:pt x="10754" y="2321"/>
                  </a:lnTo>
                  <a:cubicBezTo>
                    <a:pt x="10512" y="2941"/>
                    <a:pt x="9924" y="3329"/>
                    <a:pt x="9609" y="3907"/>
                  </a:cubicBezTo>
                  <a:cubicBezTo>
                    <a:pt x="9714" y="3560"/>
                    <a:pt x="9546" y="3214"/>
                    <a:pt x="9661" y="2867"/>
                  </a:cubicBezTo>
                  <a:lnTo>
                    <a:pt x="9661" y="2867"/>
                  </a:lnTo>
                  <a:cubicBezTo>
                    <a:pt x="9241" y="3718"/>
                    <a:pt x="8685" y="4495"/>
                    <a:pt x="8023" y="5178"/>
                  </a:cubicBezTo>
                  <a:cubicBezTo>
                    <a:pt x="7887" y="4768"/>
                    <a:pt x="8149" y="4222"/>
                    <a:pt x="7887" y="3812"/>
                  </a:cubicBezTo>
                  <a:cubicBezTo>
                    <a:pt x="7729" y="4253"/>
                    <a:pt x="7635" y="4716"/>
                    <a:pt x="7624" y="5178"/>
                  </a:cubicBezTo>
                  <a:cubicBezTo>
                    <a:pt x="7351" y="4768"/>
                    <a:pt x="7320" y="4222"/>
                    <a:pt x="6963" y="3812"/>
                  </a:cubicBezTo>
                  <a:lnTo>
                    <a:pt x="6963" y="4768"/>
                  </a:lnTo>
                  <a:cubicBezTo>
                    <a:pt x="6721" y="4359"/>
                    <a:pt x="5997" y="4222"/>
                    <a:pt x="5755" y="3812"/>
                  </a:cubicBezTo>
                  <a:lnTo>
                    <a:pt x="5755" y="4768"/>
                  </a:lnTo>
                  <a:cubicBezTo>
                    <a:pt x="4789" y="4085"/>
                    <a:pt x="4422" y="3277"/>
                    <a:pt x="3823" y="2594"/>
                  </a:cubicBezTo>
                  <a:lnTo>
                    <a:pt x="3823" y="4085"/>
                  </a:lnTo>
                  <a:cubicBezTo>
                    <a:pt x="3329" y="3413"/>
                    <a:pt x="2857" y="2731"/>
                    <a:pt x="2584" y="1912"/>
                  </a:cubicBezTo>
                  <a:cubicBezTo>
                    <a:pt x="2468" y="2447"/>
                    <a:pt x="2426" y="2993"/>
                    <a:pt x="2447" y="3539"/>
                  </a:cubicBezTo>
                  <a:cubicBezTo>
                    <a:pt x="2038" y="2867"/>
                    <a:pt x="1628" y="2185"/>
                    <a:pt x="1492" y="1366"/>
                  </a:cubicBezTo>
                  <a:cubicBezTo>
                    <a:pt x="1355" y="1775"/>
                    <a:pt x="1345" y="2321"/>
                    <a:pt x="1345" y="2731"/>
                  </a:cubicBezTo>
                  <a:cubicBezTo>
                    <a:pt x="1219" y="2185"/>
                    <a:pt x="809" y="1639"/>
                    <a:pt x="809" y="956"/>
                  </a:cubicBezTo>
                  <a:cubicBezTo>
                    <a:pt x="673" y="1366"/>
                    <a:pt x="536" y="1639"/>
                    <a:pt x="536" y="2048"/>
                  </a:cubicBezTo>
                  <a:cubicBezTo>
                    <a:pt x="536" y="1366"/>
                    <a:pt x="263" y="683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1"/>
            <p:cNvSpPr/>
            <p:nvPr/>
          </p:nvSpPr>
          <p:spPr>
            <a:xfrm>
              <a:off x="3638705" y="3701114"/>
              <a:ext cx="4097" cy="8193"/>
            </a:xfrm>
            <a:custGeom>
              <a:avLst/>
              <a:gdLst/>
              <a:ahLst/>
              <a:cxnLst/>
              <a:rect l="l" t="t" r="r" b="b"/>
              <a:pathLst>
                <a:path w="95" h="190" extrusionOk="0">
                  <a:moveTo>
                    <a:pt x="95" y="0"/>
                  </a:moveTo>
                  <a:lnTo>
                    <a:pt x="95" y="0"/>
                  </a:lnTo>
                  <a:cubicBezTo>
                    <a:pt x="63" y="63"/>
                    <a:pt x="32" y="126"/>
                    <a:pt x="0" y="189"/>
                  </a:cubicBezTo>
                  <a:cubicBezTo>
                    <a:pt x="42" y="137"/>
                    <a:pt x="74" y="74"/>
                    <a:pt x="95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1"/>
            <p:cNvSpPr/>
            <p:nvPr/>
          </p:nvSpPr>
          <p:spPr>
            <a:xfrm>
              <a:off x="3292312" y="3477876"/>
              <a:ext cx="59337" cy="50712"/>
            </a:xfrm>
            <a:custGeom>
              <a:avLst/>
              <a:gdLst/>
              <a:ahLst/>
              <a:cxnLst/>
              <a:rect l="l" t="t" r="r" b="b"/>
              <a:pathLst>
                <a:path w="1376" h="1176" extrusionOk="0">
                  <a:moveTo>
                    <a:pt x="777" y="1"/>
                  </a:moveTo>
                  <a:cubicBezTo>
                    <a:pt x="263" y="1"/>
                    <a:pt x="0" y="620"/>
                    <a:pt x="357" y="998"/>
                  </a:cubicBezTo>
                  <a:cubicBezTo>
                    <a:pt x="476" y="1120"/>
                    <a:pt x="625" y="1175"/>
                    <a:pt x="771" y="1175"/>
                  </a:cubicBezTo>
                  <a:cubicBezTo>
                    <a:pt x="1066" y="1175"/>
                    <a:pt x="1351" y="953"/>
                    <a:pt x="1365" y="610"/>
                  </a:cubicBezTo>
                  <a:cubicBezTo>
                    <a:pt x="1376" y="284"/>
                    <a:pt x="1113" y="1"/>
                    <a:pt x="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1"/>
            <p:cNvSpPr/>
            <p:nvPr/>
          </p:nvSpPr>
          <p:spPr>
            <a:xfrm>
              <a:off x="3292312" y="3480161"/>
              <a:ext cx="59337" cy="50669"/>
            </a:xfrm>
            <a:custGeom>
              <a:avLst/>
              <a:gdLst/>
              <a:ahLst/>
              <a:cxnLst/>
              <a:rect l="l" t="t" r="r" b="b"/>
              <a:pathLst>
                <a:path w="1376" h="1175" extrusionOk="0">
                  <a:moveTo>
                    <a:pt x="777" y="0"/>
                  </a:moveTo>
                  <a:cubicBezTo>
                    <a:pt x="263" y="0"/>
                    <a:pt x="0" y="620"/>
                    <a:pt x="357" y="998"/>
                  </a:cubicBezTo>
                  <a:cubicBezTo>
                    <a:pt x="476" y="1120"/>
                    <a:pt x="625" y="1175"/>
                    <a:pt x="771" y="1175"/>
                  </a:cubicBezTo>
                  <a:cubicBezTo>
                    <a:pt x="1066" y="1175"/>
                    <a:pt x="1351" y="953"/>
                    <a:pt x="1365" y="609"/>
                  </a:cubicBezTo>
                  <a:cubicBezTo>
                    <a:pt x="1376" y="273"/>
                    <a:pt x="11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1"/>
            <p:cNvSpPr/>
            <p:nvPr/>
          </p:nvSpPr>
          <p:spPr>
            <a:xfrm>
              <a:off x="3304989" y="3489648"/>
              <a:ext cx="36697" cy="31393"/>
            </a:xfrm>
            <a:custGeom>
              <a:avLst/>
              <a:gdLst/>
              <a:ahLst/>
              <a:cxnLst/>
              <a:rect l="l" t="t" r="r" b="b"/>
              <a:pathLst>
                <a:path w="851" h="728" extrusionOk="0">
                  <a:moveTo>
                    <a:pt x="483" y="1"/>
                  </a:moveTo>
                  <a:cubicBezTo>
                    <a:pt x="158" y="1"/>
                    <a:pt x="0" y="389"/>
                    <a:pt x="231" y="620"/>
                  </a:cubicBezTo>
                  <a:cubicBezTo>
                    <a:pt x="306" y="695"/>
                    <a:pt x="397" y="728"/>
                    <a:pt x="485" y="728"/>
                  </a:cubicBezTo>
                  <a:cubicBezTo>
                    <a:pt x="672" y="728"/>
                    <a:pt x="851" y="582"/>
                    <a:pt x="851" y="368"/>
                  </a:cubicBezTo>
                  <a:cubicBezTo>
                    <a:pt x="851" y="169"/>
                    <a:pt x="683" y="1"/>
                    <a:pt x="483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1"/>
            <p:cNvSpPr/>
            <p:nvPr/>
          </p:nvSpPr>
          <p:spPr>
            <a:xfrm>
              <a:off x="3317667" y="3496935"/>
              <a:ext cx="16775" cy="1677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6" y="1"/>
                  </a:moveTo>
                  <a:cubicBezTo>
                    <a:pt x="98" y="1"/>
                    <a:pt x="0" y="79"/>
                    <a:pt x="0" y="199"/>
                  </a:cubicBezTo>
                  <a:cubicBezTo>
                    <a:pt x="0" y="252"/>
                    <a:pt x="21" y="304"/>
                    <a:pt x="63" y="336"/>
                  </a:cubicBezTo>
                  <a:cubicBezTo>
                    <a:pt x="95" y="367"/>
                    <a:pt x="137" y="388"/>
                    <a:pt x="189" y="388"/>
                  </a:cubicBezTo>
                  <a:cubicBezTo>
                    <a:pt x="294" y="388"/>
                    <a:pt x="389" y="304"/>
                    <a:pt x="389" y="199"/>
                  </a:cubicBezTo>
                  <a:cubicBezTo>
                    <a:pt x="389" y="157"/>
                    <a:pt x="378" y="115"/>
                    <a:pt x="347" y="84"/>
                  </a:cubicBezTo>
                  <a:cubicBezTo>
                    <a:pt x="309" y="26"/>
                    <a:pt x="252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1"/>
            <p:cNvSpPr/>
            <p:nvPr/>
          </p:nvSpPr>
          <p:spPr>
            <a:xfrm>
              <a:off x="3302704" y="3486931"/>
              <a:ext cx="19060" cy="16257"/>
            </a:xfrm>
            <a:custGeom>
              <a:avLst/>
              <a:gdLst/>
              <a:ahLst/>
              <a:cxnLst/>
              <a:rect l="l" t="t" r="r" b="b"/>
              <a:pathLst>
                <a:path w="442" h="377" extrusionOk="0">
                  <a:moveTo>
                    <a:pt x="253" y="1"/>
                  </a:moveTo>
                  <a:cubicBezTo>
                    <a:pt x="85" y="1"/>
                    <a:pt x="1" y="200"/>
                    <a:pt x="116" y="316"/>
                  </a:cubicBezTo>
                  <a:cubicBezTo>
                    <a:pt x="158" y="358"/>
                    <a:pt x="208" y="376"/>
                    <a:pt x="257" y="376"/>
                  </a:cubicBezTo>
                  <a:cubicBezTo>
                    <a:pt x="353" y="376"/>
                    <a:pt x="442" y="302"/>
                    <a:pt x="442" y="190"/>
                  </a:cubicBezTo>
                  <a:cubicBezTo>
                    <a:pt x="442" y="85"/>
                    <a:pt x="358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1"/>
            <p:cNvSpPr/>
            <p:nvPr/>
          </p:nvSpPr>
          <p:spPr>
            <a:xfrm>
              <a:off x="3332156" y="3513192"/>
              <a:ext cx="6813" cy="6856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84" y="1"/>
                  </a:moveTo>
                  <a:cubicBezTo>
                    <a:pt x="32" y="1"/>
                    <a:pt x="0" y="32"/>
                    <a:pt x="0" y="85"/>
                  </a:cubicBezTo>
                  <a:cubicBezTo>
                    <a:pt x="0" y="127"/>
                    <a:pt x="32" y="158"/>
                    <a:pt x="84" y="158"/>
                  </a:cubicBezTo>
                  <a:cubicBezTo>
                    <a:pt x="126" y="158"/>
                    <a:pt x="158" y="127"/>
                    <a:pt x="158" y="85"/>
                  </a:cubicBezTo>
                  <a:cubicBezTo>
                    <a:pt x="158" y="32"/>
                    <a:pt x="126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1"/>
            <p:cNvSpPr/>
            <p:nvPr/>
          </p:nvSpPr>
          <p:spPr>
            <a:xfrm>
              <a:off x="3309517" y="3491028"/>
              <a:ext cx="5002" cy="7288"/>
            </a:xfrm>
            <a:custGeom>
              <a:avLst/>
              <a:gdLst/>
              <a:ahLst/>
              <a:cxnLst/>
              <a:rect l="l" t="t" r="r" b="b"/>
              <a:pathLst>
                <a:path w="116" h="169" extrusionOk="0">
                  <a:moveTo>
                    <a:pt x="0" y="0"/>
                  </a:moveTo>
                  <a:lnTo>
                    <a:pt x="0" y="168"/>
                  </a:lnTo>
                  <a:cubicBezTo>
                    <a:pt x="116" y="168"/>
                    <a:pt x="11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1"/>
            <p:cNvSpPr/>
            <p:nvPr/>
          </p:nvSpPr>
          <p:spPr>
            <a:xfrm>
              <a:off x="3333061" y="3515564"/>
              <a:ext cx="3665" cy="3105"/>
            </a:xfrm>
            <a:custGeom>
              <a:avLst/>
              <a:gdLst/>
              <a:ahLst/>
              <a:cxnLst/>
              <a:rect l="l" t="t" r="r" b="b"/>
              <a:pathLst>
                <a:path w="85" h="72" extrusionOk="0">
                  <a:moveTo>
                    <a:pt x="48" y="1"/>
                  </a:moveTo>
                  <a:cubicBezTo>
                    <a:pt x="42" y="1"/>
                    <a:pt x="37" y="3"/>
                    <a:pt x="32" y="9"/>
                  </a:cubicBezTo>
                  <a:lnTo>
                    <a:pt x="21" y="9"/>
                  </a:lnTo>
                  <a:cubicBezTo>
                    <a:pt x="0" y="40"/>
                    <a:pt x="11" y="72"/>
                    <a:pt x="42" y="72"/>
                  </a:cubicBezTo>
                  <a:cubicBezTo>
                    <a:pt x="63" y="72"/>
                    <a:pt x="74" y="72"/>
                    <a:pt x="74" y="61"/>
                  </a:cubicBezTo>
                  <a:cubicBezTo>
                    <a:pt x="84" y="51"/>
                    <a:pt x="84" y="40"/>
                    <a:pt x="74" y="40"/>
                  </a:cubicBezTo>
                  <a:cubicBezTo>
                    <a:pt x="84" y="30"/>
                    <a:pt x="74" y="19"/>
                    <a:pt x="74" y="9"/>
                  </a:cubicBezTo>
                  <a:lnTo>
                    <a:pt x="63" y="9"/>
                  </a:lnTo>
                  <a:cubicBezTo>
                    <a:pt x="58" y="3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1"/>
            <p:cNvSpPr/>
            <p:nvPr/>
          </p:nvSpPr>
          <p:spPr>
            <a:xfrm>
              <a:off x="3712528" y="3483309"/>
              <a:ext cx="59337" cy="50885"/>
            </a:xfrm>
            <a:custGeom>
              <a:avLst/>
              <a:gdLst/>
              <a:ahLst/>
              <a:cxnLst/>
              <a:rect l="l" t="t" r="r" b="b"/>
              <a:pathLst>
                <a:path w="1376" h="1180" extrusionOk="0">
                  <a:moveTo>
                    <a:pt x="788" y="1"/>
                  </a:moveTo>
                  <a:cubicBezTo>
                    <a:pt x="263" y="1"/>
                    <a:pt x="0" y="620"/>
                    <a:pt x="357" y="998"/>
                  </a:cubicBezTo>
                  <a:cubicBezTo>
                    <a:pt x="476" y="1124"/>
                    <a:pt x="626" y="1180"/>
                    <a:pt x="773" y="1180"/>
                  </a:cubicBezTo>
                  <a:cubicBezTo>
                    <a:pt x="1070" y="1180"/>
                    <a:pt x="1358" y="953"/>
                    <a:pt x="1365" y="610"/>
                  </a:cubicBezTo>
                  <a:cubicBezTo>
                    <a:pt x="1376" y="274"/>
                    <a:pt x="1113" y="11"/>
                    <a:pt x="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1"/>
            <p:cNvSpPr/>
            <p:nvPr/>
          </p:nvSpPr>
          <p:spPr>
            <a:xfrm>
              <a:off x="3712528" y="3485120"/>
              <a:ext cx="59337" cy="51014"/>
            </a:xfrm>
            <a:custGeom>
              <a:avLst/>
              <a:gdLst/>
              <a:ahLst/>
              <a:cxnLst/>
              <a:rect l="l" t="t" r="r" b="b"/>
              <a:pathLst>
                <a:path w="1376" h="1183" extrusionOk="0">
                  <a:moveTo>
                    <a:pt x="777" y="1"/>
                  </a:moveTo>
                  <a:cubicBezTo>
                    <a:pt x="263" y="1"/>
                    <a:pt x="0" y="620"/>
                    <a:pt x="357" y="998"/>
                  </a:cubicBezTo>
                  <a:cubicBezTo>
                    <a:pt x="477" y="1125"/>
                    <a:pt x="629" y="1183"/>
                    <a:pt x="777" y="1183"/>
                  </a:cubicBezTo>
                  <a:cubicBezTo>
                    <a:pt x="1069" y="1183"/>
                    <a:pt x="1351" y="961"/>
                    <a:pt x="1365" y="620"/>
                  </a:cubicBezTo>
                  <a:cubicBezTo>
                    <a:pt x="1376" y="284"/>
                    <a:pt x="1113" y="11"/>
                    <a:pt x="777" y="1"/>
                  </a:cubicBezTo>
                  <a:close/>
                </a:path>
              </a:pathLst>
            </a:custGeom>
            <a:solidFill>
              <a:srgbClr val="EA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1"/>
            <p:cNvSpPr/>
            <p:nvPr/>
          </p:nvSpPr>
          <p:spPr>
            <a:xfrm>
              <a:off x="3725206" y="3494650"/>
              <a:ext cx="36697" cy="31479"/>
            </a:xfrm>
            <a:custGeom>
              <a:avLst/>
              <a:gdLst/>
              <a:ahLst/>
              <a:cxnLst/>
              <a:rect l="l" t="t" r="r" b="b"/>
              <a:pathLst>
                <a:path w="851" h="730" extrusionOk="0">
                  <a:moveTo>
                    <a:pt x="494" y="0"/>
                  </a:moveTo>
                  <a:cubicBezTo>
                    <a:pt x="168" y="0"/>
                    <a:pt x="0" y="389"/>
                    <a:pt x="231" y="620"/>
                  </a:cubicBezTo>
                  <a:cubicBezTo>
                    <a:pt x="303" y="695"/>
                    <a:pt x="394" y="729"/>
                    <a:pt x="483" y="729"/>
                  </a:cubicBezTo>
                  <a:cubicBezTo>
                    <a:pt x="666" y="729"/>
                    <a:pt x="844" y="586"/>
                    <a:pt x="851" y="368"/>
                  </a:cubicBezTo>
                  <a:cubicBezTo>
                    <a:pt x="851" y="168"/>
                    <a:pt x="693" y="0"/>
                    <a:pt x="494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1"/>
            <p:cNvSpPr/>
            <p:nvPr/>
          </p:nvSpPr>
          <p:spPr>
            <a:xfrm>
              <a:off x="3737884" y="3501937"/>
              <a:ext cx="16775" cy="17206"/>
            </a:xfrm>
            <a:custGeom>
              <a:avLst/>
              <a:gdLst/>
              <a:ahLst/>
              <a:cxnLst/>
              <a:rect l="l" t="t" r="r" b="b"/>
              <a:pathLst>
                <a:path w="389" h="399" extrusionOk="0">
                  <a:moveTo>
                    <a:pt x="196" y="1"/>
                  </a:moveTo>
                  <a:cubicBezTo>
                    <a:pt x="98" y="1"/>
                    <a:pt x="0" y="78"/>
                    <a:pt x="0" y="199"/>
                  </a:cubicBezTo>
                  <a:cubicBezTo>
                    <a:pt x="0" y="251"/>
                    <a:pt x="21" y="304"/>
                    <a:pt x="53" y="346"/>
                  </a:cubicBezTo>
                  <a:cubicBezTo>
                    <a:pt x="95" y="377"/>
                    <a:pt x="137" y="398"/>
                    <a:pt x="189" y="398"/>
                  </a:cubicBezTo>
                  <a:cubicBezTo>
                    <a:pt x="294" y="398"/>
                    <a:pt x="389" y="304"/>
                    <a:pt x="389" y="199"/>
                  </a:cubicBezTo>
                  <a:cubicBezTo>
                    <a:pt x="389" y="157"/>
                    <a:pt x="378" y="115"/>
                    <a:pt x="347" y="83"/>
                  </a:cubicBezTo>
                  <a:cubicBezTo>
                    <a:pt x="308" y="26"/>
                    <a:pt x="252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1"/>
            <p:cNvSpPr/>
            <p:nvPr/>
          </p:nvSpPr>
          <p:spPr>
            <a:xfrm>
              <a:off x="3723395" y="3492364"/>
              <a:ext cx="18586" cy="16128"/>
            </a:xfrm>
            <a:custGeom>
              <a:avLst/>
              <a:gdLst/>
              <a:ahLst/>
              <a:cxnLst/>
              <a:rect l="l" t="t" r="r" b="b"/>
              <a:pathLst>
                <a:path w="431" h="374" extrusionOk="0">
                  <a:moveTo>
                    <a:pt x="252" y="1"/>
                  </a:moveTo>
                  <a:cubicBezTo>
                    <a:pt x="84" y="1"/>
                    <a:pt x="0" y="200"/>
                    <a:pt x="116" y="316"/>
                  </a:cubicBezTo>
                  <a:cubicBezTo>
                    <a:pt x="153" y="356"/>
                    <a:pt x="199" y="374"/>
                    <a:pt x="244" y="374"/>
                  </a:cubicBezTo>
                  <a:cubicBezTo>
                    <a:pt x="339" y="374"/>
                    <a:pt x="431" y="296"/>
                    <a:pt x="431" y="190"/>
                  </a:cubicBezTo>
                  <a:cubicBezTo>
                    <a:pt x="431" y="85"/>
                    <a:pt x="347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1"/>
            <p:cNvSpPr/>
            <p:nvPr/>
          </p:nvSpPr>
          <p:spPr>
            <a:xfrm>
              <a:off x="3752373" y="3518625"/>
              <a:ext cx="6813" cy="6856"/>
            </a:xfrm>
            <a:custGeom>
              <a:avLst/>
              <a:gdLst/>
              <a:ahLst/>
              <a:cxnLst/>
              <a:rect l="l" t="t" r="r" b="b"/>
              <a:pathLst>
                <a:path w="158" h="159" extrusionOk="0">
                  <a:moveTo>
                    <a:pt x="84" y="1"/>
                  </a:moveTo>
                  <a:cubicBezTo>
                    <a:pt x="32" y="1"/>
                    <a:pt x="0" y="32"/>
                    <a:pt x="0" y="74"/>
                  </a:cubicBezTo>
                  <a:cubicBezTo>
                    <a:pt x="0" y="127"/>
                    <a:pt x="32" y="158"/>
                    <a:pt x="84" y="158"/>
                  </a:cubicBezTo>
                  <a:cubicBezTo>
                    <a:pt x="126" y="158"/>
                    <a:pt x="158" y="127"/>
                    <a:pt x="158" y="74"/>
                  </a:cubicBezTo>
                  <a:cubicBezTo>
                    <a:pt x="158" y="32"/>
                    <a:pt x="126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1"/>
            <p:cNvSpPr/>
            <p:nvPr/>
          </p:nvSpPr>
          <p:spPr>
            <a:xfrm>
              <a:off x="3753278" y="3520566"/>
              <a:ext cx="3665" cy="3536"/>
            </a:xfrm>
            <a:custGeom>
              <a:avLst/>
              <a:gdLst/>
              <a:ahLst/>
              <a:cxnLst/>
              <a:rect l="l" t="t" r="r" b="b"/>
              <a:pathLst>
                <a:path w="85" h="82" extrusionOk="0">
                  <a:moveTo>
                    <a:pt x="47" y="0"/>
                  </a:moveTo>
                  <a:cubicBezTo>
                    <a:pt x="42" y="0"/>
                    <a:pt x="37" y="3"/>
                    <a:pt x="32" y="8"/>
                  </a:cubicBezTo>
                  <a:cubicBezTo>
                    <a:pt x="21" y="8"/>
                    <a:pt x="21" y="8"/>
                    <a:pt x="21" y="19"/>
                  </a:cubicBezTo>
                  <a:cubicBezTo>
                    <a:pt x="0" y="40"/>
                    <a:pt x="11" y="82"/>
                    <a:pt x="42" y="82"/>
                  </a:cubicBezTo>
                  <a:cubicBezTo>
                    <a:pt x="63" y="82"/>
                    <a:pt x="74" y="71"/>
                    <a:pt x="74" y="61"/>
                  </a:cubicBezTo>
                  <a:cubicBezTo>
                    <a:pt x="84" y="61"/>
                    <a:pt x="84" y="50"/>
                    <a:pt x="74" y="40"/>
                  </a:cubicBezTo>
                  <a:cubicBezTo>
                    <a:pt x="84" y="29"/>
                    <a:pt x="74" y="19"/>
                    <a:pt x="74" y="19"/>
                  </a:cubicBezTo>
                  <a:cubicBezTo>
                    <a:pt x="74" y="8"/>
                    <a:pt x="63" y="8"/>
                    <a:pt x="63" y="8"/>
                  </a:cubicBezTo>
                  <a:cubicBezTo>
                    <a:pt x="58" y="3"/>
                    <a:pt x="53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1"/>
            <p:cNvSpPr/>
            <p:nvPr/>
          </p:nvSpPr>
          <p:spPr>
            <a:xfrm>
              <a:off x="3413181" y="3499609"/>
              <a:ext cx="227471" cy="47004"/>
            </a:xfrm>
            <a:custGeom>
              <a:avLst/>
              <a:gdLst/>
              <a:ahLst/>
              <a:cxnLst/>
              <a:rect l="l" t="t" r="r" b="b"/>
              <a:pathLst>
                <a:path w="5275" h="1090" extrusionOk="0">
                  <a:moveTo>
                    <a:pt x="4222" y="1"/>
                  </a:moveTo>
                  <a:cubicBezTo>
                    <a:pt x="3646" y="1"/>
                    <a:pt x="3089" y="253"/>
                    <a:pt x="2504" y="253"/>
                  </a:cubicBezTo>
                  <a:cubicBezTo>
                    <a:pt x="2492" y="253"/>
                    <a:pt x="2480" y="253"/>
                    <a:pt x="2469" y="253"/>
                  </a:cubicBezTo>
                  <a:cubicBezTo>
                    <a:pt x="2068" y="246"/>
                    <a:pt x="1695" y="172"/>
                    <a:pt x="1318" y="172"/>
                  </a:cubicBezTo>
                  <a:cubicBezTo>
                    <a:pt x="1133" y="172"/>
                    <a:pt x="947" y="190"/>
                    <a:pt x="757" y="242"/>
                  </a:cubicBezTo>
                  <a:cubicBezTo>
                    <a:pt x="390" y="337"/>
                    <a:pt x="1" y="662"/>
                    <a:pt x="11" y="1072"/>
                  </a:cubicBezTo>
                  <a:cubicBezTo>
                    <a:pt x="18" y="1084"/>
                    <a:pt x="27" y="1089"/>
                    <a:pt x="37" y="1089"/>
                  </a:cubicBezTo>
                  <a:cubicBezTo>
                    <a:pt x="43" y="1089"/>
                    <a:pt x="49" y="1087"/>
                    <a:pt x="54" y="1082"/>
                  </a:cubicBezTo>
                  <a:cubicBezTo>
                    <a:pt x="338" y="496"/>
                    <a:pt x="812" y="364"/>
                    <a:pt x="1338" y="364"/>
                  </a:cubicBezTo>
                  <a:cubicBezTo>
                    <a:pt x="1744" y="364"/>
                    <a:pt x="2181" y="443"/>
                    <a:pt x="2584" y="452"/>
                  </a:cubicBezTo>
                  <a:cubicBezTo>
                    <a:pt x="3025" y="452"/>
                    <a:pt x="3466" y="305"/>
                    <a:pt x="3897" y="232"/>
                  </a:cubicBezTo>
                  <a:cubicBezTo>
                    <a:pt x="4006" y="212"/>
                    <a:pt x="4117" y="201"/>
                    <a:pt x="4230" y="201"/>
                  </a:cubicBezTo>
                  <a:cubicBezTo>
                    <a:pt x="4356" y="201"/>
                    <a:pt x="4483" y="214"/>
                    <a:pt x="4611" y="242"/>
                  </a:cubicBezTo>
                  <a:cubicBezTo>
                    <a:pt x="4800" y="295"/>
                    <a:pt x="4989" y="389"/>
                    <a:pt x="5157" y="505"/>
                  </a:cubicBezTo>
                  <a:cubicBezTo>
                    <a:pt x="5168" y="513"/>
                    <a:pt x="5180" y="517"/>
                    <a:pt x="5191" y="517"/>
                  </a:cubicBezTo>
                  <a:cubicBezTo>
                    <a:pt x="5235" y="517"/>
                    <a:pt x="5274" y="462"/>
                    <a:pt x="5241" y="421"/>
                  </a:cubicBezTo>
                  <a:cubicBezTo>
                    <a:pt x="5052" y="74"/>
                    <a:pt x="4579" y="1"/>
                    <a:pt x="42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1"/>
            <p:cNvSpPr/>
            <p:nvPr/>
          </p:nvSpPr>
          <p:spPr>
            <a:xfrm>
              <a:off x="3406411" y="3505042"/>
              <a:ext cx="255889" cy="99656"/>
            </a:xfrm>
            <a:custGeom>
              <a:avLst/>
              <a:gdLst/>
              <a:ahLst/>
              <a:cxnLst/>
              <a:rect l="l" t="t" r="r" b="b"/>
              <a:pathLst>
                <a:path w="5934" h="2311" extrusionOk="0">
                  <a:moveTo>
                    <a:pt x="4325" y="1"/>
                  </a:moveTo>
                  <a:cubicBezTo>
                    <a:pt x="4151" y="1"/>
                    <a:pt x="3979" y="22"/>
                    <a:pt x="3812" y="64"/>
                  </a:cubicBezTo>
                  <a:cubicBezTo>
                    <a:pt x="3581" y="116"/>
                    <a:pt x="3350" y="200"/>
                    <a:pt x="3119" y="232"/>
                  </a:cubicBezTo>
                  <a:cubicBezTo>
                    <a:pt x="2983" y="258"/>
                    <a:pt x="2846" y="271"/>
                    <a:pt x="2710" y="271"/>
                  </a:cubicBezTo>
                  <a:cubicBezTo>
                    <a:pt x="2573" y="271"/>
                    <a:pt x="2437" y="258"/>
                    <a:pt x="2300" y="232"/>
                  </a:cubicBezTo>
                  <a:cubicBezTo>
                    <a:pt x="2080" y="190"/>
                    <a:pt x="1870" y="116"/>
                    <a:pt x="1660" y="95"/>
                  </a:cubicBezTo>
                  <a:cubicBezTo>
                    <a:pt x="1610" y="90"/>
                    <a:pt x="1560" y="88"/>
                    <a:pt x="1511" y="88"/>
                  </a:cubicBezTo>
                  <a:cubicBezTo>
                    <a:pt x="1142" y="88"/>
                    <a:pt x="783" y="224"/>
                    <a:pt x="515" y="484"/>
                  </a:cubicBezTo>
                  <a:cubicBezTo>
                    <a:pt x="211" y="767"/>
                    <a:pt x="32" y="1166"/>
                    <a:pt x="21" y="1586"/>
                  </a:cubicBezTo>
                  <a:cubicBezTo>
                    <a:pt x="0" y="1723"/>
                    <a:pt x="32" y="1859"/>
                    <a:pt x="105" y="1975"/>
                  </a:cubicBezTo>
                  <a:cubicBezTo>
                    <a:pt x="211" y="2101"/>
                    <a:pt x="358" y="2164"/>
                    <a:pt x="515" y="2164"/>
                  </a:cubicBezTo>
                  <a:cubicBezTo>
                    <a:pt x="662" y="2153"/>
                    <a:pt x="820" y="2132"/>
                    <a:pt x="967" y="2090"/>
                  </a:cubicBezTo>
                  <a:cubicBezTo>
                    <a:pt x="1534" y="1955"/>
                    <a:pt x="2113" y="1886"/>
                    <a:pt x="2693" y="1886"/>
                  </a:cubicBezTo>
                  <a:cubicBezTo>
                    <a:pt x="3326" y="1886"/>
                    <a:pt x="3960" y="1968"/>
                    <a:pt x="4579" y="2132"/>
                  </a:cubicBezTo>
                  <a:cubicBezTo>
                    <a:pt x="4873" y="2237"/>
                    <a:pt x="5188" y="2300"/>
                    <a:pt x="5503" y="2311"/>
                  </a:cubicBezTo>
                  <a:cubicBezTo>
                    <a:pt x="5587" y="2311"/>
                    <a:pt x="5671" y="2290"/>
                    <a:pt x="5744" y="2248"/>
                  </a:cubicBezTo>
                  <a:cubicBezTo>
                    <a:pt x="5891" y="2153"/>
                    <a:pt x="5912" y="1943"/>
                    <a:pt x="5912" y="1775"/>
                  </a:cubicBezTo>
                  <a:cubicBezTo>
                    <a:pt x="5933" y="1471"/>
                    <a:pt x="5902" y="1166"/>
                    <a:pt x="5807" y="883"/>
                  </a:cubicBezTo>
                  <a:cubicBezTo>
                    <a:pt x="5650" y="515"/>
                    <a:pt x="5345" y="232"/>
                    <a:pt x="4978" y="106"/>
                  </a:cubicBezTo>
                  <a:cubicBezTo>
                    <a:pt x="4766" y="35"/>
                    <a:pt x="4545" y="1"/>
                    <a:pt x="4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1"/>
            <p:cNvSpPr/>
            <p:nvPr/>
          </p:nvSpPr>
          <p:spPr>
            <a:xfrm>
              <a:off x="3495154" y="3560841"/>
              <a:ext cx="19966" cy="14446"/>
            </a:xfrm>
            <a:custGeom>
              <a:avLst/>
              <a:gdLst/>
              <a:ahLst/>
              <a:cxnLst/>
              <a:rect l="l" t="t" r="r" b="b"/>
              <a:pathLst>
                <a:path w="463" h="335" extrusionOk="0">
                  <a:moveTo>
                    <a:pt x="284" y="0"/>
                  </a:moveTo>
                  <a:cubicBezTo>
                    <a:pt x="266" y="0"/>
                    <a:pt x="249" y="3"/>
                    <a:pt x="232" y="9"/>
                  </a:cubicBezTo>
                  <a:cubicBezTo>
                    <a:pt x="179" y="19"/>
                    <a:pt x="127" y="30"/>
                    <a:pt x="74" y="51"/>
                  </a:cubicBezTo>
                  <a:cubicBezTo>
                    <a:pt x="53" y="51"/>
                    <a:pt x="32" y="61"/>
                    <a:pt x="22" y="72"/>
                  </a:cubicBezTo>
                  <a:cubicBezTo>
                    <a:pt x="1" y="103"/>
                    <a:pt x="1" y="135"/>
                    <a:pt x="1" y="156"/>
                  </a:cubicBezTo>
                  <a:cubicBezTo>
                    <a:pt x="1" y="219"/>
                    <a:pt x="1" y="282"/>
                    <a:pt x="11" y="334"/>
                  </a:cubicBezTo>
                  <a:cubicBezTo>
                    <a:pt x="148" y="261"/>
                    <a:pt x="305" y="208"/>
                    <a:pt x="452" y="177"/>
                  </a:cubicBezTo>
                  <a:cubicBezTo>
                    <a:pt x="463" y="177"/>
                    <a:pt x="452" y="177"/>
                    <a:pt x="452" y="166"/>
                  </a:cubicBezTo>
                  <a:cubicBezTo>
                    <a:pt x="452" y="124"/>
                    <a:pt x="442" y="93"/>
                    <a:pt x="421" y="51"/>
                  </a:cubicBezTo>
                  <a:cubicBezTo>
                    <a:pt x="382" y="20"/>
                    <a:pt x="333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1"/>
            <p:cNvSpPr/>
            <p:nvPr/>
          </p:nvSpPr>
          <p:spPr>
            <a:xfrm>
              <a:off x="3495629" y="3568430"/>
              <a:ext cx="19491" cy="18629"/>
            </a:xfrm>
            <a:custGeom>
              <a:avLst/>
              <a:gdLst/>
              <a:ahLst/>
              <a:cxnLst/>
              <a:rect l="l" t="t" r="r" b="b"/>
              <a:pathLst>
                <a:path w="452" h="432" extrusionOk="0">
                  <a:moveTo>
                    <a:pt x="441" y="1"/>
                  </a:moveTo>
                  <a:cubicBezTo>
                    <a:pt x="294" y="32"/>
                    <a:pt x="137" y="85"/>
                    <a:pt x="0" y="158"/>
                  </a:cubicBezTo>
                  <a:cubicBezTo>
                    <a:pt x="11" y="253"/>
                    <a:pt x="32" y="347"/>
                    <a:pt x="53" y="431"/>
                  </a:cubicBezTo>
                  <a:cubicBezTo>
                    <a:pt x="189" y="431"/>
                    <a:pt x="284" y="421"/>
                    <a:pt x="441" y="421"/>
                  </a:cubicBezTo>
                  <a:cubicBezTo>
                    <a:pt x="441" y="337"/>
                    <a:pt x="452" y="85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1"/>
            <p:cNvSpPr/>
            <p:nvPr/>
          </p:nvSpPr>
          <p:spPr>
            <a:xfrm>
              <a:off x="3528659" y="3561315"/>
              <a:ext cx="19534" cy="13066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299" y="0"/>
                  </a:moveTo>
                  <a:cubicBezTo>
                    <a:pt x="280" y="0"/>
                    <a:pt x="261" y="3"/>
                    <a:pt x="242" y="8"/>
                  </a:cubicBezTo>
                  <a:cubicBezTo>
                    <a:pt x="190" y="8"/>
                    <a:pt x="137" y="19"/>
                    <a:pt x="85" y="29"/>
                  </a:cubicBezTo>
                  <a:cubicBezTo>
                    <a:pt x="64" y="29"/>
                    <a:pt x="43" y="40"/>
                    <a:pt x="32" y="50"/>
                  </a:cubicBezTo>
                  <a:cubicBezTo>
                    <a:pt x="11" y="71"/>
                    <a:pt x="1" y="103"/>
                    <a:pt x="1" y="124"/>
                  </a:cubicBezTo>
                  <a:lnTo>
                    <a:pt x="1" y="302"/>
                  </a:lnTo>
                  <a:cubicBezTo>
                    <a:pt x="148" y="250"/>
                    <a:pt x="295" y="208"/>
                    <a:pt x="452" y="187"/>
                  </a:cubicBezTo>
                  <a:cubicBezTo>
                    <a:pt x="452" y="187"/>
                    <a:pt x="452" y="187"/>
                    <a:pt x="452" y="176"/>
                  </a:cubicBezTo>
                  <a:cubicBezTo>
                    <a:pt x="452" y="134"/>
                    <a:pt x="452" y="103"/>
                    <a:pt x="431" y="61"/>
                  </a:cubicBezTo>
                  <a:cubicBezTo>
                    <a:pt x="400" y="22"/>
                    <a:pt x="352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1"/>
            <p:cNvSpPr/>
            <p:nvPr/>
          </p:nvSpPr>
          <p:spPr>
            <a:xfrm>
              <a:off x="3528659" y="3569336"/>
              <a:ext cx="19534" cy="18155"/>
            </a:xfrm>
            <a:custGeom>
              <a:avLst/>
              <a:gdLst/>
              <a:ahLst/>
              <a:cxnLst/>
              <a:rect l="l" t="t" r="r" b="b"/>
              <a:pathLst>
                <a:path w="453" h="421" extrusionOk="0">
                  <a:moveTo>
                    <a:pt x="452" y="1"/>
                  </a:moveTo>
                  <a:lnTo>
                    <a:pt x="452" y="1"/>
                  </a:lnTo>
                  <a:cubicBezTo>
                    <a:pt x="295" y="22"/>
                    <a:pt x="148" y="64"/>
                    <a:pt x="1" y="116"/>
                  </a:cubicBezTo>
                  <a:cubicBezTo>
                    <a:pt x="1" y="211"/>
                    <a:pt x="1" y="305"/>
                    <a:pt x="22" y="400"/>
                  </a:cubicBezTo>
                  <a:cubicBezTo>
                    <a:pt x="158" y="400"/>
                    <a:pt x="253" y="400"/>
                    <a:pt x="410" y="421"/>
                  </a:cubicBezTo>
                  <a:cubicBezTo>
                    <a:pt x="421" y="337"/>
                    <a:pt x="452" y="85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1"/>
            <p:cNvSpPr/>
            <p:nvPr/>
          </p:nvSpPr>
          <p:spPr>
            <a:xfrm>
              <a:off x="3528659" y="3524533"/>
              <a:ext cx="19534" cy="14403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442" y="0"/>
                  </a:moveTo>
                  <a:cubicBezTo>
                    <a:pt x="305" y="74"/>
                    <a:pt x="148" y="126"/>
                    <a:pt x="1" y="158"/>
                  </a:cubicBezTo>
                  <a:cubicBezTo>
                    <a:pt x="1" y="168"/>
                    <a:pt x="1" y="168"/>
                    <a:pt x="1" y="179"/>
                  </a:cubicBezTo>
                  <a:cubicBezTo>
                    <a:pt x="1" y="210"/>
                    <a:pt x="11" y="252"/>
                    <a:pt x="32" y="284"/>
                  </a:cubicBezTo>
                  <a:cubicBezTo>
                    <a:pt x="58" y="323"/>
                    <a:pt x="101" y="334"/>
                    <a:pt x="144" y="334"/>
                  </a:cubicBezTo>
                  <a:cubicBezTo>
                    <a:pt x="171" y="334"/>
                    <a:pt x="197" y="330"/>
                    <a:pt x="221" y="326"/>
                  </a:cubicBezTo>
                  <a:cubicBezTo>
                    <a:pt x="274" y="315"/>
                    <a:pt x="326" y="305"/>
                    <a:pt x="379" y="284"/>
                  </a:cubicBezTo>
                  <a:cubicBezTo>
                    <a:pt x="400" y="284"/>
                    <a:pt x="421" y="273"/>
                    <a:pt x="431" y="263"/>
                  </a:cubicBezTo>
                  <a:cubicBezTo>
                    <a:pt x="452" y="242"/>
                    <a:pt x="452" y="210"/>
                    <a:pt x="452" y="179"/>
                  </a:cubicBezTo>
                  <a:cubicBezTo>
                    <a:pt x="452" y="126"/>
                    <a:pt x="452" y="63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1"/>
            <p:cNvSpPr/>
            <p:nvPr/>
          </p:nvSpPr>
          <p:spPr>
            <a:xfrm>
              <a:off x="3528659" y="3514572"/>
              <a:ext cx="19060" cy="16775"/>
            </a:xfrm>
            <a:custGeom>
              <a:avLst/>
              <a:gdLst/>
              <a:ahLst/>
              <a:cxnLst/>
              <a:rect l="l" t="t" r="r" b="b"/>
              <a:pathLst>
                <a:path w="442" h="389" extrusionOk="0">
                  <a:moveTo>
                    <a:pt x="400" y="0"/>
                  </a:moveTo>
                  <a:cubicBezTo>
                    <a:pt x="274" y="32"/>
                    <a:pt x="137" y="42"/>
                    <a:pt x="1" y="53"/>
                  </a:cubicBezTo>
                  <a:lnTo>
                    <a:pt x="1" y="389"/>
                  </a:lnTo>
                  <a:cubicBezTo>
                    <a:pt x="148" y="357"/>
                    <a:pt x="295" y="305"/>
                    <a:pt x="442" y="231"/>
                  </a:cubicBezTo>
                  <a:cubicBezTo>
                    <a:pt x="431" y="158"/>
                    <a:pt x="421" y="74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1"/>
            <p:cNvSpPr/>
            <p:nvPr/>
          </p:nvSpPr>
          <p:spPr>
            <a:xfrm>
              <a:off x="3495154" y="3525438"/>
              <a:ext cx="19534" cy="13454"/>
            </a:xfrm>
            <a:custGeom>
              <a:avLst/>
              <a:gdLst/>
              <a:ahLst/>
              <a:cxnLst/>
              <a:rect l="l" t="t" r="r" b="b"/>
              <a:pathLst>
                <a:path w="453" h="312" extrusionOk="0">
                  <a:moveTo>
                    <a:pt x="452" y="0"/>
                  </a:moveTo>
                  <a:cubicBezTo>
                    <a:pt x="305" y="63"/>
                    <a:pt x="158" y="95"/>
                    <a:pt x="1" y="116"/>
                  </a:cubicBezTo>
                  <a:cubicBezTo>
                    <a:pt x="1" y="126"/>
                    <a:pt x="11" y="126"/>
                    <a:pt x="1" y="137"/>
                  </a:cubicBezTo>
                  <a:cubicBezTo>
                    <a:pt x="1" y="168"/>
                    <a:pt x="11" y="210"/>
                    <a:pt x="22" y="242"/>
                  </a:cubicBezTo>
                  <a:cubicBezTo>
                    <a:pt x="63" y="283"/>
                    <a:pt x="111" y="311"/>
                    <a:pt x="165" y="311"/>
                  </a:cubicBezTo>
                  <a:cubicBezTo>
                    <a:pt x="180" y="311"/>
                    <a:pt x="195" y="309"/>
                    <a:pt x="211" y="305"/>
                  </a:cubicBezTo>
                  <a:cubicBezTo>
                    <a:pt x="263" y="305"/>
                    <a:pt x="316" y="294"/>
                    <a:pt x="368" y="284"/>
                  </a:cubicBezTo>
                  <a:cubicBezTo>
                    <a:pt x="389" y="284"/>
                    <a:pt x="410" y="273"/>
                    <a:pt x="421" y="263"/>
                  </a:cubicBezTo>
                  <a:cubicBezTo>
                    <a:pt x="442" y="242"/>
                    <a:pt x="452" y="210"/>
                    <a:pt x="452" y="179"/>
                  </a:cubicBez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1"/>
            <p:cNvSpPr/>
            <p:nvPr/>
          </p:nvSpPr>
          <p:spPr>
            <a:xfrm>
              <a:off x="3495154" y="3513192"/>
              <a:ext cx="19534" cy="17249"/>
            </a:xfrm>
            <a:custGeom>
              <a:avLst/>
              <a:gdLst/>
              <a:ahLst/>
              <a:cxnLst/>
              <a:rect l="l" t="t" r="r" b="b"/>
              <a:pathLst>
                <a:path w="453" h="400" extrusionOk="0">
                  <a:moveTo>
                    <a:pt x="43" y="1"/>
                  </a:moveTo>
                  <a:cubicBezTo>
                    <a:pt x="32" y="85"/>
                    <a:pt x="1" y="316"/>
                    <a:pt x="1" y="400"/>
                  </a:cubicBezTo>
                  <a:cubicBezTo>
                    <a:pt x="158" y="379"/>
                    <a:pt x="305" y="337"/>
                    <a:pt x="452" y="284"/>
                  </a:cubicBezTo>
                  <a:cubicBezTo>
                    <a:pt x="452" y="211"/>
                    <a:pt x="442" y="148"/>
                    <a:pt x="431" y="85"/>
                  </a:cubicBezTo>
                  <a:cubicBezTo>
                    <a:pt x="295" y="85"/>
                    <a:pt x="200" y="22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1"/>
            <p:cNvSpPr/>
            <p:nvPr/>
          </p:nvSpPr>
          <p:spPr>
            <a:xfrm>
              <a:off x="3461218" y="3583264"/>
              <a:ext cx="110954" cy="11039"/>
            </a:xfrm>
            <a:custGeom>
              <a:avLst/>
              <a:gdLst/>
              <a:ahLst/>
              <a:cxnLst/>
              <a:rect l="l" t="t" r="r" b="b"/>
              <a:pathLst>
                <a:path w="2573" h="256" extrusionOk="0">
                  <a:moveTo>
                    <a:pt x="1130" y="0"/>
                  </a:moveTo>
                  <a:cubicBezTo>
                    <a:pt x="743" y="0"/>
                    <a:pt x="360" y="83"/>
                    <a:pt x="11" y="234"/>
                  </a:cubicBezTo>
                  <a:cubicBezTo>
                    <a:pt x="0" y="234"/>
                    <a:pt x="11" y="255"/>
                    <a:pt x="11" y="255"/>
                  </a:cubicBezTo>
                  <a:cubicBezTo>
                    <a:pt x="420" y="192"/>
                    <a:pt x="830" y="150"/>
                    <a:pt x="1250" y="140"/>
                  </a:cubicBezTo>
                  <a:cubicBezTo>
                    <a:pt x="1670" y="140"/>
                    <a:pt x="2079" y="182"/>
                    <a:pt x="2489" y="245"/>
                  </a:cubicBezTo>
                  <a:cubicBezTo>
                    <a:pt x="2541" y="245"/>
                    <a:pt x="2573" y="234"/>
                    <a:pt x="2520" y="213"/>
                  </a:cubicBezTo>
                  <a:cubicBezTo>
                    <a:pt x="2142" y="35"/>
                    <a:pt x="1670" y="3"/>
                    <a:pt x="1260" y="3"/>
                  </a:cubicBezTo>
                  <a:cubicBezTo>
                    <a:pt x="1217" y="1"/>
                    <a:pt x="1173" y="0"/>
                    <a:pt x="1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1" name="Google Shape;2081;p71"/>
          <p:cNvGrpSpPr/>
          <p:nvPr/>
        </p:nvGrpSpPr>
        <p:grpSpPr>
          <a:xfrm>
            <a:off x="6376081" y="3286221"/>
            <a:ext cx="847251" cy="747728"/>
            <a:chOff x="4006831" y="3154121"/>
            <a:chExt cx="847251" cy="747728"/>
          </a:xfrm>
        </p:grpSpPr>
        <p:sp>
          <p:nvSpPr>
            <p:cNvPr id="2082" name="Google Shape;2082;p71"/>
            <p:cNvSpPr/>
            <p:nvPr/>
          </p:nvSpPr>
          <p:spPr>
            <a:xfrm>
              <a:off x="4052108" y="3209015"/>
              <a:ext cx="155845" cy="230274"/>
            </a:xfrm>
            <a:custGeom>
              <a:avLst/>
              <a:gdLst/>
              <a:ahLst/>
              <a:cxnLst/>
              <a:rect l="l" t="t" r="r" b="b"/>
              <a:pathLst>
                <a:path w="3614" h="5340" extrusionOk="0">
                  <a:moveTo>
                    <a:pt x="1846" y="0"/>
                  </a:moveTo>
                  <a:cubicBezTo>
                    <a:pt x="1815" y="0"/>
                    <a:pt x="1783" y="9"/>
                    <a:pt x="1754" y="30"/>
                  </a:cubicBezTo>
                  <a:cubicBezTo>
                    <a:pt x="1303" y="345"/>
                    <a:pt x="904" y="744"/>
                    <a:pt x="589" y="1206"/>
                  </a:cubicBezTo>
                  <a:cubicBezTo>
                    <a:pt x="505" y="1332"/>
                    <a:pt x="431" y="1489"/>
                    <a:pt x="358" y="1615"/>
                  </a:cubicBezTo>
                  <a:cubicBezTo>
                    <a:pt x="358" y="1615"/>
                    <a:pt x="347" y="1615"/>
                    <a:pt x="347" y="1636"/>
                  </a:cubicBezTo>
                  <a:cubicBezTo>
                    <a:pt x="295" y="1783"/>
                    <a:pt x="253" y="1794"/>
                    <a:pt x="211" y="1899"/>
                  </a:cubicBezTo>
                  <a:cubicBezTo>
                    <a:pt x="200" y="1920"/>
                    <a:pt x="190" y="1951"/>
                    <a:pt x="179" y="1983"/>
                  </a:cubicBezTo>
                  <a:cubicBezTo>
                    <a:pt x="43" y="2445"/>
                    <a:pt x="1" y="2938"/>
                    <a:pt x="64" y="3421"/>
                  </a:cubicBezTo>
                  <a:cubicBezTo>
                    <a:pt x="74" y="3526"/>
                    <a:pt x="106" y="3631"/>
                    <a:pt x="137" y="3736"/>
                  </a:cubicBezTo>
                  <a:cubicBezTo>
                    <a:pt x="211" y="4041"/>
                    <a:pt x="347" y="4324"/>
                    <a:pt x="526" y="4587"/>
                  </a:cubicBezTo>
                  <a:cubicBezTo>
                    <a:pt x="652" y="4744"/>
                    <a:pt x="788" y="4891"/>
                    <a:pt x="956" y="5017"/>
                  </a:cubicBezTo>
                  <a:cubicBezTo>
                    <a:pt x="1145" y="5175"/>
                    <a:pt x="1366" y="5280"/>
                    <a:pt x="1607" y="5322"/>
                  </a:cubicBezTo>
                  <a:cubicBezTo>
                    <a:pt x="1675" y="5334"/>
                    <a:pt x="1742" y="5340"/>
                    <a:pt x="1808" y="5340"/>
                  </a:cubicBezTo>
                  <a:cubicBezTo>
                    <a:pt x="2314" y="5340"/>
                    <a:pt x="2794" y="5004"/>
                    <a:pt x="3109" y="4587"/>
                  </a:cubicBezTo>
                  <a:cubicBezTo>
                    <a:pt x="3172" y="4492"/>
                    <a:pt x="3246" y="4398"/>
                    <a:pt x="3298" y="4293"/>
                  </a:cubicBezTo>
                  <a:cubicBezTo>
                    <a:pt x="3540" y="3894"/>
                    <a:pt x="3613" y="3421"/>
                    <a:pt x="3519" y="2970"/>
                  </a:cubicBezTo>
                  <a:cubicBezTo>
                    <a:pt x="3151" y="2917"/>
                    <a:pt x="2783" y="2802"/>
                    <a:pt x="2437" y="2655"/>
                  </a:cubicBezTo>
                  <a:lnTo>
                    <a:pt x="2426" y="2655"/>
                  </a:lnTo>
                  <a:cubicBezTo>
                    <a:pt x="2332" y="2613"/>
                    <a:pt x="2248" y="2560"/>
                    <a:pt x="2164" y="2508"/>
                  </a:cubicBezTo>
                  <a:cubicBezTo>
                    <a:pt x="2080" y="2445"/>
                    <a:pt x="2006" y="2382"/>
                    <a:pt x="1943" y="2308"/>
                  </a:cubicBezTo>
                  <a:cubicBezTo>
                    <a:pt x="1880" y="2256"/>
                    <a:pt x="1828" y="2193"/>
                    <a:pt x="1786" y="2119"/>
                  </a:cubicBezTo>
                  <a:cubicBezTo>
                    <a:pt x="1733" y="2046"/>
                    <a:pt x="1691" y="1972"/>
                    <a:pt x="1649" y="1888"/>
                  </a:cubicBezTo>
                  <a:cubicBezTo>
                    <a:pt x="1618" y="1783"/>
                    <a:pt x="1597" y="1689"/>
                    <a:pt x="1586" y="1584"/>
                  </a:cubicBezTo>
                  <a:cubicBezTo>
                    <a:pt x="1576" y="1500"/>
                    <a:pt x="1576" y="1416"/>
                    <a:pt x="1586" y="1332"/>
                  </a:cubicBezTo>
                  <a:cubicBezTo>
                    <a:pt x="1597" y="1185"/>
                    <a:pt x="1618" y="1048"/>
                    <a:pt x="1670" y="912"/>
                  </a:cubicBezTo>
                  <a:lnTo>
                    <a:pt x="1691" y="838"/>
                  </a:lnTo>
                  <a:cubicBezTo>
                    <a:pt x="1733" y="712"/>
                    <a:pt x="1796" y="576"/>
                    <a:pt x="1859" y="460"/>
                  </a:cubicBezTo>
                  <a:cubicBezTo>
                    <a:pt x="1891" y="376"/>
                    <a:pt x="1933" y="313"/>
                    <a:pt x="1975" y="240"/>
                  </a:cubicBezTo>
                  <a:lnTo>
                    <a:pt x="1975" y="229"/>
                  </a:lnTo>
                  <a:cubicBezTo>
                    <a:pt x="1985" y="208"/>
                    <a:pt x="1996" y="187"/>
                    <a:pt x="1996" y="166"/>
                  </a:cubicBezTo>
                  <a:cubicBezTo>
                    <a:pt x="1996" y="166"/>
                    <a:pt x="1996" y="166"/>
                    <a:pt x="1996" y="156"/>
                  </a:cubicBezTo>
                  <a:cubicBezTo>
                    <a:pt x="2004" y="64"/>
                    <a:pt x="1928" y="0"/>
                    <a:pt x="1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1"/>
            <p:cNvSpPr/>
            <p:nvPr/>
          </p:nvSpPr>
          <p:spPr>
            <a:xfrm>
              <a:off x="4070694" y="3208626"/>
              <a:ext cx="137259" cy="185599"/>
            </a:xfrm>
            <a:custGeom>
              <a:avLst/>
              <a:gdLst/>
              <a:ahLst/>
              <a:cxnLst/>
              <a:rect l="l" t="t" r="r" b="b"/>
              <a:pathLst>
                <a:path w="3183" h="4304" extrusionOk="0">
                  <a:moveTo>
                    <a:pt x="1408" y="1"/>
                  </a:moveTo>
                  <a:cubicBezTo>
                    <a:pt x="1380" y="1"/>
                    <a:pt x="1350" y="9"/>
                    <a:pt x="1323" y="28"/>
                  </a:cubicBezTo>
                  <a:cubicBezTo>
                    <a:pt x="861" y="343"/>
                    <a:pt x="473" y="742"/>
                    <a:pt x="158" y="1204"/>
                  </a:cubicBezTo>
                  <a:cubicBezTo>
                    <a:pt x="116" y="1309"/>
                    <a:pt x="84" y="1425"/>
                    <a:pt x="53" y="1540"/>
                  </a:cubicBezTo>
                  <a:cubicBezTo>
                    <a:pt x="32" y="1635"/>
                    <a:pt x="21" y="1740"/>
                    <a:pt x="21" y="1845"/>
                  </a:cubicBezTo>
                  <a:cubicBezTo>
                    <a:pt x="0" y="2128"/>
                    <a:pt x="53" y="2412"/>
                    <a:pt x="168" y="2674"/>
                  </a:cubicBezTo>
                  <a:cubicBezTo>
                    <a:pt x="189" y="2727"/>
                    <a:pt x="221" y="2779"/>
                    <a:pt x="252" y="2832"/>
                  </a:cubicBezTo>
                  <a:cubicBezTo>
                    <a:pt x="294" y="2905"/>
                    <a:pt x="336" y="2979"/>
                    <a:pt x="389" y="3052"/>
                  </a:cubicBezTo>
                  <a:cubicBezTo>
                    <a:pt x="494" y="3210"/>
                    <a:pt x="630" y="3367"/>
                    <a:pt x="777" y="3504"/>
                  </a:cubicBezTo>
                  <a:cubicBezTo>
                    <a:pt x="840" y="3556"/>
                    <a:pt x="903" y="3619"/>
                    <a:pt x="977" y="3672"/>
                  </a:cubicBezTo>
                  <a:cubicBezTo>
                    <a:pt x="1490" y="4074"/>
                    <a:pt x="2128" y="4303"/>
                    <a:pt x="2781" y="4303"/>
                  </a:cubicBezTo>
                  <a:cubicBezTo>
                    <a:pt x="2810" y="4303"/>
                    <a:pt x="2838" y="4303"/>
                    <a:pt x="2867" y="4302"/>
                  </a:cubicBezTo>
                  <a:cubicBezTo>
                    <a:pt x="3109" y="3903"/>
                    <a:pt x="3182" y="3441"/>
                    <a:pt x="3088" y="2989"/>
                  </a:cubicBezTo>
                  <a:cubicBezTo>
                    <a:pt x="2710" y="2926"/>
                    <a:pt x="2352" y="2821"/>
                    <a:pt x="2006" y="2674"/>
                  </a:cubicBezTo>
                  <a:lnTo>
                    <a:pt x="1995" y="2674"/>
                  </a:lnTo>
                  <a:cubicBezTo>
                    <a:pt x="1901" y="2622"/>
                    <a:pt x="1817" y="2569"/>
                    <a:pt x="1733" y="2517"/>
                  </a:cubicBezTo>
                  <a:cubicBezTo>
                    <a:pt x="1649" y="2454"/>
                    <a:pt x="1575" y="2391"/>
                    <a:pt x="1502" y="2328"/>
                  </a:cubicBezTo>
                  <a:cubicBezTo>
                    <a:pt x="1449" y="2265"/>
                    <a:pt x="1397" y="2202"/>
                    <a:pt x="1355" y="2139"/>
                  </a:cubicBezTo>
                  <a:cubicBezTo>
                    <a:pt x="1302" y="2065"/>
                    <a:pt x="1250" y="1981"/>
                    <a:pt x="1218" y="1897"/>
                  </a:cubicBezTo>
                  <a:cubicBezTo>
                    <a:pt x="1187" y="1803"/>
                    <a:pt x="1155" y="1698"/>
                    <a:pt x="1145" y="1603"/>
                  </a:cubicBezTo>
                  <a:cubicBezTo>
                    <a:pt x="1145" y="1519"/>
                    <a:pt x="1145" y="1425"/>
                    <a:pt x="1145" y="1351"/>
                  </a:cubicBezTo>
                  <a:cubicBezTo>
                    <a:pt x="1155" y="1204"/>
                    <a:pt x="1187" y="1057"/>
                    <a:pt x="1229" y="921"/>
                  </a:cubicBezTo>
                  <a:lnTo>
                    <a:pt x="1260" y="847"/>
                  </a:lnTo>
                  <a:cubicBezTo>
                    <a:pt x="1334" y="648"/>
                    <a:pt x="1428" y="438"/>
                    <a:pt x="1544" y="249"/>
                  </a:cubicBezTo>
                  <a:cubicBezTo>
                    <a:pt x="1554" y="228"/>
                    <a:pt x="1565" y="207"/>
                    <a:pt x="1565" y="175"/>
                  </a:cubicBezTo>
                  <a:cubicBezTo>
                    <a:pt x="1565" y="175"/>
                    <a:pt x="1565" y="165"/>
                    <a:pt x="1565" y="165"/>
                  </a:cubicBezTo>
                  <a:cubicBezTo>
                    <a:pt x="1565" y="71"/>
                    <a:pt x="1490" y="1"/>
                    <a:pt x="14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1"/>
            <p:cNvSpPr/>
            <p:nvPr/>
          </p:nvSpPr>
          <p:spPr>
            <a:xfrm>
              <a:off x="4060733" y="3271066"/>
              <a:ext cx="34886" cy="23459"/>
            </a:xfrm>
            <a:custGeom>
              <a:avLst/>
              <a:gdLst/>
              <a:ahLst/>
              <a:cxnLst/>
              <a:rect l="l" t="t" r="r" b="b"/>
              <a:pathLst>
                <a:path w="809" h="544" extrusionOk="0">
                  <a:moveTo>
                    <a:pt x="655" y="1"/>
                  </a:moveTo>
                  <a:cubicBezTo>
                    <a:pt x="535" y="1"/>
                    <a:pt x="406" y="52"/>
                    <a:pt x="294" y="92"/>
                  </a:cubicBezTo>
                  <a:cubicBezTo>
                    <a:pt x="242" y="113"/>
                    <a:pt x="200" y="134"/>
                    <a:pt x="147" y="155"/>
                  </a:cubicBezTo>
                  <a:cubicBezTo>
                    <a:pt x="116" y="260"/>
                    <a:pt x="74" y="355"/>
                    <a:pt x="21" y="460"/>
                  </a:cubicBezTo>
                  <a:cubicBezTo>
                    <a:pt x="11" y="481"/>
                    <a:pt x="11" y="523"/>
                    <a:pt x="0" y="544"/>
                  </a:cubicBezTo>
                  <a:cubicBezTo>
                    <a:pt x="84" y="491"/>
                    <a:pt x="168" y="439"/>
                    <a:pt x="252" y="397"/>
                  </a:cubicBezTo>
                  <a:cubicBezTo>
                    <a:pt x="294" y="365"/>
                    <a:pt x="347" y="344"/>
                    <a:pt x="389" y="313"/>
                  </a:cubicBezTo>
                  <a:cubicBezTo>
                    <a:pt x="536" y="260"/>
                    <a:pt x="672" y="187"/>
                    <a:pt x="788" y="92"/>
                  </a:cubicBezTo>
                  <a:cubicBezTo>
                    <a:pt x="809" y="71"/>
                    <a:pt x="798" y="29"/>
                    <a:pt x="767" y="19"/>
                  </a:cubicBezTo>
                  <a:cubicBezTo>
                    <a:pt x="731" y="6"/>
                    <a:pt x="694" y="1"/>
                    <a:pt x="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1"/>
            <p:cNvSpPr/>
            <p:nvPr/>
          </p:nvSpPr>
          <p:spPr>
            <a:xfrm>
              <a:off x="4103725" y="3266409"/>
              <a:ext cx="16343" cy="10910"/>
            </a:xfrm>
            <a:custGeom>
              <a:avLst/>
              <a:gdLst/>
              <a:ahLst/>
              <a:cxnLst/>
              <a:rect l="l" t="t" r="r" b="b"/>
              <a:pathLst>
                <a:path w="379" h="253" extrusionOk="0">
                  <a:moveTo>
                    <a:pt x="379" y="1"/>
                  </a:moveTo>
                  <a:cubicBezTo>
                    <a:pt x="263" y="1"/>
                    <a:pt x="148" y="32"/>
                    <a:pt x="53" y="85"/>
                  </a:cubicBezTo>
                  <a:cubicBezTo>
                    <a:pt x="1" y="116"/>
                    <a:pt x="11" y="190"/>
                    <a:pt x="64" y="200"/>
                  </a:cubicBezTo>
                  <a:cubicBezTo>
                    <a:pt x="169" y="242"/>
                    <a:pt x="274" y="253"/>
                    <a:pt x="379" y="253"/>
                  </a:cubicBezTo>
                  <a:cubicBezTo>
                    <a:pt x="368" y="169"/>
                    <a:pt x="368" y="85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1"/>
            <p:cNvSpPr/>
            <p:nvPr/>
          </p:nvSpPr>
          <p:spPr>
            <a:xfrm>
              <a:off x="4054825" y="3316085"/>
              <a:ext cx="52480" cy="54076"/>
            </a:xfrm>
            <a:custGeom>
              <a:avLst/>
              <a:gdLst/>
              <a:ahLst/>
              <a:cxnLst/>
              <a:rect l="l" t="t" r="r" b="b"/>
              <a:pathLst>
                <a:path w="1217" h="1254" extrusionOk="0">
                  <a:moveTo>
                    <a:pt x="1188" y="1"/>
                  </a:moveTo>
                  <a:cubicBezTo>
                    <a:pt x="1185" y="1"/>
                    <a:pt x="1181" y="2"/>
                    <a:pt x="1177" y="4"/>
                  </a:cubicBezTo>
                  <a:cubicBezTo>
                    <a:pt x="967" y="67"/>
                    <a:pt x="778" y="182"/>
                    <a:pt x="620" y="350"/>
                  </a:cubicBezTo>
                  <a:cubicBezTo>
                    <a:pt x="536" y="424"/>
                    <a:pt x="463" y="508"/>
                    <a:pt x="389" y="571"/>
                  </a:cubicBezTo>
                  <a:cubicBezTo>
                    <a:pt x="253" y="686"/>
                    <a:pt x="127" y="812"/>
                    <a:pt x="1" y="949"/>
                  </a:cubicBezTo>
                  <a:cubicBezTo>
                    <a:pt x="22" y="1054"/>
                    <a:pt x="43" y="1148"/>
                    <a:pt x="74" y="1253"/>
                  </a:cubicBezTo>
                  <a:cubicBezTo>
                    <a:pt x="200" y="1106"/>
                    <a:pt x="337" y="959"/>
                    <a:pt x="484" y="812"/>
                  </a:cubicBezTo>
                  <a:cubicBezTo>
                    <a:pt x="557" y="728"/>
                    <a:pt x="652" y="644"/>
                    <a:pt x="757" y="560"/>
                  </a:cubicBezTo>
                  <a:cubicBezTo>
                    <a:pt x="946" y="413"/>
                    <a:pt x="1093" y="235"/>
                    <a:pt x="1208" y="35"/>
                  </a:cubicBezTo>
                  <a:cubicBezTo>
                    <a:pt x="1217" y="18"/>
                    <a:pt x="1204" y="1"/>
                    <a:pt x="1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1"/>
            <p:cNvSpPr/>
            <p:nvPr/>
          </p:nvSpPr>
          <p:spPr>
            <a:xfrm>
              <a:off x="4116661" y="3300389"/>
              <a:ext cx="18801" cy="13282"/>
            </a:xfrm>
            <a:custGeom>
              <a:avLst/>
              <a:gdLst/>
              <a:ahLst/>
              <a:cxnLst/>
              <a:rect l="l" t="t" r="r" b="b"/>
              <a:pathLst>
                <a:path w="436" h="308" extrusionOk="0">
                  <a:moveTo>
                    <a:pt x="278" y="0"/>
                  </a:moveTo>
                  <a:cubicBezTo>
                    <a:pt x="205" y="42"/>
                    <a:pt x="121" y="84"/>
                    <a:pt x="58" y="147"/>
                  </a:cubicBezTo>
                  <a:cubicBezTo>
                    <a:pt x="0" y="214"/>
                    <a:pt x="48" y="307"/>
                    <a:pt x="128" y="307"/>
                  </a:cubicBezTo>
                  <a:cubicBezTo>
                    <a:pt x="136" y="307"/>
                    <a:pt x="144" y="307"/>
                    <a:pt x="152" y="305"/>
                  </a:cubicBezTo>
                  <a:lnTo>
                    <a:pt x="436" y="189"/>
                  </a:lnTo>
                  <a:cubicBezTo>
                    <a:pt x="373" y="137"/>
                    <a:pt x="320" y="74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1"/>
            <p:cNvSpPr/>
            <p:nvPr/>
          </p:nvSpPr>
          <p:spPr>
            <a:xfrm>
              <a:off x="4075221" y="3344631"/>
              <a:ext cx="47737" cy="74861"/>
            </a:xfrm>
            <a:custGeom>
              <a:avLst/>
              <a:gdLst/>
              <a:ahLst/>
              <a:cxnLst/>
              <a:rect l="l" t="t" r="r" b="b"/>
              <a:pathLst>
                <a:path w="1107" h="1736" extrusionOk="0">
                  <a:moveTo>
                    <a:pt x="1015" y="0"/>
                  </a:moveTo>
                  <a:cubicBezTo>
                    <a:pt x="1002" y="0"/>
                    <a:pt x="989" y="4"/>
                    <a:pt x="977" y="14"/>
                  </a:cubicBezTo>
                  <a:cubicBezTo>
                    <a:pt x="872" y="119"/>
                    <a:pt x="767" y="234"/>
                    <a:pt x="672" y="350"/>
                  </a:cubicBezTo>
                  <a:cubicBezTo>
                    <a:pt x="410" y="686"/>
                    <a:pt x="179" y="1053"/>
                    <a:pt x="0" y="1442"/>
                  </a:cubicBezTo>
                  <a:cubicBezTo>
                    <a:pt x="74" y="1547"/>
                    <a:pt x="158" y="1641"/>
                    <a:pt x="263" y="1736"/>
                  </a:cubicBezTo>
                  <a:cubicBezTo>
                    <a:pt x="336" y="1568"/>
                    <a:pt x="399" y="1389"/>
                    <a:pt x="483" y="1232"/>
                  </a:cubicBezTo>
                  <a:cubicBezTo>
                    <a:pt x="599" y="980"/>
                    <a:pt x="735" y="749"/>
                    <a:pt x="872" y="518"/>
                  </a:cubicBezTo>
                  <a:cubicBezTo>
                    <a:pt x="945" y="381"/>
                    <a:pt x="1019" y="245"/>
                    <a:pt x="1082" y="98"/>
                  </a:cubicBezTo>
                  <a:cubicBezTo>
                    <a:pt x="1106" y="49"/>
                    <a:pt x="1061" y="0"/>
                    <a:pt x="1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1"/>
            <p:cNvSpPr/>
            <p:nvPr/>
          </p:nvSpPr>
          <p:spPr>
            <a:xfrm>
              <a:off x="4130460" y="3316688"/>
              <a:ext cx="25830" cy="21518"/>
            </a:xfrm>
            <a:custGeom>
              <a:avLst/>
              <a:gdLst/>
              <a:ahLst/>
              <a:cxnLst/>
              <a:rect l="l" t="t" r="r" b="b"/>
              <a:pathLst>
                <a:path w="599" h="499" extrusionOk="0">
                  <a:moveTo>
                    <a:pt x="336" y="0"/>
                  </a:moveTo>
                  <a:cubicBezTo>
                    <a:pt x="221" y="105"/>
                    <a:pt x="116" y="221"/>
                    <a:pt x="42" y="347"/>
                  </a:cubicBezTo>
                  <a:cubicBezTo>
                    <a:pt x="0" y="423"/>
                    <a:pt x="59" y="498"/>
                    <a:pt x="128" y="498"/>
                  </a:cubicBezTo>
                  <a:cubicBezTo>
                    <a:pt x="145" y="498"/>
                    <a:pt x="162" y="494"/>
                    <a:pt x="179" y="483"/>
                  </a:cubicBezTo>
                  <a:cubicBezTo>
                    <a:pt x="305" y="399"/>
                    <a:pt x="431" y="305"/>
                    <a:pt x="546" y="200"/>
                  </a:cubicBezTo>
                  <a:lnTo>
                    <a:pt x="599" y="158"/>
                  </a:lnTo>
                  <a:cubicBezTo>
                    <a:pt x="504" y="116"/>
                    <a:pt x="420" y="63"/>
                    <a:pt x="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1"/>
            <p:cNvSpPr/>
            <p:nvPr/>
          </p:nvSpPr>
          <p:spPr>
            <a:xfrm>
              <a:off x="4643948" y="3209015"/>
              <a:ext cx="156276" cy="230274"/>
            </a:xfrm>
            <a:custGeom>
              <a:avLst/>
              <a:gdLst/>
              <a:ahLst/>
              <a:cxnLst/>
              <a:rect l="l" t="t" r="r" b="b"/>
              <a:pathLst>
                <a:path w="3624" h="5340" extrusionOk="0">
                  <a:moveTo>
                    <a:pt x="1778" y="0"/>
                  </a:moveTo>
                  <a:cubicBezTo>
                    <a:pt x="1696" y="0"/>
                    <a:pt x="1620" y="64"/>
                    <a:pt x="1628" y="156"/>
                  </a:cubicBezTo>
                  <a:lnTo>
                    <a:pt x="1628" y="166"/>
                  </a:lnTo>
                  <a:cubicBezTo>
                    <a:pt x="1628" y="187"/>
                    <a:pt x="1639" y="208"/>
                    <a:pt x="1649" y="229"/>
                  </a:cubicBezTo>
                  <a:lnTo>
                    <a:pt x="1649" y="240"/>
                  </a:lnTo>
                  <a:cubicBezTo>
                    <a:pt x="1691" y="313"/>
                    <a:pt x="1723" y="376"/>
                    <a:pt x="1765" y="460"/>
                  </a:cubicBezTo>
                  <a:cubicBezTo>
                    <a:pt x="1828" y="576"/>
                    <a:pt x="1880" y="712"/>
                    <a:pt x="1933" y="838"/>
                  </a:cubicBezTo>
                  <a:cubicBezTo>
                    <a:pt x="1943" y="859"/>
                    <a:pt x="1943" y="880"/>
                    <a:pt x="1954" y="912"/>
                  </a:cubicBezTo>
                  <a:cubicBezTo>
                    <a:pt x="1996" y="1048"/>
                    <a:pt x="2027" y="1185"/>
                    <a:pt x="2038" y="1332"/>
                  </a:cubicBezTo>
                  <a:cubicBezTo>
                    <a:pt x="2048" y="1416"/>
                    <a:pt x="2048" y="1500"/>
                    <a:pt x="2038" y="1584"/>
                  </a:cubicBezTo>
                  <a:cubicBezTo>
                    <a:pt x="2027" y="1689"/>
                    <a:pt x="2006" y="1783"/>
                    <a:pt x="1964" y="1888"/>
                  </a:cubicBezTo>
                  <a:cubicBezTo>
                    <a:pt x="1933" y="1972"/>
                    <a:pt x="1891" y="2046"/>
                    <a:pt x="1838" y="2119"/>
                  </a:cubicBezTo>
                  <a:cubicBezTo>
                    <a:pt x="1796" y="2193"/>
                    <a:pt x="1744" y="2256"/>
                    <a:pt x="1681" y="2308"/>
                  </a:cubicBezTo>
                  <a:cubicBezTo>
                    <a:pt x="1618" y="2382"/>
                    <a:pt x="1544" y="2445"/>
                    <a:pt x="1460" y="2508"/>
                  </a:cubicBezTo>
                  <a:cubicBezTo>
                    <a:pt x="1376" y="2560"/>
                    <a:pt x="1282" y="2613"/>
                    <a:pt x="1197" y="2655"/>
                  </a:cubicBezTo>
                  <a:lnTo>
                    <a:pt x="1187" y="2655"/>
                  </a:lnTo>
                  <a:cubicBezTo>
                    <a:pt x="840" y="2812"/>
                    <a:pt x="473" y="2917"/>
                    <a:pt x="105" y="2970"/>
                  </a:cubicBezTo>
                  <a:cubicBezTo>
                    <a:pt x="0" y="3421"/>
                    <a:pt x="74" y="3894"/>
                    <a:pt x="315" y="4293"/>
                  </a:cubicBezTo>
                  <a:cubicBezTo>
                    <a:pt x="368" y="4398"/>
                    <a:pt x="441" y="4492"/>
                    <a:pt x="504" y="4587"/>
                  </a:cubicBezTo>
                  <a:cubicBezTo>
                    <a:pt x="820" y="5004"/>
                    <a:pt x="1299" y="5340"/>
                    <a:pt x="1805" y="5340"/>
                  </a:cubicBezTo>
                  <a:cubicBezTo>
                    <a:pt x="1872" y="5340"/>
                    <a:pt x="1939" y="5334"/>
                    <a:pt x="2006" y="5322"/>
                  </a:cubicBezTo>
                  <a:cubicBezTo>
                    <a:pt x="2248" y="5280"/>
                    <a:pt x="2468" y="5175"/>
                    <a:pt x="2668" y="5017"/>
                  </a:cubicBezTo>
                  <a:cubicBezTo>
                    <a:pt x="2720" y="4975"/>
                    <a:pt x="2773" y="4933"/>
                    <a:pt x="2825" y="4881"/>
                  </a:cubicBezTo>
                  <a:cubicBezTo>
                    <a:pt x="2920" y="4786"/>
                    <a:pt x="3004" y="4692"/>
                    <a:pt x="3088" y="4587"/>
                  </a:cubicBezTo>
                  <a:cubicBezTo>
                    <a:pt x="3266" y="4324"/>
                    <a:pt x="3403" y="4041"/>
                    <a:pt x="3487" y="3736"/>
                  </a:cubicBezTo>
                  <a:cubicBezTo>
                    <a:pt x="3508" y="3631"/>
                    <a:pt x="3518" y="3526"/>
                    <a:pt x="3529" y="3421"/>
                  </a:cubicBezTo>
                  <a:cubicBezTo>
                    <a:pt x="3602" y="2949"/>
                    <a:pt x="3623" y="2445"/>
                    <a:pt x="3382" y="1983"/>
                  </a:cubicBezTo>
                  <a:cubicBezTo>
                    <a:pt x="3382" y="1951"/>
                    <a:pt x="3382" y="1920"/>
                    <a:pt x="3382" y="1899"/>
                  </a:cubicBezTo>
                  <a:cubicBezTo>
                    <a:pt x="3329" y="1815"/>
                    <a:pt x="3287" y="1720"/>
                    <a:pt x="3256" y="1636"/>
                  </a:cubicBezTo>
                  <a:lnTo>
                    <a:pt x="3256" y="1615"/>
                  </a:lnTo>
                  <a:cubicBezTo>
                    <a:pt x="3193" y="1489"/>
                    <a:pt x="3119" y="1332"/>
                    <a:pt x="3035" y="1206"/>
                  </a:cubicBezTo>
                  <a:cubicBezTo>
                    <a:pt x="2720" y="744"/>
                    <a:pt x="2321" y="345"/>
                    <a:pt x="1870" y="30"/>
                  </a:cubicBezTo>
                  <a:cubicBezTo>
                    <a:pt x="1841" y="9"/>
                    <a:pt x="1809" y="0"/>
                    <a:pt x="1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1"/>
            <p:cNvSpPr/>
            <p:nvPr/>
          </p:nvSpPr>
          <p:spPr>
            <a:xfrm>
              <a:off x="4643948" y="3208540"/>
              <a:ext cx="137259" cy="185685"/>
            </a:xfrm>
            <a:custGeom>
              <a:avLst/>
              <a:gdLst/>
              <a:ahLst/>
              <a:cxnLst/>
              <a:rect l="l" t="t" r="r" b="b"/>
              <a:pathLst>
                <a:path w="3183" h="4306" extrusionOk="0">
                  <a:moveTo>
                    <a:pt x="1770" y="1"/>
                  </a:moveTo>
                  <a:cubicBezTo>
                    <a:pt x="1690" y="1"/>
                    <a:pt x="1618" y="67"/>
                    <a:pt x="1618" y="167"/>
                  </a:cubicBezTo>
                  <a:lnTo>
                    <a:pt x="1618" y="177"/>
                  </a:lnTo>
                  <a:cubicBezTo>
                    <a:pt x="1618" y="209"/>
                    <a:pt x="1628" y="230"/>
                    <a:pt x="1639" y="251"/>
                  </a:cubicBezTo>
                  <a:cubicBezTo>
                    <a:pt x="1754" y="440"/>
                    <a:pt x="1849" y="650"/>
                    <a:pt x="1922" y="849"/>
                  </a:cubicBezTo>
                  <a:cubicBezTo>
                    <a:pt x="1933" y="881"/>
                    <a:pt x="1943" y="902"/>
                    <a:pt x="1954" y="923"/>
                  </a:cubicBezTo>
                  <a:cubicBezTo>
                    <a:pt x="1996" y="1059"/>
                    <a:pt x="2027" y="1206"/>
                    <a:pt x="2038" y="1353"/>
                  </a:cubicBezTo>
                  <a:cubicBezTo>
                    <a:pt x="2038" y="1427"/>
                    <a:pt x="2038" y="1521"/>
                    <a:pt x="2038" y="1605"/>
                  </a:cubicBezTo>
                  <a:cubicBezTo>
                    <a:pt x="2027" y="1700"/>
                    <a:pt x="2006" y="1805"/>
                    <a:pt x="1964" y="1899"/>
                  </a:cubicBezTo>
                  <a:cubicBezTo>
                    <a:pt x="1933" y="1983"/>
                    <a:pt x="1891" y="2067"/>
                    <a:pt x="1828" y="2141"/>
                  </a:cubicBezTo>
                  <a:cubicBezTo>
                    <a:pt x="1786" y="2204"/>
                    <a:pt x="1733" y="2267"/>
                    <a:pt x="1681" y="2330"/>
                  </a:cubicBezTo>
                  <a:cubicBezTo>
                    <a:pt x="1607" y="2393"/>
                    <a:pt x="1534" y="2466"/>
                    <a:pt x="1450" y="2519"/>
                  </a:cubicBezTo>
                  <a:cubicBezTo>
                    <a:pt x="1366" y="2571"/>
                    <a:pt x="1282" y="2624"/>
                    <a:pt x="1187" y="2676"/>
                  </a:cubicBezTo>
                  <a:lnTo>
                    <a:pt x="1176" y="2676"/>
                  </a:lnTo>
                  <a:cubicBezTo>
                    <a:pt x="830" y="2823"/>
                    <a:pt x="473" y="2928"/>
                    <a:pt x="95" y="2991"/>
                  </a:cubicBezTo>
                  <a:cubicBezTo>
                    <a:pt x="0" y="3443"/>
                    <a:pt x="74" y="3905"/>
                    <a:pt x="315" y="4304"/>
                  </a:cubicBezTo>
                  <a:cubicBezTo>
                    <a:pt x="344" y="4305"/>
                    <a:pt x="373" y="4305"/>
                    <a:pt x="401" y="4305"/>
                  </a:cubicBezTo>
                  <a:cubicBezTo>
                    <a:pt x="1054" y="4305"/>
                    <a:pt x="1692" y="4076"/>
                    <a:pt x="2206" y="3674"/>
                  </a:cubicBezTo>
                  <a:cubicBezTo>
                    <a:pt x="2279" y="3621"/>
                    <a:pt x="2342" y="3558"/>
                    <a:pt x="2405" y="3506"/>
                  </a:cubicBezTo>
                  <a:cubicBezTo>
                    <a:pt x="2552" y="3369"/>
                    <a:pt x="2689" y="3212"/>
                    <a:pt x="2794" y="3054"/>
                  </a:cubicBezTo>
                  <a:cubicBezTo>
                    <a:pt x="2846" y="2981"/>
                    <a:pt x="2888" y="2907"/>
                    <a:pt x="2930" y="2834"/>
                  </a:cubicBezTo>
                  <a:cubicBezTo>
                    <a:pt x="2962" y="2781"/>
                    <a:pt x="2993" y="2729"/>
                    <a:pt x="3014" y="2676"/>
                  </a:cubicBezTo>
                  <a:cubicBezTo>
                    <a:pt x="3130" y="2414"/>
                    <a:pt x="3182" y="2130"/>
                    <a:pt x="3161" y="1847"/>
                  </a:cubicBezTo>
                  <a:cubicBezTo>
                    <a:pt x="3161" y="1742"/>
                    <a:pt x="3151" y="1637"/>
                    <a:pt x="3130" y="1542"/>
                  </a:cubicBezTo>
                  <a:cubicBezTo>
                    <a:pt x="3098" y="1427"/>
                    <a:pt x="3067" y="1311"/>
                    <a:pt x="3025" y="1206"/>
                  </a:cubicBezTo>
                  <a:cubicBezTo>
                    <a:pt x="2710" y="744"/>
                    <a:pt x="2321" y="356"/>
                    <a:pt x="1859" y="30"/>
                  </a:cubicBezTo>
                  <a:cubicBezTo>
                    <a:pt x="1831" y="10"/>
                    <a:pt x="1800" y="1"/>
                    <a:pt x="1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1"/>
            <p:cNvSpPr/>
            <p:nvPr/>
          </p:nvSpPr>
          <p:spPr>
            <a:xfrm>
              <a:off x="4756235" y="3271066"/>
              <a:ext cx="34929" cy="23459"/>
            </a:xfrm>
            <a:custGeom>
              <a:avLst/>
              <a:gdLst/>
              <a:ahLst/>
              <a:cxnLst/>
              <a:rect l="l" t="t" r="r" b="b"/>
              <a:pathLst>
                <a:path w="810" h="544" extrusionOk="0">
                  <a:moveTo>
                    <a:pt x="154" y="1"/>
                  </a:moveTo>
                  <a:cubicBezTo>
                    <a:pt x="116" y="1"/>
                    <a:pt x="78" y="6"/>
                    <a:pt x="43" y="19"/>
                  </a:cubicBezTo>
                  <a:cubicBezTo>
                    <a:pt x="11" y="29"/>
                    <a:pt x="1" y="71"/>
                    <a:pt x="22" y="92"/>
                  </a:cubicBezTo>
                  <a:cubicBezTo>
                    <a:pt x="137" y="187"/>
                    <a:pt x="274" y="260"/>
                    <a:pt x="410" y="313"/>
                  </a:cubicBezTo>
                  <a:cubicBezTo>
                    <a:pt x="463" y="344"/>
                    <a:pt x="505" y="365"/>
                    <a:pt x="557" y="397"/>
                  </a:cubicBezTo>
                  <a:cubicBezTo>
                    <a:pt x="641" y="439"/>
                    <a:pt x="725" y="491"/>
                    <a:pt x="809" y="544"/>
                  </a:cubicBezTo>
                  <a:cubicBezTo>
                    <a:pt x="799" y="523"/>
                    <a:pt x="799" y="481"/>
                    <a:pt x="788" y="460"/>
                  </a:cubicBezTo>
                  <a:cubicBezTo>
                    <a:pt x="736" y="355"/>
                    <a:pt x="694" y="260"/>
                    <a:pt x="652" y="155"/>
                  </a:cubicBezTo>
                  <a:cubicBezTo>
                    <a:pt x="610" y="134"/>
                    <a:pt x="557" y="113"/>
                    <a:pt x="515" y="92"/>
                  </a:cubicBezTo>
                  <a:cubicBezTo>
                    <a:pt x="404" y="52"/>
                    <a:pt x="274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1"/>
            <p:cNvSpPr/>
            <p:nvPr/>
          </p:nvSpPr>
          <p:spPr>
            <a:xfrm>
              <a:off x="4731354" y="3266409"/>
              <a:ext cx="16775" cy="10910"/>
            </a:xfrm>
            <a:custGeom>
              <a:avLst/>
              <a:gdLst/>
              <a:ahLst/>
              <a:cxnLst/>
              <a:rect l="l" t="t" r="r" b="b"/>
              <a:pathLst>
                <a:path w="389" h="253" extrusionOk="0">
                  <a:moveTo>
                    <a:pt x="11" y="1"/>
                  </a:moveTo>
                  <a:cubicBezTo>
                    <a:pt x="11" y="85"/>
                    <a:pt x="11" y="169"/>
                    <a:pt x="0" y="253"/>
                  </a:cubicBezTo>
                  <a:cubicBezTo>
                    <a:pt x="116" y="253"/>
                    <a:pt x="221" y="242"/>
                    <a:pt x="326" y="200"/>
                  </a:cubicBezTo>
                  <a:cubicBezTo>
                    <a:pt x="378" y="190"/>
                    <a:pt x="389" y="116"/>
                    <a:pt x="336" y="85"/>
                  </a:cubicBezTo>
                  <a:cubicBezTo>
                    <a:pt x="231" y="32"/>
                    <a:pt x="126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1"/>
            <p:cNvSpPr/>
            <p:nvPr/>
          </p:nvSpPr>
          <p:spPr>
            <a:xfrm>
              <a:off x="4744550" y="3316085"/>
              <a:ext cx="52480" cy="54076"/>
            </a:xfrm>
            <a:custGeom>
              <a:avLst/>
              <a:gdLst/>
              <a:ahLst/>
              <a:cxnLst/>
              <a:rect l="l" t="t" r="r" b="b"/>
              <a:pathLst>
                <a:path w="1217" h="1254" extrusionOk="0">
                  <a:moveTo>
                    <a:pt x="29" y="1"/>
                  </a:moveTo>
                  <a:cubicBezTo>
                    <a:pt x="13" y="1"/>
                    <a:pt x="1" y="18"/>
                    <a:pt x="9" y="35"/>
                  </a:cubicBezTo>
                  <a:cubicBezTo>
                    <a:pt x="114" y="235"/>
                    <a:pt x="272" y="413"/>
                    <a:pt x="461" y="560"/>
                  </a:cubicBezTo>
                  <a:cubicBezTo>
                    <a:pt x="555" y="644"/>
                    <a:pt x="660" y="728"/>
                    <a:pt x="734" y="812"/>
                  </a:cubicBezTo>
                  <a:cubicBezTo>
                    <a:pt x="881" y="959"/>
                    <a:pt x="1007" y="1106"/>
                    <a:pt x="1143" y="1253"/>
                  </a:cubicBezTo>
                  <a:cubicBezTo>
                    <a:pt x="1175" y="1148"/>
                    <a:pt x="1196" y="1054"/>
                    <a:pt x="1217" y="949"/>
                  </a:cubicBezTo>
                  <a:cubicBezTo>
                    <a:pt x="1091" y="812"/>
                    <a:pt x="965" y="686"/>
                    <a:pt x="828" y="571"/>
                  </a:cubicBezTo>
                  <a:cubicBezTo>
                    <a:pt x="755" y="508"/>
                    <a:pt x="671" y="424"/>
                    <a:pt x="587" y="350"/>
                  </a:cubicBezTo>
                  <a:cubicBezTo>
                    <a:pt x="440" y="182"/>
                    <a:pt x="251" y="67"/>
                    <a:pt x="41" y="4"/>
                  </a:cubicBezTo>
                  <a:cubicBezTo>
                    <a:pt x="37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1"/>
            <p:cNvSpPr/>
            <p:nvPr/>
          </p:nvSpPr>
          <p:spPr>
            <a:xfrm>
              <a:off x="4716391" y="3300389"/>
              <a:ext cx="18845" cy="13282"/>
            </a:xfrm>
            <a:custGeom>
              <a:avLst/>
              <a:gdLst/>
              <a:ahLst/>
              <a:cxnLst/>
              <a:rect l="l" t="t" r="r" b="b"/>
              <a:pathLst>
                <a:path w="437" h="308" extrusionOk="0">
                  <a:moveTo>
                    <a:pt x="158" y="0"/>
                  </a:moveTo>
                  <a:cubicBezTo>
                    <a:pt x="106" y="74"/>
                    <a:pt x="53" y="137"/>
                    <a:pt x="1" y="189"/>
                  </a:cubicBezTo>
                  <a:lnTo>
                    <a:pt x="284" y="305"/>
                  </a:lnTo>
                  <a:cubicBezTo>
                    <a:pt x="292" y="307"/>
                    <a:pt x="300" y="307"/>
                    <a:pt x="308" y="307"/>
                  </a:cubicBezTo>
                  <a:cubicBezTo>
                    <a:pt x="389" y="307"/>
                    <a:pt x="436" y="214"/>
                    <a:pt x="379" y="147"/>
                  </a:cubicBezTo>
                  <a:cubicBezTo>
                    <a:pt x="305" y="84"/>
                    <a:pt x="232" y="42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1"/>
            <p:cNvSpPr/>
            <p:nvPr/>
          </p:nvSpPr>
          <p:spPr>
            <a:xfrm>
              <a:off x="4728595" y="3344631"/>
              <a:ext cx="48082" cy="74861"/>
            </a:xfrm>
            <a:custGeom>
              <a:avLst/>
              <a:gdLst/>
              <a:ahLst/>
              <a:cxnLst/>
              <a:rect l="l" t="t" r="r" b="b"/>
              <a:pathLst>
                <a:path w="1115" h="1736" extrusionOk="0">
                  <a:moveTo>
                    <a:pt x="98" y="0"/>
                  </a:moveTo>
                  <a:cubicBezTo>
                    <a:pt x="49" y="0"/>
                    <a:pt x="0" y="49"/>
                    <a:pt x="33" y="98"/>
                  </a:cubicBezTo>
                  <a:cubicBezTo>
                    <a:pt x="96" y="245"/>
                    <a:pt x="169" y="381"/>
                    <a:pt x="243" y="518"/>
                  </a:cubicBezTo>
                  <a:cubicBezTo>
                    <a:pt x="379" y="749"/>
                    <a:pt x="516" y="980"/>
                    <a:pt x="631" y="1232"/>
                  </a:cubicBezTo>
                  <a:cubicBezTo>
                    <a:pt x="705" y="1389"/>
                    <a:pt x="778" y="1568"/>
                    <a:pt x="852" y="1736"/>
                  </a:cubicBezTo>
                  <a:cubicBezTo>
                    <a:pt x="946" y="1641"/>
                    <a:pt x="1041" y="1547"/>
                    <a:pt x="1114" y="1442"/>
                  </a:cubicBezTo>
                  <a:cubicBezTo>
                    <a:pt x="936" y="1053"/>
                    <a:pt x="705" y="686"/>
                    <a:pt x="442" y="350"/>
                  </a:cubicBezTo>
                  <a:cubicBezTo>
                    <a:pt x="348" y="234"/>
                    <a:pt x="243" y="119"/>
                    <a:pt x="138" y="14"/>
                  </a:cubicBezTo>
                  <a:cubicBezTo>
                    <a:pt x="126" y="4"/>
                    <a:pt x="112" y="0"/>
                    <a:pt x="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1"/>
            <p:cNvSpPr/>
            <p:nvPr/>
          </p:nvSpPr>
          <p:spPr>
            <a:xfrm>
              <a:off x="4695564" y="3316688"/>
              <a:ext cx="25485" cy="21518"/>
            </a:xfrm>
            <a:custGeom>
              <a:avLst/>
              <a:gdLst/>
              <a:ahLst/>
              <a:cxnLst/>
              <a:rect l="l" t="t" r="r" b="b"/>
              <a:pathLst>
                <a:path w="591" h="499" extrusionOk="0">
                  <a:moveTo>
                    <a:pt x="263" y="0"/>
                  </a:moveTo>
                  <a:cubicBezTo>
                    <a:pt x="179" y="63"/>
                    <a:pt x="85" y="116"/>
                    <a:pt x="0" y="158"/>
                  </a:cubicBezTo>
                  <a:lnTo>
                    <a:pt x="53" y="200"/>
                  </a:lnTo>
                  <a:cubicBezTo>
                    <a:pt x="169" y="305"/>
                    <a:pt x="295" y="399"/>
                    <a:pt x="421" y="483"/>
                  </a:cubicBezTo>
                  <a:cubicBezTo>
                    <a:pt x="437" y="494"/>
                    <a:pt x="454" y="498"/>
                    <a:pt x="471" y="498"/>
                  </a:cubicBezTo>
                  <a:cubicBezTo>
                    <a:pt x="537" y="498"/>
                    <a:pt x="591" y="423"/>
                    <a:pt x="557" y="347"/>
                  </a:cubicBezTo>
                  <a:cubicBezTo>
                    <a:pt x="473" y="221"/>
                    <a:pt x="379" y="105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1"/>
            <p:cNvSpPr/>
            <p:nvPr/>
          </p:nvSpPr>
          <p:spPr>
            <a:xfrm>
              <a:off x="4110063" y="3154121"/>
              <a:ext cx="632650" cy="662534"/>
            </a:xfrm>
            <a:custGeom>
              <a:avLst/>
              <a:gdLst/>
              <a:ahLst/>
              <a:cxnLst/>
              <a:rect l="l" t="t" r="r" b="b"/>
              <a:pathLst>
                <a:path w="14671" h="15364" extrusionOk="0">
                  <a:moveTo>
                    <a:pt x="14111" y="10034"/>
                  </a:moveTo>
                  <a:lnTo>
                    <a:pt x="14111" y="10034"/>
                  </a:lnTo>
                  <a:cubicBezTo>
                    <a:pt x="14109" y="10043"/>
                    <a:pt x="14106" y="10051"/>
                    <a:pt x="14104" y="10060"/>
                  </a:cubicBezTo>
                  <a:cubicBezTo>
                    <a:pt x="14108" y="10051"/>
                    <a:pt x="14110" y="10042"/>
                    <a:pt x="14111" y="10034"/>
                  </a:cubicBezTo>
                  <a:close/>
                  <a:moveTo>
                    <a:pt x="1472" y="12740"/>
                  </a:moveTo>
                  <a:lnTo>
                    <a:pt x="1472" y="12740"/>
                  </a:lnTo>
                  <a:cubicBezTo>
                    <a:pt x="1472" y="12750"/>
                    <a:pt x="1471" y="12760"/>
                    <a:pt x="1471" y="12769"/>
                  </a:cubicBezTo>
                  <a:lnTo>
                    <a:pt x="1492" y="12769"/>
                  </a:lnTo>
                  <a:cubicBezTo>
                    <a:pt x="1485" y="12760"/>
                    <a:pt x="1479" y="12750"/>
                    <a:pt x="1472" y="12740"/>
                  </a:cubicBezTo>
                  <a:close/>
                  <a:moveTo>
                    <a:pt x="4613" y="14355"/>
                  </a:moveTo>
                  <a:cubicBezTo>
                    <a:pt x="4623" y="14369"/>
                    <a:pt x="4632" y="14383"/>
                    <a:pt x="4642" y="14397"/>
                  </a:cubicBezTo>
                  <a:lnTo>
                    <a:pt x="4642" y="14355"/>
                  </a:lnTo>
                  <a:close/>
                  <a:moveTo>
                    <a:pt x="4884" y="0"/>
                  </a:moveTo>
                  <a:lnTo>
                    <a:pt x="4884" y="0"/>
                  </a:lnTo>
                  <a:cubicBezTo>
                    <a:pt x="5178" y="294"/>
                    <a:pt x="5409" y="651"/>
                    <a:pt x="5556" y="1051"/>
                  </a:cubicBezTo>
                  <a:lnTo>
                    <a:pt x="4243" y="1166"/>
                  </a:lnTo>
                  <a:lnTo>
                    <a:pt x="4653" y="1460"/>
                  </a:lnTo>
                  <a:cubicBezTo>
                    <a:pt x="3634" y="1744"/>
                    <a:pt x="2721" y="2300"/>
                    <a:pt x="1996" y="3067"/>
                  </a:cubicBezTo>
                  <a:lnTo>
                    <a:pt x="2616" y="3214"/>
                  </a:lnTo>
                  <a:cubicBezTo>
                    <a:pt x="1639" y="4043"/>
                    <a:pt x="883" y="5104"/>
                    <a:pt x="431" y="6301"/>
                  </a:cubicBezTo>
                  <a:lnTo>
                    <a:pt x="1093" y="5860"/>
                  </a:lnTo>
                  <a:lnTo>
                    <a:pt x="1093" y="5860"/>
                  </a:lnTo>
                  <a:cubicBezTo>
                    <a:pt x="536" y="6878"/>
                    <a:pt x="169" y="7992"/>
                    <a:pt x="1" y="9147"/>
                  </a:cubicBezTo>
                  <a:lnTo>
                    <a:pt x="494" y="8653"/>
                  </a:lnTo>
                  <a:lnTo>
                    <a:pt x="494" y="8653"/>
                  </a:lnTo>
                  <a:cubicBezTo>
                    <a:pt x="358" y="9178"/>
                    <a:pt x="295" y="9724"/>
                    <a:pt x="305" y="10260"/>
                  </a:cubicBezTo>
                  <a:cubicBezTo>
                    <a:pt x="448" y="10224"/>
                    <a:pt x="545" y="10105"/>
                    <a:pt x="558" y="9967"/>
                  </a:cubicBezTo>
                  <a:lnTo>
                    <a:pt x="558" y="9967"/>
                  </a:lnTo>
                  <a:cubicBezTo>
                    <a:pt x="561" y="10075"/>
                    <a:pt x="570" y="10192"/>
                    <a:pt x="578" y="10302"/>
                  </a:cubicBezTo>
                  <a:lnTo>
                    <a:pt x="599" y="10302"/>
                  </a:lnTo>
                  <a:cubicBezTo>
                    <a:pt x="693" y="11172"/>
                    <a:pt x="990" y="12012"/>
                    <a:pt x="1472" y="12740"/>
                  </a:cubicBezTo>
                  <a:lnTo>
                    <a:pt x="1472" y="12740"/>
                  </a:lnTo>
                  <a:cubicBezTo>
                    <a:pt x="1481" y="12522"/>
                    <a:pt x="1482" y="12340"/>
                    <a:pt x="1492" y="12118"/>
                  </a:cubicBezTo>
                  <a:cubicBezTo>
                    <a:pt x="1860" y="12664"/>
                    <a:pt x="2290" y="13032"/>
                    <a:pt x="2794" y="13641"/>
                  </a:cubicBezTo>
                  <a:cubicBezTo>
                    <a:pt x="2763" y="13400"/>
                    <a:pt x="2742" y="13284"/>
                    <a:pt x="2710" y="13116"/>
                  </a:cubicBezTo>
                  <a:lnTo>
                    <a:pt x="2710" y="13116"/>
                  </a:lnTo>
                  <a:cubicBezTo>
                    <a:pt x="3277" y="13641"/>
                    <a:pt x="3918" y="13998"/>
                    <a:pt x="4611" y="14355"/>
                  </a:cubicBezTo>
                  <a:lnTo>
                    <a:pt x="4613" y="14355"/>
                  </a:lnTo>
                  <a:cubicBezTo>
                    <a:pt x="4524" y="14219"/>
                    <a:pt x="4458" y="14066"/>
                    <a:pt x="4401" y="13914"/>
                  </a:cubicBezTo>
                  <a:lnTo>
                    <a:pt x="4401" y="13914"/>
                  </a:lnTo>
                  <a:cubicBezTo>
                    <a:pt x="4821" y="14145"/>
                    <a:pt x="5241" y="14366"/>
                    <a:pt x="5608" y="14597"/>
                  </a:cubicBezTo>
                  <a:cubicBezTo>
                    <a:pt x="5598" y="14460"/>
                    <a:pt x="5566" y="14324"/>
                    <a:pt x="5524" y="14198"/>
                  </a:cubicBezTo>
                  <a:lnTo>
                    <a:pt x="5524" y="14198"/>
                  </a:lnTo>
                  <a:cubicBezTo>
                    <a:pt x="6081" y="14492"/>
                    <a:pt x="6595" y="14880"/>
                    <a:pt x="7026" y="15363"/>
                  </a:cubicBezTo>
                  <a:cubicBezTo>
                    <a:pt x="7162" y="15122"/>
                    <a:pt x="7320" y="14880"/>
                    <a:pt x="7467" y="14649"/>
                  </a:cubicBezTo>
                  <a:cubicBezTo>
                    <a:pt x="7509" y="14744"/>
                    <a:pt x="7572" y="14838"/>
                    <a:pt x="7614" y="14922"/>
                  </a:cubicBezTo>
                  <a:cubicBezTo>
                    <a:pt x="7961" y="14702"/>
                    <a:pt x="8276" y="14450"/>
                    <a:pt x="8570" y="14166"/>
                  </a:cubicBezTo>
                  <a:lnTo>
                    <a:pt x="8570" y="14166"/>
                  </a:lnTo>
                  <a:cubicBezTo>
                    <a:pt x="8570" y="14303"/>
                    <a:pt x="8559" y="14418"/>
                    <a:pt x="8549" y="14544"/>
                  </a:cubicBezTo>
                  <a:lnTo>
                    <a:pt x="9651" y="13946"/>
                  </a:lnTo>
                  <a:lnTo>
                    <a:pt x="9651" y="13946"/>
                  </a:lnTo>
                  <a:cubicBezTo>
                    <a:pt x="9630" y="14135"/>
                    <a:pt x="9599" y="14313"/>
                    <a:pt x="9578" y="14502"/>
                  </a:cubicBezTo>
                  <a:lnTo>
                    <a:pt x="11142" y="13263"/>
                  </a:lnTo>
                  <a:lnTo>
                    <a:pt x="11027" y="13704"/>
                  </a:lnTo>
                  <a:cubicBezTo>
                    <a:pt x="11709" y="13148"/>
                    <a:pt x="12318" y="12486"/>
                    <a:pt x="12812" y="11751"/>
                  </a:cubicBezTo>
                  <a:lnTo>
                    <a:pt x="12812" y="11751"/>
                  </a:lnTo>
                  <a:cubicBezTo>
                    <a:pt x="12801" y="11929"/>
                    <a:pt x="12780" y="12118"/>
                    <a:pt x="12759" y="12297"/>
                  </a:cubicBezTo>
                  <a:lnTo>
                    <a:pt x="12759" y="12307"/>
                  </a:lnTo>
                  <a:cubicBezTo>
                    <a:pt x="13263" y="11698"/>
                    <a:pt x="13620" y="10984"/>
                    <a:pt x="13789" y="10218"/>
                  </a:cubicBezTo>
                  <a:cubicBezTo>
                    <a:pt x="13799" y="10113"/>
                    <a:pt x="13841" y="10018"/>
                    <a:pt x="13925" y="9955"/>
                  </a:cubicBezTo>
                  <a:cubicBezTo>
                    <a:pt x="13945" y="9943"/>
                    <a:pt x="13967" y="9938"/>
                    <a:pt x="13989" y="9938"/>
                  </a:cubicBezTo>
                  <a:cubicBezTo>
                    <a:pt x="14053" y="9938"/>
                    <a:pt x="14115" y="9981"/>
                    <a:pt x="14111" y="10034"/>
                  </a:cubicBezTo>
                  <a:lnTo>
                    <a:pt x="14111" y="10034"/>
                  </a:lnTo>
                  <a:cubicBezTo>
                    <a:pt x="14231" y="9611"/>
                    <a:pt x="14270" y="9169"/>
                    <a:pt x="14209" y="8727"/>
                  </a:cubicBezTo>
                  <a:lnTo>
                    <a:pt x="14209" y="8727"/>
                  </a:lnTo>
                  <a:lnTo>
                    <a:pt x="14671" y="8979"/>
                  </a:lnTo>
                  <a:cubicBezTo>
                    <a:pt x="14482" y="8328"/>
                    <a:pt x="14230" y="7687"/>
                    <a:pt x="13915" y="7089"/>
                  </a:cubicBezTo>
                  <a:cubicBezTo>
                    <a:pt x="13964" y="7079"/>
                    <a:pt x="14014" y="7074"/>
                    <a:pt x="14063" y="7074"/>
                  </a:cubicBezTo>
                  <a:cubicBezTo>
                    <a:pt x="14232" y="7074"/>
                    <a:pt x="14393" y="7130"/>
                    <a:pt x="14524" y="7236"/>
                  </a:cubicBezTo>
                  <a:cubicBezTo>
                    <a:pt x="14282" y="6059"/>
                    <a:pt x="13663" y="4988"/>
                    <a:pt x="12770" y="4201"/>
                  </a:cubicBezTo>
                  <a:lnTo>
                    <a:pt x="12770" y="4201"/>
                  </a:lnTo>
                  <a:lnTo>
                    <a:pt x="13295" y="4358"/>
                  </a:lnTo>
                  <a:cubicBezTo>
                    <a:pt x="12801" y="3781"/>
                    <a:pt x="12192" y="3329"/>
                    <a:pt x="11499" y="3025"/>
                  </a:cubicBezTo>
                  <a:cubicBezTo>
                    <a:pt x="11634" y="2984"/>
                    <a:pt x="11773" y="2965"/>
                    <a:pt x="11911" y="2965"/>
                  </a:cubicBezTo>
                  <a:cubicBezTo>
                    <a:pt x="11988" y="2965"/>
                    <a:pt x="12064" y="2971"/>
                    <a:pt x="12140" y="2983"/>
                  </a:cubicBezTo>
                  <a:cubicBezTo>
                    <a:pt x="11426" y="2363"/>
                    <a:pt x="10565" y="1954"/>
                    <a:pt x="9641" y="1786"/>
                  </a:cubicBezTo>
                  <a:lnTo>
                    <a:pt x="10260" y="1502"/>
                  </a:lnTo>
                  <a:cubicBezTo>
                    <a:pt x="9700" y="1353"/>
                    <a:pt x="9132" y="1278"/>
                    <a:pt x="8555" y="1278"/>
                  </a:cubicBezTo>
                  <a:cubicBezTo>
                    <a:pt x="8483" y="1278"/>
                    <a:pt x="8411" y="1279"/>
                    <a:pt x="8339" y="1282"/>
                  </a:cubicBezTo>
                  <a:lnTo>
                    <a:pt x="8790" y="861"/>
                  </a:lnTo>
                  <a:lnTo>
                    <a:pt x="8790" y="861"/>
                  </a:lnTo>
                  <a:cubicBezTo>
                    <a:pt x="8465" y="893"/>
                    <a:pt x="8139" y="945"/>
                    <a:pt x="7824" y="1030"/>
                  </a:cubicBezTo>
                  <a:lnTo>
                    <a:pt x="7635" y="599"/>
                  </a:lnTo>
                  <a:cubicBezTo>
                    <a:pt x="7572" y="704"/>
                    <a:pt x="7509" y="819"/>
                    <a:pt x="7446" y="924"/>
                  </a:cubicBezTo>
                  <a:lnTo>
                    <a:pt x="6280" y="21"/>
                  </a:lnTo>
                  <a:lnTo>
                    <a:pt x="6280" y="21"/>
                  </a:lnTo>
                  <a:cubicBezTo>
                    <a:pt x="6280" y="168"/>
                    <a:pt x="6291" y="315"/>
                    <a:pt x="6301" y="462"/>
                  </a:cubicBezTo>
                  <a:lnTo>
                    <a:pt x="4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1"/>
            <p:cNvSpPr/>
            <p:nvPr/>
          </p:nvSpPr>
          <p:spPr>
            <a:xfrm>
              <a:off x="4006831" y="3486025"/>
              <a:ext cx="154465" cy="350025"/>
            </a:xfrm>
            <a:custGeom>
              <a:avLst/>
              <a:gdLst/>
              <a:ahLst/>
              <a:cxnLst/>
              <a:rect l="l" t="t" r="r" b="b"/>
              <a:pathLst>
                <a:path w="3582" h="8117" extrusionOk="0">
                  <a:moveTo>
                    <a:pt x="3487" y="1"/>
                  </a:moveTo>
                  <a:cubicBezTo>
                    <a:pt x="1691" y="1387"/>
                    <a:pt x="452" y="3382"/>
                    <a:pt x="1" y="5608"/>
                  </a:cubicBezTo>
                  <a:cubicBezTo>
                    <a:pt x="106" y="5461"/>
                    <a:pt x="221" y="5314"/>
                    <a:pt x="337" y="5167"/>
                  </a:cubicBezTo>
                  <a:lnTo>
                    <a:pt x="337" y="5167"/>
                  </a:lnTo>
                  <a:cubicBezTo>
                    <a:pt x="200" y="5976"/>
                    <a:pt x="263" y="6816"/>
                    <a:pt x="526" y="7603"/>
                  </a:cubicBezTo>
                  <a:cubicBezTo>
                    <a:pt x="547" y="7519"/>
                    <a:pt x="578" y="7435"/>
                    <a:pt x="610" y="7351"/>
                  </a:cubicBezTo>
                  <a:cubicBezTo>
                    <a:pt x="1042" y="7845"/>
                    <a:pt x="1658" y="8116"/>
                    <a:pt x="2299" y="8116"/>
                  </a:cubicBezTo>
                  <a:cubicBezTo>
                    <a:pt x="2421" y="8116"/>
                    <a:pt x="2545" y="8106"/>
                    <a:pt x="2668" y="8086"/>
                  </a:cubicBezTo>
                  <a:cubicBezTo>
                    <a:pt x="2605" y="8013"/>
                    <a:pt x="2552" y="7918"/>
                    <a:pt x="2542" y="7813"/>
                  </a:cubicBezTo>
                  <a:cubicBezTo>
                    <a:pt x="2571" y="7811"/>
                    <a:pt x="2600" y="7809"/>
                    <a:pt x="2630" y="7809"/>
                  </a:cubicBezTo>
                  <a:cubicBezTo>
                    <a:pt x="2720" y="7809"/>
                    <a:pt x="2815" y="7821"/>
                    <a:pt x="2909" y="7845"/>
                  </a:cubicBezTo>
                  <a:lnTo>
                    <a:pt x="2909" y="7509"/>
                  </a:lnTo>
                  <a:cubicBezTo>
                    <a:pt x="3025" y="7551"/>
                    <a:pt x="3151" y="7572"/>
                    <a:pt x="3277" y="7572"/>
                  </a:cubicBezTo>
                  <a:cubicBezTo>
                    <a:pt x="3214" y="7425"/>
                    <a:pt x="3172" y="7267"/>
                    <a:pt x="3172" y="7099"/>
                  </a:cubicBezTo>
                  <a:lnTo>
                    <a:pt x="3172" y="7099"/>
                  </a:lnTo>
                  <a:cubicBezTo>
                    <a:pt x="3235" y="7123"/>
                    <a:pt x="3304" y="7135"/>
                    <a:pt x="3370" y="7135"/>
                  </a:cubicBezTo>
                  <a:cubicBezTo>
                    <a:pt x="3392" y="7135"/>
                    <a:pt x="3413" y="7133"/>
                    <a:pt x="3434" y="7131"/>
                  </a:cubicBezTo>
                  <a:cubicBezTo>
                    <a:pt x="3004" y="4873"/>
                    <a:pt x="3046" y="2552"/>
                    <a:pt x="3539" y="305"/>
                  </a:cubicBezTo>
                  <a:cubicBezTo>
                    <a:pt x="3571" y="190"/>
                    <a:pt x="3581" y="53"/>
                    <a:pt x="3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4033997" y="3535831"/>
              <a:ext cx="121390" cy="300262"/>
            </a:xfrm>
            <a:custGeom>
              <a:avLst/>
              <a:gdLst/>
              <a:ahLst/>
              <a:cxnLst/>
              <a:rect l="l" t="t" r="r" b="b"/>
              <a:pathLst>
                <a:path w="2815" h="6963" extrusionOk="0">
                  <a:moveTo>
                    <a:pt x="2741" y="1"/>
                  </a:moveTo>
                  <a:cubicBezTo>
                    <a:pt x="2048" y="977"/>
                    <a:pt x="1408" y="1985"/>
                    <a:pt x="1229" y="3224"/>
                  </a:cubicBezTo>
                  <a:lnTo>
                    <a:pt x="1534" y="2615"/>
                  </a:lnTo>
                  <a:lnTo>
                    <a:pt x="1534" y="2615"/>
                  </a:lnTo>
                  <a:cubicBezTo>
                    <a:pt x="1439" y="3298"/>
                    <a:pt x="1250" y="3970"/>
                    <a:pt x="1576" y="4653"/>
                  </a:cubicBezTo>
                  <a:cubicBezTo>
                    <a:pt x="1558" y="4556"/>
                    <a:pt x="1555" y="4438"/>
                    <a:pt x="1659" y="4438"/>
                  </a:cubicBezTo>
                  <a:cubicBezTo>
                    <a:pt x="1679" y="4438"/>
                    <a:pt x="1704" y="4443"/>
                    <a:pt x="1733" y="4453"/>
                  </a:cubicBezTo>
                  <a:cubicBezTo>
                    <a:pt x="1429" y="4863"/>
                    <a:pt x="1943" y="5167"/>
                    <a:pt x="1838" y="5472"/>
                  </a:cubicBezTo>
                  <a:cubicBezTo>
                    <a:pt x="1838" y="5394"/>
                    <a:pt x="1824" y="5374"/>
                    <a:pt x="1801" y="5374"/>
                  </a:cubicBezTo>
                  <a:cubicBezTo>
                    <a:pt x="1776" y="5374"/>
                    <a:pt x="1741" y="5398"/>
                    <a:pt x="1703" y="5398"/>
                  </a:cubicBezTo>
                  <a:cubicBezTo>
                    <a:pt x="1682" y="5398"/>
                    <a:pt x="1660" y="5390"/>
                    <a:pt x="1639" y="5367"/>
                  </a:cubicBezTo>
                  <a:lnTo>
                    <a:pt x="1639" y="5367"/>
                  </a:lnTo>
                  <a:cubicBezTo>
                    <a:pt x="1639" y="5577"/>
                    <a:pt x="1733" y="5776"/>
                    <a:pt x="1639" y="5976"/>
                  </a:cubicBezTo>
                  <a:cubicBezTo>
                    <a:pt x="1623" y="5992"/>
                    <a:pt x="1605" y="5998"/>
                    <a:pt x="1585" y="5998"/>
                  </a:cubicBezTo>
                  <a:cubicBezTo>
                    <a:pt x="1495" y="5998"/>
                    <a:pt x="1373" y="5859"/>
                    <a:pt x="1283" y="5859"/>
                  </a:cubicBezTo>
                  <a:cubicBezTo>
                    <a:pt x="1263" y="5859"/>
                    <a:pt x="1245" y="5865"/>
                    <a:pt x="1229" y="5881"/>
                  </a:cubicBezTo>
                  <a:cubicBezTo>
                    <a:pt x="1124" y="5976"/>
                    <a:pt x="1229" y="6186"/>
                    <a:pt x="1229" y="6385"/>
                  </a:cubicBezTo>
                  <a:cubicBezTo>
                    <a:pt x="1114" y="6375"/>
                    <a:pt x="998" y="6333"/>
                    <a:pt x="893" y="6270"/>
                  </a:cubicBezTo>
                  <a:lnTo>
                    <a:pt x="893" y="6270"/>
                  </a:lnTo>
                  <a:cubicBezTo>
                    <a:pt x="946" y="6301"/>
                    <a:pt x="988" y="6343"/>
                    <a:pt x="1030" y="6385"/>
                  </a:cubicBezTo>
                  <a:cubicBezTo>
                    <a:pt x="683" y="6385"/>
                    <a:pt x="337" y="6322"/>
                    <a:pt x="1" y="6217"/>
                  </a:cubicBezTo>
                  <a:lnTo>
                    <a:pt x="1" y="6217"/>
                  </a:lnTo>
                  <a:cubicBezTo>
                    <a:pt x="430" y="6700"/>
                    <a:pt x="1036" y="6962"/>
                    <a:pt x="1665" y="6962"/>
                  </a:cubicBezTo>
                  <a:cubicBezTo>
                    <a:pt x="1788" y="6962"/>
                    <a:pt x="1913" y="6952"/>
                    <a:pt x="2038" y="6931"/>
                  </a:cubicBezTo>
                  <a:cubicBezTo>
                    <a:pt x="1975" y="6858"/>
                    <a:pt x="1933" y="6763"/>
                    <a:pt x="1912" y="6658"/>
                  </a:cubicBezTo>
                  <a:cubicBezTo>
                    <a:pt x="1943" y="6656"/>
                    <a:pt x="1975" y="6654"/>
                    <a:pt x="2006" y="6654"/>
                  </a:cubicBezTo>
                  <a:cubicBezTo>
                    <a:pt x="2100" y="6654"/>
                    <a:pt x="2193" y="6666"/>
                    <a:pt x="2279" y="6690"/>
                  </a:cubicBezTo>
                  <a:lnTo>
                    <a:pt x="2279" y="6354"/>
                  </a:lnTo>
                  <a:cubicBezTo>
                    <a:pt x="2395" y="6396"/>
                    <a:pt x="2531" y="6417"/>
                    <a:pt x="2657" y="6417"/>
                  </a:cubicBezTo>
                  <a:cubicBezTo>
                    <a:pt x="2584" y="6270"/>
                    <a:pt x="2542" y="6112"/>
                    <a:pt x="2552" y="5944"/>
                  </a:cubicBezTo>
                  <a:lnTo>
                    <a:pt x="2552" y="5944"/>
                  </a:lnTo>
                  <a:cubicBezTo>
                    <a:pt x="2615" y="5968"/>
                    <a:pt x="2678" y="5980"/>
                    <a:pt x="2746" y="5980"/>
                  </a:cubicBezTo>
                  <a:cubicBezTo>
                    <a:pt x="2768" y="5980"/>
                    <a:pt x="2791" y="5978"/>
                    <a:pt x="2815" y="5976"/>
                  </a:cubicBezTo>
                  <a:cubicBezTo>
                    <a:pt x="2437" y="4001"/>
                    <a:pt x="2416" y="1975"/>
                    <a:pt x="27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4699660" y="3486025"/>
              <a:ext cx="154422" cy="350025"/>
            </a:xfrm>
            <a:custGeom>
              <a:avLst/>
              <a:gdLst/>
              <a:ahLst/>
              <a:cxnLst/>
              <a:rect l="l" t="t" r="r" b="b"/>
              <a:pathLst>
                <a:path w="3581" h="8117" extrusionOk="0">
                  <a:moveTo>
                    <a:pt x="105" y="1"/>
                  </a:moveTo>
                  <a:cubicBezTo>
                    <a:pt x="0" y="53"/>
                    <a:pt x="21" y="190"/>
                    <a:pt x="42" y="305"/>
                  </a:cubicBezTo>
                  <a:cubicBezTo>
                    <a:pt x="536" y="2552"/>
                    <a:pt x="578" y="4873"/>
                    <a:pt x="147" y="7131"/>
                  </a:cubicBezTo>
                  <a:cubicBezTo>
                    <a:pt x="168" y="7133"/>
                    <a:pt x="190" y="7135"/>
                    <a:pt x="212" y="7135"/>
                  </a:cubicBezTo>
                  <a:cubicBezTo>
                    <a:pt x="278" y="7135"/>
                    <a:pt x="347" y="7123"/>
                    <a:pt x="410" y="7099"/>
                  </a:cubicBezTo>
                  <a:lnTo>
                    <a:pt x="410" y="7099"/>
                  </a:lnTo>
                  <a:cubicBezTo>
                    <a:pt x="410" y="7267"/>
                    <a:pt x="368" y="7425"/>
                    <a:pt x="305" y="7572"/>
                  </a:cubicBezTo>
                  <a:cubicBezTo>
                    <a:pt x="431" y="7572"/>
                    <a:pt x="557" y="7551"/>
                    <a:pt x="672" y="7509"/>
                  </a:cubicBezTo>
                  <a:lnTo>
                    <a:pt x="672" y="7845"/>
                  </a:lnTo>
                  <a:cubicBezTo>
                    <a:pt x="767" y="7821"/>
                    <a:pt x="861" y="7809"/>
                    <a:pt x="956" y="7809"/>
                  </a:cubicBezTo>
                  <a:cubicBezTo>
                    <a:pt x="987" y="7809"/>
                    <a:pt x="1019" y="7811"/>
                    <a:pt x="1050" y="7813"/>
                  </a:cubicBezTo>
                  <a:cubicBezTo>
                    <a:pt x="1029" y="7918"/>
                    <a:pt x="977" y="8013"/>
                    <a:pt x="914" y="8086"/>
                  </a:cubicBezTo>
                  <a:cubicBezTo>
                    <a:pt x="1037" y="8106"/>
                    <a:pt x="1160" y="8116"/>
                    <a:pt x="1283" y="8116"/>
                  </a:cubicBezTo>
                  <a:cubicBezTo>
                    <a:pt x="1923" y="8116"/>
                    <a:pt x="2540" y="7845"/>
                    <a:pt x="2972" y="7351"/>
                  </a:cubicBezTo>
                  <a:lnTo>
                    <a:pt x="3066" y="7603"/>
                  </a:lnTo>
                  <a:cubicBezTo>
                    <a:pt x="3318" y="6816"/>
                    <a:pt x="3371" y="5976"/>
                    <a:pt x="3245" y="5167"/>
                  </a:cubicBezTo>
                  <a:lnTo>
                    <a:pt x="3245" y="5167"/>
                  </a:lnTo>
                  <a:cubicBezTo>
                    <a:pt x="3350" y="5314"/>
                    <a:pt x="3465" y="5461"/>
                    <a:pt x="3581" y="5608"/>
                  </a:cubicBezTo>
                  <a:cubicBezTo>
                    <a:pt x="3129" y="3382"/>
                    <a:pt x="1890" y="1387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4705525" y="3535831"/>
              <a:ext cx="120959" cy="300262"/>
            </a:xfrm>
            <a:custGeom>
              <a:avLst/>
              <a:gdLst/>
              <a:ahLst/>
              <a:cxnLst/>
              <a:rect l="l" t="t" r="r" b="b"/>
              <a:pathLst>
                <a:path w="2805" h="6963" extrusionOk="0">
                  <a:moveTo>
                    <a:pt x="74" y="1"/>
                  </a:moveTo>
                  <a:lnTo>
                    <a:pt x="74" y="1"/>
                  </a:lnTo>
                  <a:cubicBezTo>
                    <a:pt x="400" y="1975"/>
                    <a:pt x="379" y="4001"/>
                    <a:pt x="1" y="5976"/>
                  </a:cubicBezTo>
                  <a:cubicBezTo>
                    <a:pt x="24" y="5978"/>
                    <a:pt x="47" y="5980"/>
                    <a:pt x="70" y="5980"/>
                  </a:cubicBezTo>
                  <a:cubicBezTo>
                    <a:pt x="137" y="5980"/>
                    <a:pt x="200" y="5968"/>
                    <a:pt x="263" y="5944"/>
                  </a:cubicBezTo>
                  <a:lnTo>
                    <a:pt x="263" y="5944"/>
                  </a:lnTo>
                  <a:cubicBezTo>
                    <a:pt x="263" y="6112"/>
                    <a:pt x="232" y="6270"/>
                    <a:pt x="158" y="6417"/>
                  </a:cubicBezTo>
                  <a:cubicBezTo>
                    <a:pt x="284" y="6417"/>
                    <a:pt x="410" y="6396"/>
                    <a:pt x="536" y="6354"/>
                  </a:cubicBezTo>
                  <a:lnTo>
                    <a:pt x="536" y="6690"/>
                  </a:lnTo>
                  <a:cubicBezTo>
                    <a:pt x="623" y="6666"/>
                    <a:pt x="715" y="6654"/>
                    <a:pt x="809" y="6654"/>
                  </a:cubicBezTo>
                  <a:cubicBezTo>
                    <a:pt x="841" y="6654"/>
                    <a:pt x="872" y="6656"/>
                    <a:pt x="904" y="6658"/>
                  </a:cubicBezTo>
                  <a:cubicBezTo>
                    <a:pt x="883" y="6763"/>
                    <a:pt x="841" y="6858"/>
                    <a:pt x="767" y="6931"/>
                  </a:cubicBezTo>
                  <a:cubicBezTo>
                    <a:pt x="893" y="6952"/>
                    <a:pt x="1020" y="6962"/>
                    <a:pt x="1145" y="6962"/>
                  </a:cubicBezTo>
                  <a:cubicBezTo>
                    <a:pt x="1779" y="6962"/>
                    <a:pt x="2383" y="6700"/>
                    <a:pt x="2804" y="6217"/>
                  </a:cubicBezTo>
                  <a:lnTo>
                    <a:pt x="2804" y="6217"/>
                  </a:lnTo>
                  <a:cubicBezTo>
                    <a:pt x="2479" y="6322"/>
                    <a:pt x="2132" y="6385"/>
                    <a:pt x="1786" y="6385"/>
                  </a:cubicBezTo>
                  <a:cubicBezTo>
                    <a:pt x="1828" y="6343"/>
                    <a:pt x="1870" y="6301"/>
                    <a:pt x="1922" y="6270"/>
                  </a:cubicBezTo>
                  <a:lnTo>
                    <a:pt x="1922" y="6270"/>
                  </a:lnTo>
                  <a:cubicBezTo>
                    <a:pt x="1817" y="6333"/>
                    <a:pt x="1702" y="6375"/>
                    <a:pt x="1586" y="6385"/>
                  </a:cubicBezTo>
                  <a:cubicBezTo>
                    <a:pt x="1586" y="6186"/>
                    <a:pt x="1691" y="5976"/>
                    <a:pt x="1586" y="5881"/>
                  </a:cubicBezTo>
                  <a:cubicBezTo>
                    <a:pt x="1572" y="5865"/>
                    <a:pt x="1555" y="5859"/>
                    <a:pt x="1536" y="5859"/>
                  </a:cubicBezTo>
                  <a:cubicBezTo>
                    <a:pt x="1449" y="5859"/>
                    <a:pt x="1323" y="5998"/>
                    <a:pt x="1231" y="5998"/>
                  </a:cubicBezTo>
                  <a:cubicBezTo>
                    <a:pt x="1211" y="5998"/>
                    <a:pt x="1192" y="5992"/>
                    <a:pt x="1177" y="5976"/>
                  </a:cubicBezTo>
                  <a:cubicBezTo>
                    <a:pt x="1082" y="5776"/>
                    <a:pt x="1177" y="5577"/>
                    <a:pt x="1177" y="5367"/>
                  </a:cubicBezTo>
                  <a:lnTo>
                    <a:pt x="1177" y="5367"/>
                  </a:lnTo>
                  <a:cubicBezTo>
                    <a:pt x="1155" y="5390"/>
                    <a:pt x="1133" y="5398"/>
                    <a:pt x="1112" y="5398"/>
                  </a:cubicBezTo>
                  <a:cubicBezTo>
                    <a:pt x="1074" y="5398"/>
                    <a:pt x="1039" y="5374"/>
                    <a:pt x="1014" y="5374"/>
                  </a:cubicBezTo>
                  <a:cubicBezTo>
                    <a:pt x="991" y="5374"/>
                    <a:pt x="977" y="5394"/>
                    <a:pt x="977" y="5472"/>
                  </a:cubicBezTo>
                  <a:cubicBezTo>
                    <a:pt x="872" y="5167"/>
                    <a:pt x="1387" y="4863"/>
                    <a:pt x="1082" y="4453"/>
                  </a:cubicBezTo>
                  <a:cubicBezTo>
                    <a:pt x="1112" y="4443"/>
                    <a:pt x="1136" y="4438"/>
                    <a:pt x="1157" y="4438"/>
                  </a:cubicBezTo>
                  <a:cubicBezTo>
                    <a:pt x="1260" y="4438"/>
                    <a:pt x="1257" y="4556"/>
                    <a:pt x="1240" y="4653"/>
                  </a:cubicBezTo>
                  <a:cubicBezTo>
                    <a:pt x="1565" y="3970"/>
                    <a:pt x="1376" y="3298"/>
                    <a:pt x="1282" y="2615"/>
                  </a:cubicBezTo>
                  <a:lnTo>
                    <a:pt x="1282" y="2615"/>
                  </a:lnTo>
                  <a:cubicBezTo>
                    <a:pt x="1387" y="2825"/>
                    <a:pt x="1492" y="3025"/>
                    <a:pt x="1586" y="3224"/>
                  </a:cubicBezTo>
                  <a:cubicBezTo>
                    <a:pt x="1408" y="1985"/>
                    <a:pt x="767" y="977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4135419" y="3553510"/>
              <a:ext cx="547052" cy="263133"/>
            </a:xfrm>
            <a:custGeom>
              <a:avLst/>
              <a:gdLst/>
              <a:ahLst/>
              <a:cxnLst/>
              <a:rect l="l" t="t" r="r" b="b"/>
              <a:pathLst>
                <a:path w="12686" h="6102" extrusionOk="0">
                  <a:moveTo>
                    <a:pt x="9546" y="2552"/>
                  </a:moveTo>
                  <a:lnTo>
                    <a:pt x="9546" y="2552"/>
                  </a:lnTo>
                  <a:cubicBezTo>
                    <a:pt x="9525" y="2615"/>
                    <a:pt x="9483" y="2678"/>
                    <a:pt x="9420" y="2699"/>
                  </a:cubicBezTo>
                  <a:cubicBezTo>
                    <a:pt x="9462" y="2657"/>
                    <a:pt x="9504" y="2604"/>
                    <a:pt x="9546" y="2552"/>
                  </a:cubicBezTo>
                  <a:close/>
                  <a:moveTo>
                    <a:pt x="12455" y="0"/>
                  </a:moveTo>
                  <a:lnTo>
                    <a:pt x="12455" y="0"/>
                  </a:lnTo>
                  <a:cubicBezTo>
                    <a:pt x="12297" y="641"/>
                    <a:pt x="11814" y="1113"/>
                    <a:pt x="11489" y="1596"/>
                  </a:cubicBezTo>
                  <a:cubicBezTo>
                    <a:pt x="11657" y="1113"/>
                    <a:pt x="11657" y="641"/>
                    <a:pt x="11657" y="147"/>
                  </a:cubicBezTo>
                  <a:lnTo>
                    <a:pt x="11657" y="147"/>
                  </a:lnTo>
                  <a:cubicBezTo>
                    <a:pt x="10859" y="788"/>
                    <a:pt x="10691" y="1911"/>
                    <a:pt x="10061" y="2709"/>
                  </a:cubicBezTo>
                  <a:cubicBezTo>
                    <a:pt x="10218" y="2226"/>
                    <a:pt x="10376" y="1743"/>
                    <a:pt x="10533" y="1260"/>
                  </a:cubicBezTo>
                  <a:lnTo>
                    <a:pt x="10533" y="1260"/>
                  </a:lnTo>
                  <a:cubicBezTo>
                    <a:pt x="10103" y="1554"/>
                    <a:pt x="9924" y="2100"/>
                    <a:pt x="9546" y="2552"/>
                  </a:cubicBezTo>
                  <a:cubicBezTo>
                    <a:pt x="9599" y="2405"/>
                    <a:pt x="9546" y="2216"/>
                    <a:pt x="9599" y="2058"/>
                  </a:cubicBezTo>
                  <a:lnTo>
                    <a:pt x="9599" y="2058"/>
                  </a:lnTo>
                  <a:cubicBezTo>
                    <a:pt x="9116" y="2594"/>
                    <a:pt x="8423" y="2919"/>
                    <a:pt x="7982" y="3507"/>
                  </a:cubicBezTo>
                  <a:cubicBezTo>
                    <a:pt x="8139" y="3024"/>
                    <a:pt x="8139" y="2709"/>
                    <a:pt x="8139" y="2226"/>
                  </a:cubicBezTo>
                  <a:lnTo>
                    <a:pt x="8139" y="2226"/>
                  </a:lnTo>
                  <a:cubicBezTo>
                    <a:pt x="7499" y="2552"/>
                    <a:pt x="7310" y="3192"/>
                    <a:pt x="6711" y="3675"/>
                  </a:cubicBezTo>
                  <a:lnTo>
                    <a:pt x="6711" y="2709"/>
                  </a:lnTo>
                  <a:cubicBezTo>
                    <a:pt x="6228" y="3035"/>
                    <a:pt x="6343" y="3833"/>
                    <a:pt x="5860" y="3833"/>
                  </a:cubicBezTo>
                  <a:cubicBezTo>
                    <a:pt x="5832" y="3847"/>
                    <a:pt x="5807" y="3854"/>
                    <a:pt x="5784" y="3854"/>
                  </a:cubicBezTo>
                  <a:cubicBezTo>
                    <a:pt x="5553" y="3854"/>
                    <a:pt x="5564" y="3192"/>
                    <a:pt x="5010" y="3192"/>
                  </a:cubicBezTo>
                  <a:lnTo>
                    <a:pt x="5010" y="3833"/>
                  </a:lnTo>
                  <a:cubicBezTo>
                    <a:pt x="4653" y="3350"/>
                    <a:pt x="4264" y="3035"/>
                    <a:pt x="3781" y="2552"/>
                  </a:cubicBezTo>
                  <a:lnTo>
                    <a:pt x="3781" y="2552"/>
                  </a:lnTo>
                  <a:cubicBezTo>
                    <a:pt x="3781" y="2688"/>
                    <a:pt x="3797" y="3066"/>
                    <a:pt x="3700" y="3066"/>
                  </a:cubicBezTo>
                  <a:cubicBezTo>
                    <a:pt x="3685" y="3066"/>
                    <a:pt x="3666" y="3057"/>
                    <a:pt x="3645" y="3035"/>
                  </a:cubicBezTo>
                  <a:cubicBezTo>
                    <a:pt x="3172" y="2709"/>
                    <a:pt x="2700" y="2237"/>
                    <a:pt x="2227" y="1596"/>
                  </a:cubicBezTo>
                  <a:cubicBezTo>
                    <a:pt x="2059" y="1911"/>
                    <a:pt x="2227" y="2394"/>
                    <a:pt x="1912" y="2709"/>
                  </a:cubicBezTo>
                  <a:cubicBezTo>
                    <a:pt x="1587" y="1754"/>
                    <a:pt x="473" y="1439"/>
                    <a:pt x="316" y="483"/>
                  </a:cubicBezTo>
                  <a:cubicBezTo>
                    <a:pt x="200" y="662"/>
                    <a:pt x="95" y="840"/>
                    <a:pt x="1" y="1040"/>
                  </a:cubicBezTo>
                  <a:cubicBezTo>
                    <a:pt x="85" y="1922"/>
                    <a:pt x="379" y="2772"/>
                    <a:pt x="872" y="3507"/>
                  </a:cubicBezTo>
                  <a:lnTo>
                    <a:pt x="904" y="2825"/>
                  </a:lnTo>
                  <a:cubicBezTo>
                    <a:pt x="1272" y="3381"/>
                    <a:pt x="1713" y="3886"/>
                    <a:pt x="2217" y="4316"/>
                  </a:cubicBezTo>
                  <a:cubicBezTo>
                    <a:pt x="2185" y="4159"/>
                    <a:pt x="2154" y="4001"/>
                    <a:pt x="2133" y="3844"/>
                  </a:cubicBezTo>
                  <a:lnTo>
                    <a:pt x="2133" y="3844"/>
                  </a:lnTo>
                  <a:cubicBezTo>
                    <a:pt x="2700" y="4358"/>
                    <a:pt x="3340" y="4799"/>
                    <a:pt x="4033" y="5125"/>
                  </a:cubicBezTo>
                  <a:cubicBezTo>
                    <a:pt x="3970" y="4967"/>
                    <a:pt x="3897" y="4810"/>
                    <a:pt x="3844" y="4652"/>
                  </a:cubicBezTo>
                  <a:lnTo>
                    <a:pt x="3844" y="4652"/>
                  </a:lnTo>
                  <a:lnTo>
                    <a:pt x="5083" y="5345"/>
                  </a:lnTo>
                  <a:cubicBezTo>
                    <a:pt x="5052" y="5209"/>
                    <a:pt x="5010" y="5072"/>
                    <a:pt x="4968" y="4936"/>
                  </a:cubicBezTo>
                  <a:lnTo>
                    <a:pt x="4968" y="4936"/>
                  </a:lnTo>
                  <a:cubicBezTo>
                    <a:pt x="5535" y="5240"/>
                    <a:pt x="6028" y="5629"/>
                    <a:pt x="6459" y="6101"/>
                  </a:cubicBezTo>
                  <a:lnTo>
                    <a:pt x="6889" y="5387"/>
                  </a:lnTo>
                  <a:lnTo>
                    <a:pt x="7036" y="5671"/>
                  </a:lnTo>
                  <a:cubicBezTo>
                    <a:pt x="7383" y="5450"/>
                    <a:pt x="7698" y="5188"/>
                    <a:pt x="7992" y="4915"/>
                  </a:cubicBezTo>
                  <a:lnTo>
                    <a:pt x="7992" y="4915"/>
                  </a:lnTo>
                  <a:lnTo>
                    <a:pt x="7971" y="5282"/>
                  </a:lnTo>
                  <a:lnTo>
                    <a:pt x="9074" y="4694"/>
                  </a:lnTo>
                  <a:lnTo>
                    <a:pt x="9074" y="4694"/>
                  </a:lnTo>
                  <a:cubicBezTo>
                    <a:pt x="9042" y="4873"/>
                    <a:pt x="9021" y="5062"/>
                    <a:pt x="9000" y="5240"/>
                  </a:cubicBezTo>
                  <a:lnTo>
                    <a:pt x="10554" y="4001"/>
                  </a:lnTo>
                  <a:lnTo>
                    <a:pt x="10439" y="4453"/>
                  </a:lnTo>
                  <a:cubicBezTo>
                    <a:pt x="11132" y="3896"/>
                    <a:pt x="11730" y="3234"/>
                    <a:pt x="12234" y="2499"/>
                  </a:cubicBezTo>
                  <a:lnTo>
                    <a:pt x="12234" y="2499"/>
                  </a:lnTo>
                  <a:cubicBezTo>
                    <a:pt x="12213" y="2678"/>
                    <a:pt x="12192" y="2856"/>
                    <a:pt x="12182" y="3035"/>
                  </a:cubicBezTo>
                  <a:cubicBezTo>
                    <a:pt x="12549" y="2048"/>
                    <a:pt x="12686" y="987"/>
                    <a:pt x="12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4242747" y="3714051"/>
              <a:ext cx="107461" cy="187798"/>
            </a:xfrm>
            <a:custGeom>
              <a:avLst/>
              <a:gdLst/>
              <a:ahLst/>
              <a:cxnLst/>
              <a:rect l="l" t="t" r="r" b="b"/>
              <a:pathLst>
                <a:path w="2492" h="4355" extrusionOk="0">
                  <a:moveTo>
                    <a:pt x="1788" y="1"/>
                  </a:moveTo>
                  <a:cubicBezTo>
                    <a:pt x="1633" y="1"/>
                    <a:pt x="1479" y="73"/>
                    <a:pt x="1376" y="247"/>
                  </a:cubicBezTo>
                  <a:cubicBezTo>
                    <a:pt x="836" y="1174"/>
                    <a:pt x="636" y="2263"/>
                    <a:pt x="814" y="3309"/>
                  </a:cubicBezTo>
                  <a:lnTo>
                    <a:pt x="814" y="3309"/>
                  </a:lnTo>
                  <a:lnTo>
                    <a:pt x="599" y="3355"/>
                  </a:lnTo>
                  <a:cubicBezTo>
                    <a:pt x="0" y="3492"/>
                    <a:pt x="200" y="4355"/>
                    <a:pt x="752" y="4355"/>
                  </a:cubicBezTo>
                  <a:cubicBezTo>
                    <a:pt x="790" y="4355"/>
                    <a:pt x="831" y="4351"/>
                    <a:pt x="872" y="4342"/>
                  </a:cubicBezTo>
                  <a:lnTo>
                    <a:pt x="1555" y="4184"/>
                  </a:lnTo>
                  <a:cubicBezTo>
                    <a:pt x="1828" y="4111"/>
                    <a:pt x="1985" y="3827"/>
                    <a:pt x="1912" y="3565"/>
                  </a:cubicBezTo>
                  <a:cubicBezTo>
                    <a:pt x="1628" y="2620"/>
                    <a:pt x="1754" y="1612"/>
                    <a:pt x="2258" y="772"/>
                  </a:cubicBezTo>
                  <a:cubicBezTo>
                    <a:pt x="2491" y="371"/>
                    <a:pt x="2138" y="1"/>
                    <a:pt x="1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4495783" y="3714051"/>
              <a:ext cx="107892" cy="187798"/>
            </a:xfrm>
            <a:custGeom>
              <a:avLst/>
              <a:gdLst/>
              <a:ahLst/>
              <a:cxnLst/>
              <a:rect l="l" t="t" r="r" b="b"/>
              <a:pathLst>
                <a:path w="2502" h="4355" extrusionOk="0">
                  <a:moveTo>
                    <a:pt x="700" y="1"/>
                  </a:moveTo>
                  <a:cubicBezTo>
                    <a:pt x="354" y="1"/>
                    <a:pt x="1" y="371"/>
                    <a:pt x="234" y="772"/>
                  </a:cubicBezTo>
                  <a:cubicBezTo>
                    <a:pt x="727" y="1612"/>
                    <a:pt x="853" y="2620"/>
                    <a:pt x="570" y="3565"/>
                  </a:cubicBezTo>
                  <a:cubicBezTo>
                    <a:pt x="496" y="3827"/>
                    <a:pt x="654" y="4111"/>
                    <a:pt x="927" y="4184"/>
                  </a:cubicBezTo>
                  <a:lnTo>
                    <a:pt x="1620" y="4342"/>
                  </a:lnTo>
                  <a:cubicBezTo>
                    <a:pt x="1661" y="4351"/>
                    <a:pt x="1702" y="4355"/>
                    <a:pt x="1740" y="4355"/>
                  </a:cubicBezTo>
                  <a:cubicBezTo>
                    <a:pt x="2293" y="4355"/>
                    <a:pt x="2501" y="3492"/>
                    <a:pt x="1893" y="3355"/>
                  </a:cubicBezTo>
                  <a:lnTo>
                    <a:pt x="1675" y="3308"/>
                  </a:lnTo>
                  <a:lnTo>
                    <a:pt x="1675" y="3308"/>
                  </a:lnTo>
                  <a:cubicBezTo>
                    <a:pt x="1848" y="2262"/>
                    <a:pt x="1654" y="1173"/>
                    <a:pt x="1105" y="247"/>
                  </a:cubicBezTo>
                  <a:cubicBezTo>
                    <a:pt x="1005" y="73"/>
                    <a:pt x="854" y="1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4178885" y="3490553"/>
              <a:ext cx="107849" cy="56189"/>
            </a:xfrm>
            <a:custGeom>
              <a:avLst/>
              <a:gdLst/>
              <a:ahLst/>
              <a:cxnLst/>
              <a:rect l="l" t="t" r="r" b="b"/>
              <a:pathLst>
                <a:path w="2501" h="1303" extrusionOk="0">
                  <a:moveTo>
                    <a:pt x="32" y="1"/>
                  </a:moveTo>
                  <a:cubicBezTo>
                    <a:pt x="22" y="11"/>
                    <a:pt x="22" y="22"/>
                    <a:pt x="32" y="32"/>
                  </a:cubicBezTo>
                  <a:cubicBezTo>
                    <a:pt x="1" y="725"/>
                    <a:pt x="558" y="1303"/>
                    <a:pt x="1251" y="1303"/>
                  </a:cubicBezTo>
                  <a:cubicBezTo>
                    <a:pt x="1944" y="1303"/>
                    <a:pt x="2500" y="725"/>
                    <a:pt x="2479" y="32"/>
                  </a:cubicBezTo>
                  <a:lnTo>
                    <a:pt x="2479" y="1"/>
                  </a:lnTo>
                  <a:close/>
                </a:path>
              </a:pathLst>
            </a:custGeom>
            <a:solidFill>
              <a:srgbClr val="8E2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1"/>
            <p:cNvSpPr/>
            <p:nvPr/>
          </p:nvSpPr>
          <p:spPr>
            <a:xfrm>
              <a:off x="4179790" y="3490553"/>
              <a:ext cx="109186" cy="59466"/>
            </a:xfrm>
            <a:custGeom>
              <a:avLst/>
              <a:gdLst/>
              <a:ahLst/>
              <a:cxnLst/>
              <a:rect l="l" t="t" r="r" b="b"/>
              <a:pathLst>
                <a:path w="2532" h="1379" extrusionOk="0">
                  <a:moveTo>
                    <a:pt x="11" y="1"/>
                  </a:moveTo>
                  <a:cubicBezTo>
                    <a:pt x="11" y="53"/>
                    <a:pt x="1" y="95"/>
                    <a:pt x="1" y="148"/>
                  </a:cubicBezTo>
                  <a:cubicBezTo>
                    <a:pt x="1" y="827"/>
                    <a:pt x="549" y="1378"/>
                    <a:pt x="1229" y="1378"/>
                  </a:cubicBezTo>
                  <a:cubicBezTo>
                    <a:pt x="1253" y="1378"/>
                    <a:pt x="1278" y="1378"/>
                    <a:pt x="1303" y="1376"/>
                  </a:cubicBezTo>
                  <a:cubicBezTo>
                    <a:pt x="2007" y="1334"/>
                    <a:pt x="2532" y="704"/>
                    <a:pt x="2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1"/>
            <p:cNvSpPr/>
            <p:nvPr/>
          </p:nvSpPr>
          <p:spPr>
            <a:xfrm>
              <a:off x="4199756" y="3490553"/>
              <a:ext cx="66581" cy="38077"/>
            </a:xfrm>
            <a:custGeom>
              <a:avLst/>
              <a:gdLst/>
              <a:ahLst/>
              <a:cxnLst/>
              <a:rect l="l" t="t" r="r" b="b"/>
              <a:pathLst>
                <a:path w="1544" h="883" extrusionOk="0">
                  <a:moveTo>
                    <a:pt x="11" y="1"/>
                  </a:moveTo>
                  <a:lnTo>
                    <a:pt x="11" y="85"/>
                  </a:lnTo>
                  <a:cubicBezTo>
                    <a:pt x="0" y="515"/>
                    <a:pt x="336" y="883"/>
                    <a:pt x="767" y="883"/>
                  </a:cubicBezTo>
                  <a:cubicBezTo>
                    <a:pt x="1197" y="883"/>
                    <a:pt x="1544" y="515"/>
                    <a:pt x="1523" y="85"/>
                  </a:cubicBezTo>
                  <a:cubicBezTo>
                    <a:pt x="1533" y="64"/>
                    <a:pt x="1533" y="32"/>
                    <a:pt x="1523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1"/>
            <p:cNvSpPr/>
            <p:nvPr/>
          </p:nvSpPr>
          <p:spPr>
            <a:xfrm>
              <a:off x="4215150" y="3490553"/>
              <a:ext cx="35360" cy="21346"/>
            </a:xfrm>
            <a:custGeom>
              <a:avLst/>
              <a:gdLst/>
              <a:ahLst/>
              <a:cxnLst/>
              <a:rect l="l" t="t" r="r" b="b"/>
              <a:pathLst>
                <a:path w="820" h="495" extrusionOk="0">
                  <a:moveTo>
                    <a:pt x="11" y="1"/>
                  </a:moveTo>
                  <a:cubicBezTo>
                    <a:pt x="0" y="32"/>
                    <a:pt x="0" y="64"/>
                    <a:pt x="0" y="85"/>
                  </a:cubicBezTo>
                  <a:cubicBezTo>
                    <a:pt x="0" y="358"/>
                    <a:pt x="205" y="494"/>
                    <a:pt x="410" y="494"/>
                  </a:cubicBezTo>
                  <a:cubicBezTo>
                    <a:pt x="614" y="494"/>
                    <a:pt x="819" y="358"/>
                    <a:pt x="819" y="85"/>
                  </a:cubicBezTo>
                  <a:cubicBezTo>
                    <a:pt x="819" y="64"/>
                    <a:pt x="809" y="32"/>
                    <a:pt x="8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1"/>
            <p:cNvSpPr/>
            <p:nvPr/>
          </p:nvSpPr>
          <p:spPr>
            <a:xfrm>
              <a:off x="4243222" y="3510950"/>
              <a:ext cx="17249" cy="14403"/>
            </a:xfrm>
            <a:custGeom>
              <a:avLst/>
              <a:gdLst/>
              <a:ahLst/>
              <a:cxnLst/>
              <a:rect l="l" t="t" r="r" b="b"/>
              <a:pathLst>
                <a:path w="400" h="334" extrusionOk="0">
                  <a:moveTo>
                    <a:pt x="221" y="0"/>
                  </a:moveTo>
                  <a:cubicBezTo>
                    <a:pt x="74" y="0"/>
                    <a:pt x="0" y="179"/>
                    <a:pt x="105" y="284"/>
                  </a:cubicBezTo>
                  <a:cubicBezTo>
                    <a:pt x="139" y="318"/>
                    <a:pt x="182" y="333"/>
                    <a:pt x="224" y="333"/>
                  </a:cubicBezTo>
                  <a:cubicBezTo>
                    <a:pt x="312" y="333"/>
                    <a:pt x="396" y="267"/>
                    <a:pt x="389" y="168"/>
                  </a:cubicBezTo>
                  <a:cubicBezTo>
                    <a:pt x="399" y="74"/>
                    <a:pt x="315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1"/>
            <p:cNvSpPr/>
            <p:nvPr/>
          </p:nvSpPr>
          <p:spPr>
            <a:xfrm>
              <a:off x="4248181" y="3515564"/>
              <a:ext cx="6856" cy="6856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79" y="1"/>
                  </a:moveTo>
                  <a:cubicBezTo>
                    <a:pt x="66" y="1"/>
                    <a:pt x="53" y="3"/>
                    <a:pt x="43" y="9"/>
                  </a:cubicBezTo>
                  <a:cubicBezTo>
                    <a:pt x="43" y="9"/>
                    <a:pt x="32" y="19"/>
                    <a:pt x="22" y="30"/>
                  </a:cubicBezTo>
                  <a:cubicBezTo>
                    <a:pt x="1" y="51"/>
                    <a:pt x="1" y="72"/>
                    <a:pt x="1" y="103"/>
                  </a:cubicBezTo>
                  <a:cubicBezTo>
                    <a:pt x="11" y="135"/>
                    <a:pt x="43" y="156"/>
                    <a:pt x="85" y="156"/>
                  </a:cubicBezTo>
                  <a:cubicBezTo>
                    <a:pt x="88" y="158"/>
                    <a:pt x="93" y="158"/>
                    <a:pt x="97" y="158"/>
                  </a:cubicBezTo>
                  <a:cubicBezTo>
                    <a:pt x="116" y="158"/>
                    <a:pt x="139" y="141"/>
                    <a:pt x="148" y="124"/>
                  </a:cubicBezTo>
                  <a:cubicBezTo>
                    <a:pt x="158" y="114"/>
                    <a:pt x="158" y="93"/>
                    <a:pt x="158" y="82"/>
                  </a:cubicBezTo>
                  <a:cubicBezTo>
                    <a:pt x="158" y="61"/>
                    <a:pt x="148" y="40"/>
                    <a:pt x="137" y="30"/>
                  </a:cubicBezTo>
                  <a:cubicBezTo>
                    <a:pt x="127" y="19"/>
                    <a:pt x="127" y="9"/>
                    <a:pt x="116" y="9"/>
                  </a:cubicBezTo>
                  <a:cubicBezTo>
                    <a:pt x="106" y="3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1"/>
            <p:cNvSpPr/>
            <p:nvPr/>
          </p:nvSpPr>
          <p:spPr>
            <a:xfrm>
              <a:off x="4556541" y="3490553"/>
              <a:ext cx="105564" cy="52566"/>
            </a:xfrm>
            <a:custGeom>
              <a:avLst/>
              <a:gdLst/>
              <a:ahLst/>
              <a:cxnLst/>
              <a:rect l="l" t="t" r="r" b="b"/>
              <a:pathLst>
                <a:path w="2448" h="1219" extrusionOk="0">
                  <a:moveTo>
                    <a:pt x="1" y="1"/>
                  </a:moveTo>
                  <a:cubicBezTo>
                    <a:pt x="1" y="673"/>
                    <a:pt x="547" y="1219"/>
                    <a:pt x="1229" y="1219"/>
                  </a:cubicBezTo>
                  <a:cubicBezTo>
                    <a:pt x="1901" y="1219"/>
                    <a:pt x="2447" y="673"/>
                    <a:pt x="2447" y="1"/>
                  </a:cubicBezTo>
                  <a:close/>
                </a:path>
              </a:pathLst>
            </a:custGeom>
            <a:solidFill>
              <a:srgbClr val="8E2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1"/>
            <p:cNvSpPr/>
            <p:nvPr/>
          </p:nvSpPr>
          <p:spPr>
            <a:xfrm>
              <a:off x="4555635" y="3490553"/>
              <a:ext cx="107806" cy="57569"/>
            </a:xfrm>
            <a:custGeom>
              <a:avLst/>
              <a:gdLst/>
              <a:ahLst/>
              <a:cxnLst/>
              <a:rect l="l" t="t" r="r" b="b"/>
              <a:pathLst>
                <a:path w="2500" h="1335" extrusionOk="0">
                  <a:moveTo>
                    <a:pt x="22" y="1"/>
                  </a:moveTo>
                  <a:lnTo>
                    <a:pt x="22" y="74"/>
                  </a:lnTo>
                  <a:cubicBezTo>
                    <a:pt x="1" y="757"/>
                    <a:pt x="557" y="1334"/>
                    <a:pt x="1250" y="1334"/>
                  </a:cubicBezTo>
                  <a:cubicBezTo>
                    <a:pt x="1943" y="1334"/>
                    <a:pt x="2500" y="757"/>
                    <a:pt x="2479" y="74"/>
                  </a:cubicBezTo>
                  <a:lnTo>
                    <a:pt x="24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1"/>
            <p:cNvSpPr/>
            <p:nvPr/>
          </p:nvSpPr>
          <p:spPr>
            <a:xfrm>
              <a:off x="4576032" y="3490553"/>
              <a:ext cx="66581" cy="34929"/>
            </a:xfrm>
            <a:custGeom>
              <a:avLst/>
              <a:gdLst/>
              <a:ahLst/>
              <a:cxnLst/>
              <a:rect l="l" t="t" r="r" b="b"/>
              <a:pathLst>
                <a:path w="1544" h="810" extrusionOk="0">
                  <a:moveTo>
                    <a:pt x="21" y="1"/>
                  </a:moveTo>
                  <a:lnTo>
                    <a:pt x="21" y="11"/>
                  </a:lnTo>
                  <a:cubicBezTo>
                    <a:pt x="0" y="442"/>
                    <a:pt x="347" y="809"/>
                    <a:pt x="777" y="809"/>
                  </a:cubicBezTo>
                  <a:cubicBezTo>
                    <a:pt x="1208" y="809"/>
                    <a:pt x="1544" y="442"/>
                    <a:pt x="1533" y="11"/>
                  </a:cubicBezTo>
                  <a:cubicBezTo>
                    <a:pt x="1533" y="11"/>
                    <a:pt x="1533" y="11"/>
                    <a:pt x="1533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1"/>
            <p:cNvSpPr/>
            <p:nvPr/>
          </p:nvSpPr>
          <p:spPr>
            <a:xfrm>
              <a:off x="4591857" y="3490553"/>
              <a:ext cx="35360" cy="18155"/>
            </a:xfrm>
            <a:custGeom>
              <a:avLst/>
              <a:gdLst/>
              <a:ahLst/>
              <a:cxnLst/>
              <a:rect l="l" t="t" r="r" b="b"/>
              <a:pathLst>
                <a:path w="820" h="421" extrusionOk="0">
                  <a:moveTo>
                    <a:pt x="1" y="1"/>
                  </a:moveTo>
                  <a:lnTo>
                    <a:pt x="1" y="11"/>
                  </a:lnTo>
                  <a:cubicBezTo>
                    <a:pt x="1" y="127"/>
                    <a:pt x="43" y="232"/>
                    <a:pt x="127" y="316"/>
                  </a:cubicBezTo>
                  <a:cubicBezTo>
                    <a:pt x="200" y="379"/>
                    <a:pt x="305" y="421"/>
                    <a:pt x="410" y="421"/>
                  </a:cubicBezTo>
                  <a:cubicBezTo>
                    <a:pt x="631" y="421"/>
                    <a:pt x="820" y="242"/>
                    <a:pt x="820" y="11"/>
                  </a:cubicBezTo>
                  <a:lnTo>
                    <a:pt x="8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1"/>
            <p:cNvSpPr/>
            <p:nvPr/>
          </p:nvSpPr>
          <p:spPr>
            <a:xfrm>
              <a:off x="4619929" y="3507759"/>
              <a:ext cx="16818" cy="14403"/>
            </a:xfrm>
            <a:custGeom>
              <a:avLst/>
              <a:gdLst/>
              <a:ahLst/>
              <a:cxnLst/>
              <a:rect l="l" t="t" r="r" b="b"/>
              <a:pathLst>
                <a:path w="390" h="334" extrusionOk="0">
                  <a:moveTo>
                    <a:pt x="221" y="1"/>
                  </a:moveTo>
                  <a:cubicBezTo>
                    <a:pt x="74" y="1"/>
                    <a:pt x="1" y="179"/>
                    <a:pt x="106" y="284"/>
                  </a:cubicBezTo>
                  <a:cubicBezTo>
                    <a:pt x="140" y="318"/>
                    <a:pt x="182" y="334"/>
                    <a:pt x="223" y="334"/>
                  </a:cubicBezTo>
                  <a:cubicBezTo>
                    <a:pt x="308" y="334"/>
                    <a:pt x="389" y="268"/>
                    <a:pt x="389" y="169"/>
                  </a:cubicBezTo>
                  <a:cubicBezTo>
                    <a:pt x="389" y="74"/>
                    <a:pt x="316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1"/>
            <p:cNvSpPr/>
            <p:nvPr/>
          </p:nvSpPr>
          <p:spPr>
            <a:xfrm>
              <a:off x="4624457" y="3512416"/>
              <a:ext cx="7288" cy="6727"/>
            </a:xfrm>
            <a:custGeom>
              <a:avLst/>
              <a:gdLst/>
              <a:ahLst/>
              <a:cxnLst/>
              <a:rect l="l" t="t" r="r" b="b"/>
              <a:pathLst>
                <a:path w="169" h="156" extrusionOk="0">
                  <a:moveTo>
                    <a:pt x="90" y="0"/>
                  </a:moveTo>
                  <a:cubicBezTo>
                    <a:pt x="77" y="0"/>
                    <a:pt x="64" y="3"/>
                    <a:pt x="53" y="8"/>
                  </a:cubicBezTo>
                  <a:cubicBezTo>
                    <a:pt x="43" y="8"/>
                    <a:pt x="32" y="19"/>
                    <a:pt x="32" y="29"/>
                  </a:cubicBezTo>
                  <a:cubicBezTo>
                    <a:pt x="11" y="50"/>
                    <a:pt x="1" y="71"/>
                    <a:pt x="11" y="103"/>
                  </a:cubicBezTo>
                  <a:cubicBezTo>
                    <a:pt x="22" y="134"/>
                    <a:pt x="53" y="155"/>
                    <a:pt x="85" y="155"/>
                  </a:cubicBezTo>
                  <a:cubicBezTo>
                    <a:pt x="116" y="155"/>
                    <a:pt x="137" y="145"/>
                    <a:pt x="158" y="124"/>
                  </a:cubicBezTo>
                  <a:cubicBezTo>
                    <a:pt x="158" y="113"/>
                    <a:pt x="169" y="92"/>
                    <a:pt x="169" y="82"/>
                  </a:cubicBezTo>
                  <a:cubicBezTo>
                    <a:pt x="169" y="61"/>
                    <a:pt x="158" y="40"/>
                    <a:pt x="148" y="29"/>
                  </a:cubicBezTo>
                  <a:cubicBezTo>
                    <a:pt x="137" y="19"/>
                    <a:pt x="127" y="8"/>
                    <a:pt x="127" y="8"/>
                  </a:cubicBezTo>
                  <a:cubicBezTo>
                    <a:pt x="116" y="3"/>
                    <a:pt x="103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1"/>
            <p:cNvSpPr/>
            <p:nvPr/>
          </p:nvSpPr>
          <p:spPr>
            <a:xfrm>
              <a:off x="4386859" y="3568948"/>
              <a:ext cx="74645" cy="18241"/>
            </a:xfrm>
            <a:custGeom>
              <a:avLst/>
              <a:gdLst/>
              <a:ahLst/>
              <a:cxnLst/>
              <a:rect l="l" t="t" r="r" b="b"/>
              <a:pathLst>
                <a:path w="1731" h="423" extrusionOk="0">
                  <a:moveTo>
                    <a:pt x="803" y="1"/>
                  </a:moveTo>
                  <a:cubicBezTo>
                    <a:pt x="542" y="1"/>
                    <a:pt x="287" y="60"/>
                    <a:pt x="124" y="188"/>
                  </a:cubicBezTo>
                  <a:cubicBezTo>
                    <a:pt x="1" y="292"/>
                    <a:pt x="151" y="413"/>
                    <a:pt x="320" y="413"/>
                  </a:cubicBezTo>
                  <a:cubicBezTo>
                    <a:pt x="338" y="413"/>
                    <a:pt x="357" y="412"/>
                    <a:pt x="376" y="409"/>
                  </a:cubicBezTo>
                  <a:cubicBezTo>
                    <a:pt x="595" y="365"/>
                    <a:pt x="813" y="343"/>
                    <a:pt x="1038" y="343"/>
                  </a:cubicBezTo>
                  <a:cubicBezTo>
                    <a:pt x="1083" y="343"/>
                    <a:pt x="1128" y="344"/>
                    <a:pt x="1174" y="346"/>
                  </a:cubicBezTo>
                  <a:cubicBezTo>
                    <a:pt x="1254" y="354"/>
                    <a:pt x="1468" y="423"/>
                    <a:pt x="1602" y="423"/>
                  </a:cubicBezTo>
                  <a:cubicBezTo>
                    <a:pt x="1645" y="423"/>
                    <a:pt x="1679" y="416"/>
                    <a:pt x="1699" y="398"/>
                  </a:cubicBezTo>
                  <a:cubicBezTo>
                    <a:pt x="1731" y="377"/>
                    <a:pt x="1731" y="335"/>
                    <a:pt x="1699" y="314"/>
                  </a:cubicBezTo>
                  <a:cubicBezTo>
                    <a:pt x="1535" y="113"/>
                    <a:pt x="1162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1"/>
            <p:cNvSpPr/>
            <p:nvPr/>
          </p:nvSpPr>
          <p:spPr>
            <a:xfrm>
              <a:off x="4475516" y="3576106"/>
              <a:ext cx="25399" cy="13842"/>
            </a:xfrm>
            <a:custGeom>
              <a:avLst/>
              <a:gdLst/>
              <a:ahLst/>
              <a:cxnLst/>
              <a:rect l="l" t="t" r="r" b="b"/>
              <a:pathLst>
                <a:path w="589" h="321" extrusionOk="0">
                  <a:moveTo>
                    <a:pt x="414" y="1"/>
                  </a:moveTo>
                  <a:cubicBezTo>
                    <a:pt x="377" y="1"/>
                    <a:pt x="341" y="10"/>
                    <a:pt x="315" y="33"/>
                  </a:cubicBezTo>
                  <a:cubicBezTo>
                    <a:pt x="242" y="75"/>
                    <a:pt x="168" y="117"/>
                    <a:pt x="95" y="148"/>
                  </a:cubicBezTo>
                  <a:cubicBezTo>
                    <a:pt x="0" y="201"/>
                    <a:pt x="32" y="295"/>
                    <a:pt x="158" y="316"/>
                  </a:cubicBezTo>
                  <a:cubicBezTo>
                    <a:pt x="177" y="319"/>
                    <a:pt x="198" y="320"/>
                    <a:pt x="219" y="320"/>
                  </a:cubicBezTo>
                  <a:cubicBezTo>
                    <a:pt x="286" y="320"/>
                    <a:pt x="356" y="306"/>
                    <a:pt x="420" y="274"/>
                  </a:cubicBezTo>
                  <a:cubicBezTo>
                    <a:pt x="483" y="243"/>
                    <a:pt x="546" y="190"/>
                    <a:pt x="567" y="117"/>
                  </a:cubicBezTo>
                  <a:cubicBezTo>
                    <a:pt x="589" y="51"/>
                    <a:pt x="499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1"/>
            <p:cNvSpPr/>
            <p:nvPr/>
          </p:nvSpPr>
          <p:spPr>
            <a:xfrm>
              <a:off x="4343263" y="3579340"/>
              <a:ext cx="18629" cy="12807"/>
            </a:xfrm>
            <a:custGeom>
              <a:avLst/>
              <a:gdLst/>
              <a:ahLst/>
              <a:cxnLst/>
              <a:rect l="l" t="t" r="r" b="b"/>
              <a:pathLst>
                <a:path w="432" h="297" extrusionOk="0">
                  <a:moveTo>
                    <a:pt x="133" y="0"/>
                  </a:moveTo>
                  <a:cubicBezTo>
                    <a:pt x="78" y="0"/>
                    <a:pt x="17" y="15"/>
                    <a:pt x="11" y="52"/>
                  </a:cubicBezTo>
                  <a:cubicBezTo>
                    <a:pt x="1" y="126"/>
                    <a:pt x="32" y="199"/>
                    <a:pt x="95" y="231"/>
                  </a:cubicBezTo>
                  <a:cubicBezTo>
                    <a:pt x="157" y="275"/>
                    <a:pt x="232" y="296"/>
                    <a:pt x="305" y="296"/>
                  </a:cubicBezTo>
                  <a:cubicBezTo>
                    <a:pt x="319" y="296"/>
                    <a:pt x="333" y="296"/>
                    <a:pt x="347" y="294"/>
                  </a:cubicBezTo>
                  <a:cubicBezTo>
                    <a:pt x="400" y="283"/>
                    <a:pt x="431" y="231"/>
                    <a:pt x="410" y="199"/>
                  </a:cubicBezTo>
                  <a:cubicBezTo>
                    <a:pt x="389" y="168"/>
                    <a:pt x="347" y="147"/>
                    <a:pt x="316" y="115"/>
                  </a:cubicBezTo>
                  <a:cubicBezTo>
                    <a:pt x="295" y="84"/>
                    <a:pt x="253" y="52"/>
                    <a:pt x="221" y="21"/>
                  </a:cubicBezTo>
                  <a:cubicBezTo>
                    <a:pt x="208" y="8"/>
                    <a:pt x="172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1"/>
            <p:cNvSpPr/>
            <p:nvPr/>
          </p:nvSpPr>
          <p:spPr>
            <a:xfrm>
              <a:off x="4361935" y="3527681"/>
              <a:ext cx="126004" cy="42088"/>
            </a:xfrm>
            <a:custGeom>
              <a:avLst/>
              <a:gdLst/>
              <a:ahLst/>
              <a:cxnLst/>
              <a:rect l="l" t="t" r="r" b="b"/>
              <a:pathLst>
                <a:path w="2922" h="976" extrusionOk="0">
                  <a:moveTo>
                    <a:pt x="1500" y="1"/>
                  </a:moveTo>
                  <a:cubicBezTo>
                    <a:pt x="754" y="1"/>
                    <a:pt x="124" y="379"/>
                    <a:pt x="9" y="872"/>
                  </a:cubicBezTo>
                  <a:cubicBezTo>
                    <a:pt x="0" y="903"/>
                    <a:pt x="8" y="915"/>
                    <a:pt x="24" y="915"/>
                  </a:cubicBezTo>
                  <a:cubicBezTo>
                    <a:pt x="46" y="915"/>
                    <a:pt x="83" y="892"/>
                    <a:pt x="114" y="862"/>
                  </a:cubicBezTo>
                  <a:cubicBezTo>
                    <a:pt x="418" y="547"/>
                    <a:pt x="565" y="358"/>
                    <a:pt x="1122" y="221"/>
                  </a:cubicBezTo>
                  <a:cubicBezTo>
                    <a:pt x="1250" y="190"/>
                    <a:pt x="1373" y="175"/>
                    <a:pt x="1490" y="175"/>
                  </a:cubicBezTo>
                  <a:cubicBezTo>
                    <a:pt x="2149" y="175"/>
                    <a:pt x="2629" y="628"/>
                    <a:pt x="2897" y="967"/>
                  </a:cubicBezTo>
                  <a:cubicBezTo>
                    <a:pt x="2900" y="973"/>
                    <a:pt x="2904" y="975"/>
                    <a:pt x="2907" y="975"/>
                  </a:cubicBezTo>
                  <a:cubicBezTo>
                    <a:pt x="2916" y="975"/>
                    <a:pt x="2922" y="961"/>
                    <a:pt x="2907" y="946"/>
                  </a:cubicBezTo>
                  <a:cubicBezTo>
                    <a:pt x="2666" y="379"/>
                    <a:pt x="2120" y="11"/>
                    <a:pt x="15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1"/>
            <p:cNvSpPr/>
            <p:nvPr/>
          </p:nvSpPr>
          <p:spPr>
            <a:xfrm>
              <a:off x="4351586" y="3532036"/>
              <a:ext cx="140277" cy="54722"/>
            </a:xfrm>
            <a:custGeom>
              <a:avLst/>
              <a:gdLst/>
              <a:ahLst/>
              <a:cxnLst/>
              <a:rect l="l" t="t" r="r" b="b"/>
              <a:pathLst>
                <a:path w="3253" h="1269" extrusionOk="0">
                  <a:moveTo>
                    <a:pt x="1659" y="1"/>
                  </a:moveTo>
                  <a:cubicBezTo>
                    <a:pt x="782" y="1"/>
                    <a:pt x="285" y="715"/>
                    <a:pt x="28" y="1181"/>
                  </a:cubicBezTo>
                  <a:cubicBezTo>
                    <a:pt x="8" y="1229"/>
                    <a:pt x="0" y="1269"/>
                    <a:pt x="13" y="1269"/>
                  </a:cubicBezTo>
                  <a:cubicBezTo>
                    <a:pt x="20" y="1269"/>
                    <a:pt x="31" y="1258"/>
                    <a:pt x="49" y="1233"/>
                  </a:cubicBezTo>
                  <a:cubicBezTo>
                    <a:pt x="354" y="792"/>
                    <a:pt x="742" y="383"/>
                    <a:pt x="1467" y="194"/>
                  </a:cubicBezTo>
                  <a:cubicBezTo>
                    <a:pt x="1582" y="164"/>
                    <a:pt x="1695" y="151"/>
                    <a:pt x="1805" y="151"/>
                  </a:cubicBezTo>
                  <a:cubicBezTo>
                    <a:pt x="2560" y="151"/>
                    <a:pt x="3167" y="783"/>
                    <a:pt x="3158" y="1223"/>
                  </a:cubicBezTo>
                  <a:cubicBezTo>
                    <a:pt x="3158" y="1234"/>
                    <a:pt x="3160" y="1238"/>
                    <a:pt x="3164" y="1238"/>
                  </a:cubicBezTo>
                  <a:cubicBezTo>
                    <a:pt x="3171" y="1238"/>
                    <a:pt x="3182" y="1222"/>
                    <a:pt x="3189" y="1202"/>
                  </a:cubicBezTo>
                  <a:cubicBezTo>
                    <a:pt x="3252" y="666"/>
                    <a:pt x="2748" y="173"/>
                    <a:pt x="1950" y="26"/>
                  </a:cubicBezTo>
                  <a:cubicBezTo>
                    <a:pt x="1849" y="9"/>
                    <a:pt x="1752" y="1"/>
                    <a:pt x="1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1"/>
            <p:cNvSpPr/>
            <p:nvPr/>
          </p:nvSpPr>
          <p:spPr>
            <a:xfrm>
              <a:off x="4171209" y="3485034"/>
              <a:ext cx="123675" cy="10177"/>
            </a:xfrm>
            <a:custGeom>
              <a:avLst/>
              <a:gdLst/>
              <a:ahLst/>
              <a:cxnLst/>
              <a:rect l="l" t="t" r="r" b="b"/>
              <a:pathLst>
                <a:path w="2868" h="236" extrusionOk="0">
                  <a:moveTo>
                    <a:pt x="1667" y="0"/>
                  </a:moveTo>
                  <a:cubicBezTo>
                    <a:pt x="1125" y="0"/>
                    <a:pt x="584" y="31"/>
                    <a:pt x="42" y="87"/>
                  </a:cubicBezTo>
                  <a:cubicBezTo>
                    <a:pt x="0" y="87"/>
                    <a:pt x="0" y="150"/>
                    <a:pt x="42" y="150"/>
                  </a:cubicBezTo>
                  <a:cubicBezTo>
                    <a:pt x="584" y="206"/>
                    <a:pt x="1125" y="236"/>
                    <a:pt x="1667" y="236"/>
                  </a:cubicBezTo>
                  <a:cubicBezTo>
                    <a:pt x="2039" y="236"/>
                    <a:pt x="2411" y="222"/>
                    <a:pt x="2783" y="192"/>
                  </a:cubicBezTo>
                  <a:cubicBezTo>
                    <a:pt x="2867" y="181"/>
                    <a:pt x="2867" y="55"/>
                    <a:pt x="2783" y="45"/>
                  </a:cubicBezTo>
                  <a:cubicBezTo>
                    <a:pt x="2411" y="15"/>
                    <a:pt x="2039" y="0"/>
                    <a:pt x="1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1"/>
            <p:cNvSpPr/>
            <p:nvPr/>
          </p:nvSpPr>
          <p:spPr>
            <a:xfrm>
              <a:off x="4549297" y="3485034"/>
              <a:ext cx="123201" cy="10177"/>
            </a:xfrm>
            <a:custGeom>
              <a:avLst/>
              <a:gdLst/>
              <a:ahLst/>
              <a:cxnLst/>
              <a:rect l="l" t="t" r="r" b="b"/>
              <a:pathLst>
                <a:path w="2857" h="236" extrusionOk="0">
                  <a:moveTo>
                    <a:pt x="1657" y="0"/>
                  </a:moveTo>
                  <a:cubicBezTo>
                    <a:pt x="1115" y="0"/>
                    <a:pt x="574" y="31"/>
                    <a:pt x="32" y="87"/>
                  </a:cubicBezTo>
                  <a:cubicBezTo>
                    <a:pt x="1" y="87"/>
                    <a:pt x="1" y="150"/>
                    <a:pt x="32" y="150"/>
                  </a:cubicBezTo>
                  <a:cubicBezTo>
                    <a:pt x="574" y="206"/>
                    <a:pt x="1115" y="236"/>
                    <a:pt x="1657" y="236"/>
                  </a:cubicBezTo>
                  <a:cubicBezTo>
                    <a:pt x="2029" y="236"/>
                    <a:pt x="2401" y="222"/>
                    <a:pt x="2773" y="192"/>
                  </a:cubicBezTo>
                  <a:cubicBezTo>
                    <a:pt x="2857" y="181"/>
                    <a:pt x="2857" y="55"/>
                    <a:pt x="2773" y="45"/>
                  </a:cubicBezTo>
                  <a:cubicBezTo>
                    <a:pt x="2401" y="15"/>
                    <a:pt x="2029" y="0"/>
                    <a:pt x="1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71"/>
          <p:cNvGrpSpPr/>
          <p:nvPr/>
        </p:nvGrpSpPr>
        <p:grpSpPr>
          <a:xfrm>
            <a:off x="7288973" y="3020868"/>
            <a:ext cx="716462" cy="1091503"/>
            <a:chOff x="7621169" y="2812817"/>
            <a:chExt cx="802668" cy="1224344"/>
          </a:xfrm>
        </p:grpSpPr>
        <p:sp>
          <p:nvSpPr>
            <p:cNvPr id="2126" name="Google Shape;2126;p71"/>
            <p:cNvSpPr/>
            <p:nvPr/>
          </p:nvSpPr>
          <p:spPr>
            <a:xfrm>
              <a:off x="8111242" y="3246401"/>
              <a:ext cx="312595" cy="77146"/>
            </a:xfrm>
            <a:custGeom>
              <a:avLst/>
              <a:gdLst/>
              <a:ahLst/>
              <a:cxnLst/>
              <a:rect l="l" t="t" r="r" b="b"/>
              <a:pathLst>
                <a:path w="7249" h="1789" extrusionOk="0">
                  <a:moveTo>
                    <a:pt x="5999" y="1"/>
                  </a:moveTo>
                  <a:cubicBezTo>
                    <a:pt x="5868" y="1"/>
                    <a:pt x="5865" y="390"/>
                    <a:pt x="5805" y="643"/>
                  </a:cubicBezTo>
                  <a:cubicBezTo>
                    <a:pt x="5638" y="656"/>
                    <a:pt x="5468" y="662"/>
                    <a:pt x="5295" y="662"/>
                  </a:cubicBezTo>
                  <a:cubicBezTo>
                    <a:pt x="3488" y="662"/>
                    <a:pt x="1428" y="13"/>
                    <a:pt x="551" y="13"/>
                  </a:cubicBezTo>
                  <a:cubicBezTo>
                    <a:pt x="156" y="13"/>
                    <a:pt x="1" y="145"/>
                    <a:pt x="218" y="528"/>
                  </a:cubicBezTo>
                  <a:cubicBezTo>
                    <a:pt x="445" y="922"/>
                    <a:pt x="2958" y="1789"/>
                    <a:pt x="5081" y="1789"/>
                  </a:cubicBezTo>
                  <a:cubicBezTo>
                    <a:pt x="5219" y="1789"/>
                    <a:pt x="5356" y="1785"/>
                    <a:pt x="5490" y="1777"/>
                  </a:cubicBezTo>
                  <a:lnTo>
                    <a:pt x="5511" y="1777"/>
                  </a:lnTo>
                  <a:cubicBezTo>
                    <a:pt x="5752" y="1767"/>
                    <a:pt x="5994" y="1735"/>
                    <a:pt x="6235" y="1693"/>
                  </a:cubicBezTo>
                  <a:cubicBezTo>
                    <a:pt x="6487" y="1662"/>
                    <a:pt x="6739" y="1609"/>
                    <a:pt x="6981" y="1525"/>
                  </a:cubicBezTo>
                  <a:cubicBezTo>
                    <a:pt x="7149" y="1462"/>
                    <a:pt x="7180" y="1252"/>
                    <a:pt x="7054" y="1147"/>
                  </a:cubicBezTo>
                  <a:cubicBezTo>
                    <a:pt x="7248" y="915"/>
                    <a:pt x="7030" y="906"/>
                    <a:pt x="6996" y="906"/>
                  </a:cubicBezTo>
                  <a:cubicBezTo>
                    <a:pt x="6993" y="906"/>
                    <a:pt x="6991" y="906"/>
                    <a:pt x="6991" y="906"/>
                  </a:cubicBezTo>
                  <a:cubicBezTo>
                    <a:pt x="7180" y="685"/>
                    <a:pt x="6855" y="612"/>
                    <a:pt x="6855" y="612"/>
                  </a:cubicBezTo>
                  <a:cubicBezTo>
                    <a:pt x="6876" y="497"/>
                    <a:pt x="6803" y="460"/>
                    <a:pt x="6696" y="460"/>
                  </a:cubicBezTo>
                  <a:cubicBezTo>
                    <a:pt x="6491" y="460"/>
                    <a:pt x="6162" y="601"/>
                    <a:pt x="6162" y="601"/>
                  </a:cubicBezTo>
                  <a:cubicBezTo>
                    <a:pt x="6162" y="601"/>
                    <a:pt x="6214" y="45"/>
                    <a:pt x="6015" y="3"/>
                  </a:cubicBezTo>
                  <a:cubicBezTo>
                    <a:pt x="6009" y="1"/>
                    <a:pt x="6004" y="1"/>
                    <a:pt x="5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1"/>
            <p:cNvSpPr/>
            <p:nvPr/>
          </p:nvSpPr>
          <p:spPr>
            <a:xfrm>
              <a:off x="8119262" y="3246918"/>
              <a:ext cx="147220" cy="71626"/>
            </a:xfrm>
            <a:custGeom>
              <a:avLst/>
              <a:gdLst/>
              <a:ahLst/>
              <a:cxnLst/>
              <a:rect l="l" t="t" r="r" b="b"/>
              <a:pathLst>
                <a:path w="3414" h="1661" extrusionOk="0">
                  <a:moveTo>
                    <a:pt x="366" y="1"/>
                  </a:moveTo>
                  <a:cubicBezTo>
                    <a:pt x="195" y="1"/>
                    <a:pt x="70" y="25"/>
                    <a:pt x="1" y="85"/>
                  </a:cubicBezTo>
                  <a:cubicBezTo>
                    <a:pt x="106" y="285"/>
                    <a:pt x="190" y="495"/>
                    <a:pt x="263" y="715"/>
                  </a:cubicBezTo>
                  <a:cubicBezTo>
                    <a:pt x="788" y="1030"/>
                    <a:pt x="2059" y="1450"/>
                    <a:pt x="3413" y="1660"/>
                  </a:cubicBezTo>
                  <a:cubicBezTo>
                    <a:pt x="3308" y="1293"/>
                    <a:pt x="3256" y="915"/>
                    <a:pt x="3266" y="537"/>
                  </a:cubicBezTo>
                  <a:lnTo>
                    <a:pt x="3266" y="484"/>
                  </a:lnTo>
                  <a:cubicBezTo>
                    <a:pt x="2057" y="289"/>
                    <a:pt x="948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1"/>
            <p:cNvSpPr/>
            <p:nvPr/>
          </p:nvSpPr>
          <p:spPr>
            <a:xfrm>
              <a:off x="7664204" y="3956047"/>
              <a:ext cx="619498" cy="81113"/>
            </a:xfrm>
            <a:custGeom>
              <a:avLst/>
              <a:gdLst/>
              <a:ahLst/>
              <a:cxnLst/>
              <a:rect l="l" t="t" r="r" b="b"/>
              <a:pathLst>
                <a:path w="14366" h="1881" extrusionOk="0">
                  <a:moveTo>
                    <a:pt x="7183" y="0"/>
                  </a:moveTo>
                  <a:cubicBezTo>
                    <a:pt x="3214" y="0"/>
                    <a:pt x="0" y="420"/>
                    <a:pt x="0" y="946"/>
                  </a:cubicBezTo>
                  <a:cubicBezTo>
                    <a:pt x="0" y="1460"/>
                    <a:pt x="3214" y="1880"/>
                    <a:pt x="7183" y="1880"/>
                  </a:cubicBezTo>
                  <a:cubicBezTo>
                    <a:pt x="11152" y="1880"/>
                    <a:pt x="14365" y="1460"/>
                    <a:pt x="14365" y="946"/>
                  </a:cubicBezTo>
                  <a:cubicBezTo>
                    <a:pt x="14365" y="420"/>
                    <a:pt x="11152" y="0"/>
                    <a:pt x="7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1"/>
            <p:cNvSpPr/>
            <p:nvPr/>
          </p:nvSpPr>
          <p:spPr>
            <a:xfrm>
              <a:off x="7987958" y="3740053"/>
              <a:ext cx="189696" cy="211947"/>
            </a:xfrm>
            <a:custGeom>
              <a:avLst/>
              <a:gdLst/>
              <a:ahLst/>
              <a:cxnLst/>
              <a:rect l="l" t="t" r="r" b="b"/>
              <a:pathLst>
                <a:path w="4399" h="4915" extrusionOk="0">
                  <a:moveTo>
                    <a:pt x="2993" y="1"/>
                  </a:moveTo>
                  <a:lnTo>
                    <a:pt x="2216" y="211"/>
                  </a:lnTo>
                  <a:cubicBezTo>
                    <a:pt x="2216" y="211"/>
                    <a:pt x="2678" y="1912"/>
                    <a:pt x="2741" y="3077"/>
                  </a:cubicBezTo>
                  <a:cubicBezTo>
                    <a:pt x="2760" y="3383"/>
                    <a:pt x="2622" y="3494"/>
                    <a:pt x="2403" y="3494"/>
                  </a:cubicBezTo>
                  <a:cubicBezTo>
                    <a:pt x="1817" y="3494"/>
                    <a:pt x="647" y="2699"/>
                    <a:pt x="334" y="2699"/>
                  </a:cubicBezTo>
                  <a:cubicBezTo>
                    <a:pt x="313" y="2699"/>
                    <a:pt x="297" y="2703"/>
                    <a:pt x="284" y="2710"/>
                  </a:cubicBezTo>
                  <a:cubicBezTo>
                    <a:pt x="0" y="2867"/>
                    <a:pt x="95" y="4673"/>
                    <a:pt x="546" y="4894"/>
                  </a:cubicBezTo>
                  <a:cubicBezTo>
                    <a:pt x="576" y="4908"/>
                    <a:pt x="603" y="4914"/>
                    <a:pt x="627" y="4914"/>
                  </a:cubicBezTo>
                  <a:cubicBezTo>
                    <a:pt x="974" y="4914"/>
                    <a:pt x="809" y="3613"/>
                    <a:pt x="809" y="3613"/>
                  </a:cubicBezTo>
                  <a:lnTo>
                    <a:pt x="809" y="3613"/>
                  </a:lnTo>
                  <a:lnTo>
                    <a:pt x="2206" y="4306"/>
                  </a:lnTo>
                  <a:cubicBezTo>
                    <a:pt x="2401" y="4378"/>
                    <a:pt x="2570" y="4411"/>
                    <a:pt x="2716" y="4411"/>
                  </a:cubicBezTo>
                  <a:cubicBezTo>
                    <a:pt x="4398" y="4411"/>
                    <a:pt x="2993" y="1"/>
                    <a:pt x="2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1"/>
            <p:cNvSpPr/>
            <p:nvPr/>
          </p:nvSpPr>
          <p:spPr>
            <a:xfrm>
              <a:off x="7819958" y="3721942"/>
              <a:ext cx="190127" cy="211947"/>
            </a:xfrm>
            <a:custGeom>
              <a:avLst/>
              <a:gdLst/>
              <a:ahLst/>
              <a:cxnLst/>
              <a:rect l="l" t="t" r="r" b="b"/>
              <a:pathLst>
                <a:path w="4409" h="4915" extrusionOk="0">
                  <a:moveTo>
                    <a:pt x="3004" y="1"/>
                  </a:moveTo>
                  <a:lnTo>
                    <a:pt x="2216" y="211"/>
                  </a:lnTo>
                  <a:cubicBezTo>
                    <a:pt x="2216" y="211"/>
                    <a:pt x="2678" y="1912"/>
                    <a:pt x="2741" y="3088"/>
                  </a:cubicBezTo>
                  <a:cubicBezTo>
                    <a:pt x="2760" y="3389"/>
                    <a:pt x="2624" y="3499"/>
                    <a:pt x="2408" y="3499"/>
                  </a:cubicBezTo>
                  <a:cubicBezTo>
                    <a:pt x="1823" y="3499"/>
                    <a:pt x="648" y="2699"/>
                    <a:pt x="334" y="2699"/>
                  </a:cubicBezTo>
                  <a:cubicBezTo>
                    <a:pt x="314" y="2699"/>
                    <a:pt x="297" y="2703"/>
                    <a:pt x="284" y="2710"/>
                  </a:cubicBezTo>
                  <a:cubicBezTo>
                    <a:pt x="1" y="2867"/>
                    <a:pt x="95" y="4673"/>
                    <a:pt x="547" y="4894"/>
                  </a:cubicBezTo>
                  <a:cubicBezTo>
                    <a:pt x="576" y="4908"/>
                    <a:pt x="603" y="4914"/>
                    <a:pt x="628" y="4914"/>
                  </a:cubicBezTo>
                  <a:cubicBezTo>
                    <a:pt x="974" y="4914"/>
                    <a:pt x="809" y="3613"/>
                    <a:pt x="809" y="3613"/>
                  </a:cubicBezTo>
                  <a:lnTo>
                    <a:pt x="809" y="3613"/>
                  </a:lnTo>
                  <a:lnTo>
                    <a:pt x="2216" y="4306"/>
                  </a:lnTo>
                  <a:cubicBezTo>
                    <a:pt x="2411" y="4378"/>
                    <a:pt x="2581" y="4411"/>
                    <a:pt x="2726" y="4411"/>
                  </a:cubicBezTo>
                  <a:cubicBezTo>
                    <a:pt x="4409" y="4411"/>
                    <a:pt x="3004" y="1"/>
                    <a:pt x="30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1"/>
            <p:cNvSpPr/>
            <p:nvPr/>
          </p:nvSpPr>
          <p:spPr>
            <a:xfrm>
              <a:off x="8083041" y="3740053"/>
              <a:ext cx="54852" cy="93317"/>
            </a:xfrm>
            <a:custGeom>
              <a:avLst/>
              <a:gdLst/>
              <a:ahLst/>
              <a:cxnLst/>
              <a:rect l="l" t="t" r="r" b="b"/>
              <a:pathLst>
                <a:path w="1272" h="2164" extrusionOk="0">
                  <a:moveTo>
                    <a:pt x="788" y="1"/>
                  </a:moveTo>
                  <a:lnTo>
                    <a:pt x="1" y="211"/>
                  </a:lnTo>
                  <a:cubicBezTo>
                    <a:pt x="1" y="211"/>
                    <a:pt x="263" y="1187"/>
                    <a:pt x="431" y="2164"/>
                  </a:cubicBezTo>
                  <a:cubicBezTo>
                    <a:pt x="631" y="2132"/>
                    <a:pt x="841" y="2111"/>
                    <a:pt x="1051" y="2111"/>
                  </a:cubicBezTo>
                  <a:cubicBezTo>
                    <a:pt x="1124" y="2111"/>
                    <a:pt x="1198" y="2111"/>
                    <a:pt x="1271" y="2122"/>
                  </a:cubicBezTo>
                  <a:cubicBezTo>
                    <a:pt x="1166" y="1408"/>
                    <a:pt x="1009" y="694"/>
                    <a:pt x="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1"/>
            <p:cNvSpPr/>
            <p:nvPr/>
          </p:nvSpPr>
          <p:spPr>
            <a:xfrm>
              <a:off x="7915514" y="3721942"/>
              <a:ext cx="57525" cy="123201"/>
            </a:xfrm>
            <a:custGeom>
              <a:avLst/>
              <a:gdLst/>
              <a:ahLst/>
              <a:cxnLst/>
              <a:rect l="l" t="t" r="r" b="b"/>
              <a:pathLst>
                <a:path w="1334" h="2857" extrusionOk="0">
                  <a:moveTo>
                    <a:pt x="788" y="1"/>
                  </a:moveTo>
                  <a:lnTo>
                    <a:pt x="0" y="211"/>
                  </a:lnTo>
                  <a:cubicBezTo>
                    <a:pt x="221" y="1061"/>
                    <a:pt x="389" y="1933"/>
                    <a:pt x="504" y="2804"/>
                  </a:cubicBezTo>
                  <a:cubicBezTo>
                    <a:pt x="578" y="2804"/>
                    <a:pt x="662" y="2794"/>
                    <a:pt x="735" y="2794"/>
                  </a:cubicBezTo>
                  <a:cubicBezTo>
                    <a:pt x="935" y="2794"/>
                    <a:pt x="1134" y="2815"/>
                    <a:pt x="1334" y="2857"/>
                  </a:cubicBezTo>
                  <a:cubicBezTo>
                    <a:pt x="1292" y="1586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1"/>
            <p:cNvSpPr/>
            <p:nvPr/>
          </p:nvSpPr>
          <p:spPr>
            <a:xfrm>
              <a:off x="7621169" y="2812817"/>
              <a:ext cx="649382" cy="1012904"/>
            </a:xfrm>
            <a:custGeom>
              <a:avLst/>
              <a:gdLst/>
              <a:ahLst/>
              <a:cxnLst/>
              <a:rect l="l" t="t" r="r" b="b"/>
              <a:pathLst>
                <a:path w="15059" h="23489" extrusionOk="0">
                  <a:moveTo>
                    <a:pt x="7446" y="0"/>
                  </a:moveTo>
                  <a:cubicBezTo>
                    <a:pt x="6948" y="0"/>
                    <a:pt x="8485" y="1688"/>
                    <a:pt x="8485" y="1688"/>
                  </a:cubicBezTo>
                  <a:cubicBezTo>
                    <a:pt x="8485" y="1688"/>
                    <a:pt x="6216" y="253"/>
                    <a:pt x="4742" y="253"/>
                  </a:cubicBezTo>
                  <a:cubicBezTo>
                    <a:pt x="4505" y="253"/>
                    <a:pt x="4289" y="290"/>
                    <a:pt x="4107" y="376"/>
                  </a:cubicBezTo>
                  <a:cubicBezTo>
                    <a:pt x="3088" y="848"/>
                    <a:pt x="5776" y="1846"/>
                    <a:pt x="5776" y="1846"/>
                  </a:cubicBezTo>
                  <a:cubicBezTo>
                    <a:pt x="5776" y="1846"/>
                    <a:pt x="5564" y="1837"/>
                    <a:pt x="5270" y="1837"/>
                  </a:cubicBezTo>
                  <a:cubicBezTo>
                    <a:pt x="4551" y="1837"/>
                    <a:pt x="3346" y="1890"/>
                    <a:pt x="3592" y="2255"/>
                  </a:cubicBezTo>
                  <a:cubicBezTo>
                    <a:pt x="3939" y="2770"/>
                    <a:pt x="5167" y="3012"/>
                    <a:pt x="5167" y="3012"/>
                  </a:cubicBezTo>
                  <a:cubicBezTo>
                    <a:pt x="5167" y="3012"/>
                    <a:pt x="4630" y="2944"/>
                    <a:pt x="4068" y="2944"/>
                  </a:cubicBezTo>
                  <a:cubicBezTo>
                    <a:pt x="3567" y="2944"/>
                    <a:pt x="3046" y="2998"/>
                    <a:pt x="2867" y="3201"/>
                  </a:cubicBezTo>
                  <a:cubicBezTo>
                    <a:pt x="2489" y="3621"/>
                    <a:pt x="4894" y="3757"/>
                    <a:pt x="4894" y="3757"/>
                  </a:cubicBezTo>
                  <a:cubicBezTo>
                    <a:pt x="4894" y="3757"/>
                    <a:pt x="2951" y="3946"/>
                    <a:pt x="2825" y="4608"/>
                  </a:cubicBezTo>
                  <a:cubicBezTo>
                    <a:pt x="2796" y="4774"/>
                    <a:pt x="2923" y="4836"/>
                    <a:pt x="3129" y="4836"/>
                  </a:cubicBezTo>
                  <a:cubicBezTo>
                    <a:pt x="3742" y="4836"/>
                    <a:pt x="5062" y="4282"/>
                    <a:pt x="5062" y="4282"/>
                  </a:cubicBezTo>
                  <a:lnTo>
                    <a:pt x="5062" y="4282"/>
                  </a:lnTo>
                  <a:cubicBezTo>
                    <a:pt x="5061" y="4282"/>
                    <a:pt x="2300" y="5595"/>
                    <a:pt x="2825" y="6120"/>
                  </a:cubicBezTo>
                  <a:cubicBezTo>
                    <a:pt x="2908" y="6199"/>
                    <a:pt x="3012" y="6232"/>
                    <a:pt x="3130" y="6232"/>
                  </a:cubicBezTo>
                  <a:cubicBezTo>
                    <a:pt x="3341" y="6232"/>
                    <a:pt x="3594" y="6125"/>
                    <a:pt x="3844" y="5983"/>
                  </a:cubicBezTo>
                  <a:lnTo>
                    <a:pt x="3844" y="5983"/>
                  </a:lnTo>
                  <a:cubicBezTo>
                    <a:pt x="3434" y="6340"/>
                    <a:pt x="3140" y="6687"/>
                    <a:pt x="3624" y="6687"/>
                  </a:cubicBezTo>
                  <a:cubicBezTo>
                    <a:pt x="4002" y="6687"/>
                    <a:pt x="4212" y="6592"/>
                    <a:pt x="4327" y="6487"/>
                  </a:cubicBezTo>
                  <a:lnTo>
                    <a:pt x="4327" y="6487"/>
                  </a:lnTo>
                  <a:cubicBezTo>
                    <a:pt x="3855" y="7695"/>
                    <a:pt x="2279" y="11528"/>
                    <a:pt x="820" y="13302"/>
                  </a:cubicBezTo>
                  <a:cubicBezTo>
                    <a:pt x="130" y="14142"/>
                    <a:pt x="22" y="14434"/>
                    <a:pt x="184" y="14434"/>
                  </a:cubicBezTo>
                  <a:cubicBezTo>
                    <a:pt x="430" y="14434"/>
                    <a:pt x="1304" y="13753"/>
                    <a:pt x="1691" y="13302"/>
                  </a:cubicBezTo>
                  <a:cubicBezTo>
                    <a:pt x="1768" y="13212"/>
                    <a:pt x="1804" y="13172"/>
                    <a:pt x="1811" y="13172"/>
                  </a:cubicBezTo>
                  <a:lnTo>
                    <a:pt x="1811" y="13172"/>
                  </a:lnTo>
                  <a:cubicBezTo>
                    <a:pt x="1858" y="13172"/>
                    <a:pt x="225" y="15370"/>
                    <a:pt x="410" y="15749"/>
                  </a:cubicBezTo>
                  <a:cubicBezTo>
                    <a:pt x="439" y="15807"/>
                    <a:pt x="482" y="15831"/>
                    <a:pt x="535" y="15831"/>
                  </a:cubicBezTo>
                  <a:cubicBezTo>
                    <a:pt x="869" y="15831"/>
                    <a:pt x="1596" y="14847"/>
                    <a:pt x="1597" y="14846"/>
                  </a:cubicBezTo>
                  <a:lnTo>
                    <a:pt x="1597" y="14846"/>
                  </a:lnTo>
                  <a:cubicBezTo>
                    <a:pt x="1596" y="14847"/>
                    <a:pt x="1" y="17199"/>
                    <a:pt x="820" y="18752"/>
                  </a:cubicBezTo>
                  <a:cubicBezTo>
                    <a:pt x="999" y="19091"/>
                    <a:pt x="1127" y="19223"/>
                    <a:pt x="1218" y="19223"/>
                  </a:cubicBezTo>
                  <a:cubicBezTo>
                    <a:pt x="1330" y="19223"/>
                    <a:pt x="1385" y="19023"/>
                    <a:pt x="1408" y="18763"/>
                  </a:cubicBezTo>
                  <a:cubicBezTo>
                    <a:pt x="1492" y="19424"/>
                    <a:pt x="1681" y="20075"/>
                    <a:pt x="1964" y="20684"/>
                  </a:cubicBezTo>
                  <a:cubicBezTo>
                    <a:pt x="2129" y="21038"/>
                    <a:pt x="2238" y="21179"/>
                    <a:pt x="2306" y="21179"/>
                  </a:cubicBezTo>
                  <a:cubicBezTo>
                    <a:pt x="2573" y="21179"/>
                    <a:pt x="2227" y="19037"/>
                    <a:pt x="2227" y="19036"/>
                  </a:cubicBezTo>
                  <a:lnTo>
                    <a:pt x="2227" y="19036"/>
                  </a:lnTo>
                  <a:cubicBezTo>
                    <a:pt x="2227" y="19037"/>
                    <a:pt x="2980" y="22009"/>
                    <a:pt x="3608" y="22009"/>
                  </a:cubicBezTo>
                  <a:cubicBezTo>
                    <a:pt x="3631" y="22009"/>
                    <a:pt x="3654" y="22005"/>
                    <a:pt x="3676" y="21997"/>
                  </a:cubicBezTo>
                  <a:cubicBezTo>
                    <a:pt x="3865" y="21924"/>
                    <a:pt x="3907" y="21724"/>
                    <a:pt x="3865" y="21483"/>
                  </a:cubicBezTo>
                  <a:lnTo>
                    <a:pt x="3865" y="21483"/>
                  </a:lnTo>
                  <a:cubicBezTo>
                    <a:pt x="4203" y="22108"/>
                    <a:pt x="4624" y="22715"/>
                    <a:pt x="4988" y="22715"/>
                  </a:cubicBezTo>
                  <a:cubicBezTo>
                    <a:pt x="5088" y="22715"/>
                    <a:pt x="5184" y="22668"/>
                    <a:pt x="5272" y="22564"/>
                  </a:cubicBezTo>
                  <a:cubicBezTo>
                    <a:pt x="5409" y="22407"/>
                    <a:pt x="5535" y="22228"/>
                    <a:pt x="5629" y="22050"/>
                  </a:cubicBezTo>
                  <a:cubicBezTo>
                    <a:pt x="5706" y="22379"/>
                    <a:pt x="5882" y="23121"/>
                    <a:pt x="6181" y="23121"/>
                  </a:cubicBezTo>
                  <a:cubicBezTo>
                    <a:pt x="6329" y="23121"/>
                    <a:pt x="6508" y="22937"/>
                    <a:pt x="6721" y="22428"/>
                  </a:cubicBezTo>
                  <a:lnTo>
                    <a:pt x="6721" y="22428"/>
                  </a:lnTo>
                  <a:cubicBezTo>
                    <a:pt x="6692" y="23048"/>
                    <a:pt x="6852" y="23345"/>
                    <a:pt x="7086" y="23345"/>
                  </a:cubicBezTo>
                  <a:cubicBezTo>
                    <a:pt x="7273" y="23345"/>
                    <a:pt x="7506" y="23158"/>
                    <a:pt x="7729" y="22795"/>
                  </a:cubicBezTo>
                  <a:cubicBezTo>
                    <a:pt x="7866" y="22575"/>
                    <a:pt x="7981" y="22407"/>
                    <a:pt x="8076" y="22260"/>
                  </a:cubicBezTo>
                  <a:cubicBezTo>
                    <a:pt x="8118" y="22396"/>
                    <a:pt x="8170" y="22522"/>
                    <a:pt x="8244" y="22690"/>
                  </a:cubicBezTo>
                  <a:cubicBezTo>
                    <a:pt x="8476" y="23272"/>
                    <a:pt x="8682" y="23488"/>
                    <a:pt x="8860" y="23488"/>
                  </a:cubicBezTo>
                  <a:cubicBezTo>
                    <a:pt x="9377" y="23488"/>
                    <a:pt x="9662" y="21672"/>
                    <a:pt x="9662" y="21672"/>
                  </a:cubicBezTo>
                  <a:cubicBezTo>
                    <a:pt x="9662" y="21672"/>
                    <a:pt x="9967" y="23392"/>
                    <a:pt x="10225" y="23392"/>
                  </a:cubicBezTo>
                  <a:cubicBezTo>
                    <a:pt x="10341" y="23392"/>
                    <a:pt x="10447" y="23045"/>
                    <a:pt x="10512" y="22039"/>
                  </a:cubicBezTo>
                  <a:cubicBezTo>
                    <a:pt x="10512" y="22039"/>
                    <a:pt x="10946" y="22965"/>
                    <a:pt x="11256" y="22965"/>
                  </a:cubicBezTo>
                  <a:cubicBezTo>
                    <a:pt x="11435" y="22965"/>
                    <a:pt x="11574" y="22654"/>
                    <a:pt x="11562" y="21672"/>
                  </a:cubicBezTo>
                  <a:lnTo>
                    <a:pt x="11562" y="21672"/>
                  </a:lnTo>
                  <a:cubicBezTo>
                    <a:pt x="11562" y="21672"/>
                    <a:pt x="11951" y="22532"/>
                    <a:pt x="12313" y="22532"/>
                  </a:cubicBezTo>
                  <a:cubicBezTo>
                    <a:pt x="12543" y="22532"/>
                    <a:pt x="12762" y="22185"/>
                    <a:pt x="12864" y="21052"/>
                  </a:cubicBezTo>
                  <a:cubicBezTo>
                    <a:pt x="12864" y="21052"/>
                    <a:pt x="13374" y="21779"/>
                    <a:pt x="13719" y="21779"/>
                  </a:cubicBezTo>
                  <a:cubicBezTo>
                    <a:pt x="14026" y="21779"/>
                    <a:pt x="14203" y="21205"/>
                    <a:pt x="13778" y="19036"/>
                  </a:cubicBezTo>
                  <a:lnTo>
                    <a:pt x="13778" y="19036"/>
                  </a:lnTo>
                  <a:cubicBezTo>
                    <a:pt x="13778" y="19036"/>
                    <a:pt x="14060" y="19624"/>
                    <a:pt x="14236" y="19624"/>
                  </a:cubicBezTo>
                  <a:cubicBezTo>
                    <a:pt x="14374" y="19624"/>
                    <a:pt x="14446" y="19259"/>
                    <a:pt x="14261" y="17954"/>
                  </a:cubicBezTo>
                  <a:cubicBezTo>
                    <a:pt x="14261" y="17954"/>
                    <a:pt x="13851" y="15434"/>
                    <a:pt x="13610" y="13838"/>
                  </a:cubicBezTo>
                  <a:lnTo>
                    <a:pt x="13610" y="13838"/>
                  </a:lnTo>
                  <a:cubicBezTo>
                    <a:pt x="13731" y="14454"/>
                    <a:pt x="13910" y="15077"/>
                    <a:pt x="14144" y="15077"/>
                  </a:cubicBezTo>
                  <a:cubicBezTo>
                    <a:pt x="14213" y="15077"/>
                    <a:pt x="14287" y="15023"/>
                    <a:pt x="14366" y="14898"/>
                  </a:cubicBezTo>
                  <a:cubicBezTo>
                    <a:pt x="15059" y="13817"/>
                    <a:pt x="11751" y="6876"/>
                    <a:pt x="11562" y="4891"/>
                  </a:cubicBezTo>
                  <a:cubicBezTo>
                    <a:pt x="11562" y="4891"/>
                    <a:pt x="11048" y="2161"/>
                    <a:pt x="8485" y="512"/>
                  </a:cubicBezTo>
                  <a:cubicBezTo>
                    <a:pt x="7908" y="143"/>
                    <a:pt x="7591" y="0"/>
                    <a:pt x="7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1"/>
            <p:cNvSpPr/>
            <p:nvPr/>
          </p:nvSpPr>
          <p:spPr>
            <a:xfrm>
              <a:off x="7621169" y="2825839"/>
              <a:ext cx="608847" cy="999795"/>
            </a:xfrm>
            <a:custGeom>
              <a:avLst/>
              <a:gdLst/>
              <a:ahLst/>
              <a:cxnLst/>
              <a:rect l="l" t="t" r="r" b="b"/>
              <a:pathLst>
                <a:path w="14119" h="23185" extrusionOk="0">
                  <a:moveTo>
                    <a:pt x="4296" y="0"/>
                  </a:moveTo>
                  <a:cubicBezTo>
                    <a:pt x="4222" y="21"/>
                    <a:pt x="4159" y="42"/>
                    <a:pt x="4096" y="74"/>
                  </a:cubicBezTo>
                  <a:cubicBezTo>
                    <a:pt x="3077" y="546"/>
                    <a:pt x="5776" y="1533"/>
                    <a:pt x="5776" y="1533"/>
                  </a:cubicBezTo>
                  <a:cubicBezTo>
                    <a:pt x="5776" y="1533"/>
                    <a:pt x="5593" y="1527"/>
                    <a:pt x="5331" y="1527"/>
                  </a:cubicBezTo>
                  <a:cubicBezTo>
                    <a:pt x="4620" y="1527"/>
                    <a:pt x="3331" y="1577"/>
                    <a:pt x="3592" y="1953"/>
                  </a:cubicBezTo>
                  <a:cubicBezTo>
                    <a:pt x="3939" y="2468"/>
                    <a:pt x="5167" y="2699"/>
                    <a:pt x="5167" y="2699"/>
                  </a:cubicBezTo>
                  <a:cubicBezTo>
                    <a:pt x="5167" y="2699"/>
                    <a:pt x="4637" y="2636"/>
                    <a:pt x="4079" y="2636"/>
                  </a:cubicBezTo>
                  <a:cubicBezTo>
                    <a:pt x="3572" y="2636"/>
                    <a:pt x="3042" y="2688"/>
                    <a:pt x="2867" y="2888"/>
                  </a:cubicBezTo>
                  <a:cubicBezTo>
                    <a:pt x="2489" y="3319"/>
                    <a:pt x="4894" y="3455"/>
                    <a:pt x="4894" y="3455"/>
                  </a:cubicBezTo>
                  <a:cubicBezTo>
                    <a:pt x="4894" y="3455"/>
                    <a:pt x="2941" y="3644"/>
                    <a:pt x="2825" y="4306"/>
                  </a:cubicBezTo>
                  <a:cubicBezTo>
                    <a:pt x="2794" y="4467"/>
                    <a:pt x="2915" y="4528"/>
                    <a:pt x="3115" y="4528"/>
                  </a:cubicBezTo>
                  <a:cubicBezTo>
                    <a:pt x="3721" y="4528"/>
                    <a:pt x="5051" y="3970"/>
                    <a:pt x="5052" y="3970"/>
                  </a:cubicBezTo>
                  <a:lnTo>
                    <a:pt x="5052" y="3970"/>
                  </a:lnTo>
                  <a:cubicBezTo>
                    <a:pt x="5051" y="3970"/>
                    <a:pt x="2300" y="5282"/>
                    <a:pt x="2825" y="5807"/>
                  </a:cubicBezTo>
                  <a:cubicBezTo>
                    <a:pt x="2910" y="5892"/>
                    <a:pt x="3017" y="5927"/>
                    <a:pt x="3137" y="5927"/>
                  </a:cubicBezTo>
                  <a:cubicBezTo>
                    <a:pt x="3346" y="5927"/>
                    <a:pt x="3594" y="5821"/>
                    <a:pt x="3834" y="5681"/>
                  </a:cubicBezTo>
                  <a:lnTo>
                    <a:pt x="3834" y="5681"/>
                  </a:lnTo>
                  <a:cubicBezTo>
                    <a:pt x="3430" y="6033"/>
                    <a:pt x="3149" y="6375"/>
                    <a:pt x="3592" y="6375"/>
                  </a:cubicBezTo>
                  <a:cubicBezTo>
                    <a:pt x="3599" y="6375"/>
                    <a:pt x="3606" y="6374"/>
                    <a:pt x="3613" y="6374"/>
                  </a:cubicBezTo>
                  <a:cubicBezTo>
                    <a:pt x="3991" y="6374"/>
                    <a:pt x="4212" y="6280"/>
                    <a:pt x="4327" y="6175"/>
                  </a:cubicBezTo>
                  <a:lnTo>
                    <a:pt x="4327" y="6175"/>
                  </a:lnTo>
                  <a:cubicBezTo>
                    <a:pt x="3855" y="7382"/>
                    <a:pt x="2269" y="11226"/>
                    <a:pt x="820" y="13000"/>
                  </a:cubicBezTo>
                  <a:cubicBezTo>
                    <a:pt x="129" y="13836"/>
                    <a:pt x="22" y="14127"/>
                    <a:pt x="184" y="14127"/>
                  </a:cubicBezTo>
                  <a:cubicBezTo>
                    <a:pt x="431" y="14127"/>
                    <a:pt x="1304" y="13451"/>
                    <a:pt x="1691" y="13000"/>
                  </a:cubicBezTo>
                  <a:cubicBezTo>
                    <a:pt x="1768" y="12910"/>
                    <a:pt x="1804" y="12870"/>
                    <a:pt x="1811" y="12870"/>
                  </a:cubicBezTo>
                  <a:lnTo>
                    <a:pt x="1811" y="12870"/>
                  </a:lnTo>
                  <a:cubicBezTo>
                    <a:pt x="1858" y="12870"/>
                    <a:pt x="225" y="15066"/>
                    <a:pt x="410" y="15437"/>
                  </a:cubicBezTo>
                  <a:cubicBezTo>
                    <a:pt x="440" y="15497"/>
                    <a:pt x="484" y="15523"/>
                    <a:pt x="539" y="15523"/>
                  </a:cubicBezTo>
                  <a:cubicBezTo>
                    <a:pt x="874" y="15523"/>
                    <a:pt x="1596" y="14545"/>
                    <a:pt x="1597" y="14544"/>
                  </a:cubicBezTo>
                  <a:lnTo>
                    <a:pt x="1597" y="14544"/>
                  </a:lnTo>
                  <a:cubicBezTo>
                    <a:pt x="1596" y="14545"/>
                    <a:pt x="1" y="16897"/>
                    <a:pt x="820" y="18450"/>
                  </a:cubicBezTo>
                  <a:cubicBezTo>
                    <a:pt x="999" y="18789"/>
                    <a:pt x="1127" y="18921"/>
                    <a:pt x="1218" y="18921"/>
                  </a:cubicBezTo>
                  <a:cubicBezTo>
                    <a:pt x="1330" y="18921"/>
                    <a:pt x="1385" y="18721"/>
                    <a:pt x="1408" y="18461"/>
                  </a:cubicBezTo>
                  <a:cubicBezTo>
                    <a:pt x="1492" y="19122"/>
                    <a:pt x="1681" y="19773"/>
                    <a:pt x="1964" y="20372"/>
                  </a:cubicBezTo>
                  <a:cubicBezTo>
                    <a:pt x="2130" y="20729"/>
                    <a:pt x="2239" y="20871"/>
                    <a:pt x="2307" y="20871"/>
                  </a:cubicBezTo>
                  <a:cubicBezTo>
                    <a:pt x="2572" y="20871"/>
                    <a:pt x="2227" y="18735"/>
                    <a:pt x="2227" y="18734"/>
                  </a:cubicBezTo>
                  <a:lnTo>
                    <a:pt x="2227" y="18734"/>
                  </a:lnTo>
                  <a:cubicBezTo>
                    <a:pt x="2227" y="18735"/>
                    <a:pt x="2980" y="21707"/>
                    <a:pt x="3608" y="21707"/>
                  </a:cubicBezTo>
                  <a:cubicBezTo>
                    <a:pt x="3631" y="21707"/>
                    <a:pt x="3654" y="21703"/>
                    <a:pt x="3676" y="21695"/>
                  </a:cubicBezTo>
                  <a:cubicBezTo>
                    <a:pt x="3865" y="21622"/>
                    <a:pt x="3907" y="21422"/>
                    <a:pt x="3865" y="21181"/>
                  </a:cubicBezTo>
                  <a:lnTo>
                    <a:pt x="3865" y="21181"/>
                  </a:lnTo>
                  <a:cubicBezTo>
                    <a:pt x="4203" y="21806"/>
                    <a:pt x="4624" y="22413"/>
                    <a:pt x="4988" y="22413"/>
                  </a:cubicBezTo>
                  <a:cubicBezTo>
                    <a:pt x="5088" y="22413"/>
                    <a:pt x="5184" y="22366"/>
                    <a:pt x="5272" y="22262"/>
                  </a:cubicBezTo>
                  <a:cubicBezTo>
                    <a:pt x="5409" y="22105"/>
                    <a:pt x="5535" y="21926"/>
                    <a:pt x="5629" y="21748"/>
                  </a:cubicBezTo>
                  <a:cubicBezTo>
                    <a:pt x="5706" y="22071"/>
                    <a:pt x="5882" y="22812"/>
                    <a:pt x="6182" y="22812"/>
                  </a:cubicBezTo>
                  <a:cubicBezTo>
                    <a:pt x="6330" y="22812"/>
                    <a:pt x="6509" y="22630"/>
                    <a:pt x="6721" y="22126"/>
                  </a:cubicBezTo>
                  <a:lnTo>
                    <a:pt x="6721" y="22126"/>
                  </a:lnTo>
                  <a:cubicBezTo>
                    <a:pt x="6692" y="22746"/>
                    <a:pt x="6852" y="23043"/>
                    <a:pt x="7086" y="23043"/>
                  </a:cubicBezTo>
                  <a:cubicBezTo>
                    <a:pt x="7273" y="23043"/>
                    <a:pt x="7506" y="22856"/>
                    <a:pt x="7729" y="22493"/>
                  </a:cubicBezTo>
                  <a:cubicBezTo>
                    <a:pt x="7866" y="22273"/>
                    <a:pt x="7981" y="22094"/>
                    <a:pt x="8076" y="21958"/>
                  </a:cubicBezTo>
                  <a:cubicBezTo>
                    <a:pt x="8118" y="22084"/>
                    <a:pt x="8170" y="22220"/>
                    <a:pt x="8244" y="22388"/>
                  </a:cubicBezTo>
                  <a:cubicBezTo>
                    <a:pt x="8475" y="22969"/>
                    <a:pt x="8681" y="23185"/>
                    <a:pt x="8859" y="23185"/>
                  </a:cubicBezTo>
                  <a:cubicBezTo>
                    <a:pt x="9377" y="23185"/>
                    <a:pt x="9662" y="21359"/>
                    <a:pt x="9662" y="21359"/>
                  </a:cubicBezTo>
                  <a:cubicBezTo>
                    <a:pt x="9662" y="21359"/>
                    <a:pt x="9967" y="23087"/>
                    <a:pt x="10225" y="23087"/>
                  </a:cubicBezTo>
                  <a:cubicBezTo>
                    <a:pt x="10341" y="23087"/>
                    <a:pt x="10447" y="22741"/>
                    <a:pt x="10512" y="21737"/>
                  </a:cubicBezTo>
                  <a:cubicBezTo>
                    <a:pt x="10512" y="21737"/>
                    <a:pt x="10944" y="22660"/>
                    <a:pt x="11254" y="22660"/>
                  </a:cubicBezTo>
                  <a:cubicBezTo>
                    <a:pt x="11435" y="22660"/>
                    <a:pt x="11574" y="22348"/>
                    <a:pt x="11562" y="21359"/>
                  </a:cubicBezTo>
                  <a:lnTo>
                    <a:pt x="11562" y="21359"/>
                  </a:lnTo>
                  <a:cubicBezTo>
                    <a:pt x="11562" y="21359"/>
                    <a:pt x="11953" y="22227"/>
                    <a:pt x="12315" y="22227"/>
                  </a:cubicBezTo>
                  <a:cubicBezTo>
                    <a:pt x="12544" y="22227"/>
                    <a:pt x="12763" y="21880"/>
                    <a:pt x="12864" y="20750"/>
                  </a:cubicBezTo>
                  <a:cubicBezTo>
                    <a:pt x="12864" y="20756"/>
                    <a:pt x="13372" y="21480"/>
                    <a:pt x="13716" y="21480"/>
                  </a:cubicBezTo>
                  <a:cubicBezTo>
                    <a:pt x="13957" y="21480"/>
                    <a:pt x="14118" y="21123"/>
                    <a:pt x="13967" y="19910"/>
                  </a:cubicBezTo>
                  <a:lnTo>
                    <a:pt x="13967" y="19910"/>
                  </a:lnTo>
                  <a:cubicBezTo>
                    <a:pt x="13965" y="19910"/>
                    <a:pt x="13964" y="19910"/>
                    <a:pt x="13962" y="19910"/>
                  </a:cubicBezTo>
                  <a:cubicBezTo>
                    <a:pt x="13701" y="19910"/>
                    <a:pt x="13400" y="18188"/>
                    <a:pt x="13400" y="18188"/>
                  </a:cubicBezTo>
                  <a:cubicBezTo>
                    <a:pt x="13400" y="18188"/>
                    <a:pt x="13115" y="20005"/>
                    <a:pt x="12598" y="20005"/>
                  </a:cubicBezTo>
                  <a:cubicBezTo>
                    <a:pt x="12420" y="20005"/>
                    <a:pt x="12214" y="19788"/>
                    <a:pt x="11982" y="19206"/>
                  </a:cubicBezTo>
                  <a:cubicBezTo>
                    <a:pt x="11919" y="19049"/>
                    <a:pt x="11867" y="18902"/>
                    <a:pt x="11814" y="18776"/>
                  </a:cubicBezTo>
                  <a:cubicBezTo>
                    <a:pt x="11720" y="18923"/>
                    <a:pt x="11615" y="19091"/>
                    <a:pt x="11478" y="19311"/>
                  </a:cubicBezTo>
                  <a:cubicBezTo>
                    <a:pt x="11250" y="19674"/>
                    <a:pt x="11014" y="19862"/>
                    <a:pt x="10827" y="19862"/>
                  </a:cubicBezTo>
                  <a:cubicBezTo>
                    <a:pt x="10590" y="19862"/>
                    <a:pt x="10430" y="19564"/>
                    <a:pt x="10460" y="18944"/>
                  </a:cubicBezTo>
                  <a:lnTo>
                    <a:pt x="10460" y="18944"/>
                  </a:lnTo>
                  <a:cubicBezTo>
                    <a:pt x="10247" y="19453"/>
                    <a:pt x="10069" y="19637"/>
                    <a:pt x="9921" y="19637"/>
                  </a:cubicBezTo>
                  <a:cubicBezTo>
                    <a:pt x="9625" y="19637"/>
                    <a:pt x="9452" y="18895"/>
                    <a:pt x="9367" y="18566"/>
                  </a:cubicBezTo>
                  <a:cubicBezTo>
                    <a:pt x="9273" y="18755"/>
                    <a:pt x="9157" y="18923"/>
                    <a:pt x="9021" y="19080"/>
                  </a:cubicBezTo>
                  <a:cubicBezTo>
                    <a:pt x="8930" y="19188"/>
                    <a:pt x="8831" y="19235"/>
                    <a:pt x="8729" y="19235"/>
                  </a:cubicBezTo>
                  <a:cubicBezTo>
                    <a:pt x="8361" y="19235"/>
                    <a:pt x="7940" y="18623"/>
                    <a:pt x="7603" y="17999"/>
                  </a:cubicBezTo>
                  <a:lnTo>
                    <a:pt x="7603" y="17999"/>
                  </a:lnTo>
                  <a:cubicBezTo>
                    <a:pt x="7645" y="18240"/>
                    <a:pt x="7614" y="18440"/>
                    <a:pt x="7414" y="18513"/>
                  </a:cubicBezTo>
                  <a:cubicBezTo>
                    <a:pt x="7391" y="18522"/>
                    <a:pt x="7368" y="18526"/>
                    <a:pt x="7344" y="18526"/>
                  </a:cubicBezTo>
                  <a:cubicBezTo>
                    <a:pt x="6716" y="18526"/>
                    <a:pt x="5965" y="15553"/>
                    <a:pt x="5965" y="15552"/>
                  </a:cubicBezTo>
                  <a:lnTo>
                    <a:pt x="5965" y="15552"/>
                  </a:lnTo>
                  <a:cubicBezTo>
                    <a:pt x="5965" y="15553"/>
                    <a:pt x="6305" y="17695"/>
                    <a:pt x="6040" y="17695"/>
                  </a:cubicBezTo>
                  <a:cubicBezTo>
                    <a:pt x="5973" y="17695"/>
                    <a:pt x="5865" y="17554"/>
                    <a:pt x="5703" y="17201"/>
                  </a:cubicBezTo>
                  <a:cubicBezTo>
                    <a:pt x="5430" y="16592"/>
                    <a:pt x="5241" y="15951"/>
                    <a:pt x="5146" y="15290"/>
                  </a:cubicBezTo>
                  <a:cubicBezTo>
                    <a:pt x="5123" y="15548"/>
                    <a:pt x="5072" y="15744"/>
                    <a:pt x="4963" y="15744"/>
                  </a:cubicBezTo>
                  <a:cubicBezTo>
                    <a:pt x="4873" y="15744"/>
                    <a:pt x="4743" y="15611"/>
                    <a:pt x="4558" y="15269"/>
                  </a:cubicBezTo>
                  <a:cubicBezTo>
                    <a:pt x="3739" y="13725"/>
                    <a:pt x="5334" y="11374"/>
                    <a:pt x="5335" y="11373"/>
                  </a:cubicBezTo>
                  <a:lnTo>
                    <a:pt x="5335" y="11373"/>
                  </a:lnTo>
                  <a:cubicBezTo>
                    <a:pt x="5335" y="11373"/>
                    <a:pt x="4617" y="12348"/>
                    <a:pt x="4278" y="12348"/>
                  </a:cubicBezTo>
                  <a:cubicBezTo>
                    <a:pt x="4224" y="12348"/>
                    <a:pt x="4179" y="12323"/>
                    <a:pt x="4149" y="12265"/>
                  </a:cubicBezTo>
                  <a:cubicBezTo>
                    <a:pt x="3954" y="11895"/>
                    <a:pt x="5604" y="9689"/>
                    <a:pt x="5552" y="9689"/>
                  </a:cubicBezTo>
                  <a:lnTo>
                    <a:pt x="5552" y="9689"/>
                  </a:lnTo>
                  <a:cubicBezTo>
                    <a:pt x="5545" y="9689"/>
                    <a:pt x="5507" y="9729"/>
                    <a:pt x="5430" y="9819"/>
                  </a:cubicBezTo>
                  <a:cubicBezTo>
                    <a:pt x="5043" y="10275"/>
                    <a:pt x="4168" y="10948"/>
                    <a:pt x="3919" y="10948"/>
                  </a:cubicBezTo>
                  <a:cubicBezTo>
                    <a:pt x="3755" y="10948"/>
                    <a:pt x="3862" y="10656"/>
                    <a:pt x="4558" y="9819"/>
                  </a:cubicBezTo>
                  <a:cubicBezTo>
                    <a:pt x="5608" y="8548"/>
                    <a:pt x="6627" y="7592"/>
                    <a:pt x="6910" y="5419"/>
                  </a:cubicBezTo>
                  <a:cubicBezTo>
                    <a:pt x="7183" y="3245"/>
                    <a:pt x="6207" y="2857"/>
                    <a:pt x="6238" y="1817"/>
                  </a:cubicBezTo>
                  <a:cubicBezTo>
                    <a:pt x="6249" y="1607"/>
                    <a:pt x="6280" y="1386"/>
                    <a:pt x="6333" y="1176"/>
                  </a:cubicBezTo>
                  <a:cubicBezTo>
                    <a:pt x="5535" y="1040"/>
                    <a:pt x="4810" y="63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1"/>
            <p:cNvSpPr/>
            <p:nvPr/>
          </p:nvSpPr>
          <p:spPr>
            <a:xfrm>
              <a:off x="7866011" y="2954685"/>
              <a:ext cx="328723" cy="369215"/>
            </a:xfrm>
            <a:custGeom>
              <a:avLst/>
              <a:gdLst/>
              <a:ahLst/>
              <a:cxnLst/>
              <a:rect l="l" t="t" r="r" b="b"/>
              <a:pathLst>
                <a:path w="7623" h="8562" extrusionOk="0">
                  <a:moveTo>
                    <a:pt x="4390" y="1"/>
                  </a:moveTo>
                  <a:cubicBezTo>
                    <a:pt x="4293" y="1"/>
                    <a:pt x="4193" y="5"/>
                    <a:pt x="4089" y="16"/>
                  </a:cubicBezTo>
                  <a:cubicBezTo>
                    <a:pt x="0" y="404"/>
                    <a:pt x="3731" y="8561"/>
                    <a:pt x="5453" y="8561"/>
                  </a:cubicBezTo>
                  <a:cubicBezTo>
                    <a:pt x="5500" y="8561"/>
                    <a:pt x="5546" y="8555"/>
                    <a:pt x="5590" y="8542"/>
                  </a:cubicBezTo>
                  <a:cubicBezTo>
                    <a:pt x="5590" y="8542"/>
                    <a:pt x="5599" y="8544"/>
                    <a:pt x="5616" y="8544"/>
                  </a:cubicBezTo>
                  <a:cubicBezTo>
                    <a:pt x="5732" y="8544"/>
                    <a:pt x="6210" y="8456"/>
                    <a:pt x="6504" y="7051"/>
                  </a:cubicBezTo>
                  <a:cubicBezTo>
                    <a:pt x="6840" y="5481"/>
                    <a:pt x="7622" y="1"/>
                    <a:pt x="4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1"/>
            <p:cNvSpPr/>
            <p:nvPr/>
          </p:nvSpPr>
          <p:spPr>
            <a:xfrm>
              <a:off x="7938282" y="3015573"/>
              <a:ext cx="219968" cy="308283"/>
            </a:xfrm>
            <a:custGeom>
              <a:avLst/>
              <a:gdLst/>
              <a:ahLst/>
              <a:cxnLst/>
              <a:rect l="l" t="t" r="r" b="b"/>
              <a:pathLst>
                <a:path w="5101" h="7149" extrusionOk="0">
                  <a:moveTo>
                    <a:pt x="690" y="0"/>
                  </a:moveTo>
                  <a:lnTo>
                    <a:pt x="690" y="0"/>
                  </a:lnTo>
                  <a:cubicBezTo>
                    <a:pt x="1" y="2434"/>
                    <a:pt x="2474" y="7149"/>
                    <a:pt x="3779" y="7149"/>
                  </a:cubicBezTo>
                  <a:cubicBezTo>
                    <a:pt x="3826" y="7149"/>
                    <a:pt x="3871" y="7143"/>
                    <a:pt x="3914" y="7130"/>
                  </a:cubicBezTo>
                  <a:cubicBezTo>
                    <a:pt x="3914" y="7130"/>
                    <a:pt x="3923" y="7132"/>
                    <a:pt x="3940" y="7132"/>
                  </a:cubicBezTo>
                  <a:cubicBezTo>
                    <a:pt x="4056" y="7132"/>
                    <a:pt x="4535" y="7044"/>
                    <a:pt x="4838" y="5639"/>
                  </a:cubicBezTo>
                  <a:cubicBezTo>
                    <a:pt x="4954" y="5072"/>
                    <a:pt x="5038" y="4505"/>
                    <a:pt x="5101" y="3938"/>
                  </a:cubicBezTo>
                  <a:lnTo>
                    <a:pt x="5101" y="3938"/>
                  </a:lnTo>
                  <a:cubicBezTo>
                    <a:pt x="5048" y="4243"/>
                    <a:pt x="4996" y="4505"/>
                    <a:pt x="4954" y="4705"/>
                  </a:cubicBezTo>
                  <a:cubicBezTo>
                    <a:pt x="4651" y="6109"/>
                    <a:pt x="4179" y="6197"/>
                    <a:pt x="4065" y="6197"/>
                  </a:cubicBezTo>
                  <a:cubicBezTo>
                    <a:pt x="4049" y="6197"/>
                    <a:pt x="4040" y="6196"/>
                    <a:pt x="4040" y="6196"/>
                  </a:cubicBezTo>
                  <a:cubicBezTo>
                    <a:pt x="3997" y="6208"/>
                    <a:pt x="3952" y="6214"/>
                    <a:pt x="3905" y="6214"/>
                  </a:cubicBezTo>
                  <a:cubicBezTo>
                    <a:pt x="2747" y="6214"/>
                    <a:pt x="680" y="2534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1"/>
            <p:cNvSpPr/>
            <p:nvPr/>
          </p:nvSpPr>
          <p:spPr>
            <a:xfrm>
              <a:off x="8101151" y="3052657"/>
              <a:ext cx="30401" cy="50798"/>
            </a:xfrm>
            <a:custGeom>
              <a:avLst/>
              <a:gdLst/>
              <a:ahLst/>
              <a:cxnLst/>
              <a:rect l="l" t="t" r="r" b="b"/>
              <a:pathLst>
                <a:path w="705" h="1178" extrusionOk="0">
                  <a:moveTo>
                    <a:pt x="315" y="0"/>
                  </a:moveTo>
                  <a:cubicBezTo>
                    <a:pt x="309" y="0"/>
                    <a:pt x="302" y="0"/>
                    <a:pt x="295" y="1"/>
                  </a:cubicBezTo>
                  <a:cubicBezTo>
                    <a:pt x="116" y="22"/>
                    <a:pt x="1" y="295"/>
                    <a:pt x="32" y="621"/>
                  </a:cubicBezTo>
                  <a:cubicBezTo>
                    <a:pt x="63" y="939"/>
                    <a:pt x="225" y="1178"/>
                    <a:pt x="399" y="1178"/>
                  </a:cubicBezTo>
                  <a:cubicBezTo>
                    <a:pt x="403" y="1178"/>
                    <a:pt x="406" y="1178"/>
                    <a:pt x="410" y="1177"/>
                  </a:cubicBezTo>
                  <a:cubicBezTo>
                    <a:pt x="589" y="1156"/>
                    <a:pt x="704" y="883"/>
                    <a:pt x="673" y="558"/>
                  </a:cubicBezTo>
                  <a:cubicBezTo>
                    <a:pt x="642" y="245"/>
                    <a:pt x="486" y="0"/>
                    <a:pt x="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1"/>
            <p:cNvSpPr/>
            <p:nvPr/>
          </p:nvSpPr>
          <p:spPr>
            <a:xfrm>
              <a:off x="7999256" y="3063092"/>
              <a:ext cx="30401" cy="50798"/>
            </a:xfrm>
            <a:custGeom>
              <a:avLst/>
              <a:gdLst/>
              <a:ahLst/>
              <a:cxnLst/>
              <a:rect l="l" t="t" r="r" b="b"/>
              <a:pathLst>
                <a:path w="705" h="1178" extrusionOk="0">
                  <a:moveTo>
                    <a:pt x="306" y="0"/>
                  </a:moveTo>
                  <a:cubicBezTo>
                    <a:pt x="302" y="0"/>
                    <a:pt x="299" y="1"/>
                    <a:pt x="295" y="1"/>
                  </a:cubicBezTo>
                  <a:cubicBezTo>
                    <a:pt x="116" y="22"/>
                    <a:pt x="1" y="295"/>
                    <a:pt x="32" y="620"/>
                  </a:cubicBezTo>
                  <a:cubicBezTo>
                    <a:pt x="74" y="939"/>
                    <a:pt x="225" y="1177"/>
                    <a:pt x="399" y="1177"/>
                  </a:cubicBezTo>
                  <a:cubicBezTo>
                    <a:pt x="403" y="1177"/>
                    <a:pt x="407" y="1177"/>
                    <a:pt x="410" y="1177"/>
                  </a:cubicBezTo>
                  <a:cubicBezTo>
                    <a:pt x="589" y="1156"/>
                    <a:pt x="704" y="883"/>
                    <a:pt x="673" y="557"/>
                  </a:cubicBezTo>
                  <a:cubicBezTo>
                    <a:pt x="642" y="239"/>
                    <a:pt x="480" y="0"/>
                    <a:pt x="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1"/>
            <p:cNvSpPr/>
            <p:nvPr/>
          </p:nvSpPr>
          <p:spPr>
            <a:xfrm>
              <a:off x="7783736" y="3234413"/>
              <a:ext cx="182538" cy="338167"/>
            </a:xfrm>
            <a:custGeom>
              <a:avLst/>
              <a:gdLst/>
              <a:ahLst/>
              <a:cxnLst/>
              <a:rect l="l" t="t" r="r" b="b"/>
              <a:pathLst>
                <a:path w="4233" h="7842" extrusionOk="0">
                  <a:moveTo>
                    <a:pt x="2439" y="1"/>
                  </a:moveTo>
                  <a:cubicBezTo>
                    <a:pt x="1718" y="1"/>
                    <a:pt x="2652" y="3763"/>
                    <a:pt x="1838" y="6119"/>
                  </a:cubicBezTo>
                  <a:cubicBezTo>
                    <a:pt x="1665" y="6607"/>
                    <a:pt x="1385" y="6760"/>
                    <a:pt x="1062" y="6760"/>
                  </a:cubicBezTo>
                  <a:cubicBezTo>
                    <a:pt x="1052" y="6760"/>
                    <a:pt x="1041" y="6760"/>
                    <a:pt x="1030" y="6760"/>
                  </a:cubicBezTo>
                  <a:cubicBezTo>
                    <a:pt x="1030" y="6770"/>
                    <a:pt x="1030" y="6781"/>
                    <a:pt x="1030" y="6791"/>
                  </a:cubicBezTo>
                  <a:cubicBezTo>
                    <a:pt x="1030" y="6791"/>
                    <a:pt x="718" y="6466"/>
                    <a:pt x="594" y="6466"/>
                  </a:cubicBezTo>
                  <a:cubicBezTo>
                    <a:pt x="559" y="6466"/>
                    <a:pt x="540" y="6493"/>
                    <a:pt x="547" y="6560"/>
                  </a:cubicBezTo>
                  <a:cubicBezTo>
                    <a:pt x="568" y="6686"/>
                    <a:pt x="620" y="6802"/>
                    <a:pt x="715" y="6896"/>
                  </a:cubicBezTo>
                  <a:cubicBezTo>
                    <a:pt x="596" y="6812"/>
                    <a:pt x="472" y="6737"/>
                    <a:pt x="378" y="6737"/>
                  </a:cubicBezTo>
                  <a:cubicBezTo>
                    <a:pt x="331" y="6737"/>
                    <a:pt x="291" y="6756"/>
                    <a:pt x="263" y="6802"/>
                  </a:cubicBezTo>
                  <a:cubicBezTo>
                    <a:pt x="232" y="6865"/>
                    <a:pt x="568" y="7106"/>
                    <a:pt x="610" y="7169"/>
                  </a:cubicBezTo>
                  <a:cubicBezTo>
                    <a:pt x="546" y="7169"/>
                    <a:pt x="255" y="7043"/>
                    <a:pt x="150" y="7043"/>
                  </a:cubicBezTo>
                  <a:cubicBezTo>
                    <a:pt x="134" y="7043"/>
                    <a:pt x="122" y="7047"/>
                    <a:pt x="116" y="7054"/>
                  </a:cubicBezTo>
                  <a:cubicBezTo>
                    <a:pt x="1" y="7222"/>
                    <a:pt x="274" y="7369"/>
                    <a:pt x="494" y="7453"/>
                  </a:cubicBezTo>
                  <a:cubicBezTo>
                    <a:pt x="425" y="7435"/>
                    <a:pt x="349" y="7422"/>
                    <a:pt x="281" y="7422"/>
                  </a:cubicBezTo>
                  <a:cubicBezTo>
                    <a:pt x="184" y="7422"/>
                    <a:pt x="103" y="7450"/>
                    <a:pt x="85" y="7537"/>
                  </a:cubicBezTo>
                  <a:cubicBezTo>
                    <a:pt x="43" y="7789"/>
                    <a:pt x="1009" y="7841"/>
                    <a:pt x="1009" y="7841"/>
                  </a:cubicBezTo>
                  <a:cubicBezTo>
                    <a:pt x="1027" y="7842"/>
                    <a:pt x="1045" y="7842"/>
                    <a:pt x="1064" y="7842"/>
                  </a:cubicBezTo>
                  <a:cubicBezTo>
                    <a:pt x="4233" y="7842"/>
                    <a:pt x="3336" y="624"/>
                    <a:pt x="2741" y="144"/>
                  </a:cubicBezTo>
                  <a:cubicBezTo>
                    <a:pt x="2618" y="46"/>
                    <a:pt x="2518" y="1"/>
                    <a:pt x="2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1"/>
            <p:cNvSpPr/>
            <p:nvPr/>
          </p:nvSpPr>
          <p:spPr>
            <a:xfrm>
              <a:off x="7783305" y="3421257"/>
              <a:ext cx="139027" cy="151360"/>
            </a:xfrm>
            <a:custGeom>
              <a:avLst/>
              <a:gdLst/>
              <a:ahLst/>
              <a:cxnLst/>
              <a:rect l="l" t="t" r="r" b="b"/>
              <a:pathLst>
                <a:path w="3224" h="3510" extrusionOk="0">
                  <a:moveTo>
                    <a:pt x="2174" y="1"/>
                  </a:moveTo>
                  <a:cubicBezTo>
                    <a:pt x="2142" y="610"/>
                    <a:pt x="2027" y="1209"/>
                    <a:pt x="1848" y="1786"/>
                  </a:cubicBezTo>
                  <a:cubicBezTo>
                    <a:pt x="1680" y="2261"/>
                    <a:pt x="1409" y="2428"/>
                    <a:pt x="1097" y="2428"/>
                  </a:cubicBezTo>
                  <a:cubicBezTo>
                    <a:pt x="1078" y="2428"/>
                    <a:pt x="1059" y="2428"/>
                    <a:pt x="1040" y="2427"/>
                  </a:cubicBezTo>
                  <a:cubicBezTo>
                    <a:pt x="1040" y="2437"/>
                    <a:pt x="1040" y="2448"/>
                    <a:pt x="1040" y="2458"/>
                  </a:cubicBezTo>
                  <a:cubicBezTo>
                    <a:pt x="1040" y="2458"/>
                    <a:pt x="721" y="2133"/>
                    <a:pt x="595" y="2133"/>
                  </a:cubicBezTo>
                  <a:cubicBezTo>
                    <a:pt x="559" y="2133"/>
                    <a:pt x="539" y="2160"/>
                    <a:pt x="546" y="2227"/>
                  </a:cubicBezTo>
                  <a:cubicBezTo>
                    <a:pt x="567" y="2353"/>
                    <a:pt x="630" y="2469"/>
                    <a:pt x="714" y="2563"/>
                  </a:cubicBezTo>
                  <a:cubicBezTo>
                    <a:pt x="604" y="2474"/>
                    <a:pt x="480" y="2402"/>
                    <a:pt x="387" y="2402"/>
                  </a:cubicBezTo>
                  <a:cubicBezTo>
                    <a:pt x="338" y="2402"/>
                    <a:pt x="298" y="2422"/>
                    <a:pt x="273" y="2469"/>
                  </a:cubicBezTo>
                  <a:cubicBezTo>
                    <a:pt x="231" y="2532"/>
                    <a:pt x="567" y="2784"/>
                    <a:pt x="620" y="2836"/>
                  </a:cubicBezTo>
                  <a:cubicBezTo>
                    <a:pt x="556" y="2836"/>
                    <a:pt x="265" y="2710"/>
                    <a:pt x="160" y="2710"/>
                  </a:cubicBezTo>
                  <a:cubicBezTo>
                    <a:pt x="144" y="2710"/>
                    <a:pt x="132" y="2714"/>
                    <a:pt x="126" y="2721"/>
                  </a:cubicBezTo>
                  <a:cubicBezTo>
                    <a:pt x="0" y="2889"/>
                    <a:pt x="284" y="3036"/>
                    <a:pt x="504" y="3120"/>
                  </a:cubicBezTo>
                  <a:cubicBezTo>
                    <a:pt x="431" y="3102"/>
                    <a:pt x="354" y="3089"/>
                    <a:pt x="287" y="3089"/>
                  </a:cubicBezTo>
                  <a:cubicBezTo>
                    <a:pt x="190" y="3089"/>
                    <a:pt x="113" y="3117"/>
                    <a:pt x="95" y="3204"/>
                  </a:cubicBezTo>
                  <a:cubicBezTo>
                    <a:pt x="53" y="3456"/>
                    <a:pt x="1019" y="3508"/>
                    <a:pt x="1019" y="3508"/>
                  </a:cubicBezTo>
                  <a:cubicBezTo>
                    <a:pt x="1041" y="3509"/>
                    <a:pt x="1063" y="3509"/>
                    <a:pt x="1085" y="3509"/>
                  </a:cubicBezTo>
                  <a:cubicBezTo>
                    <a:pt x="2383" y="3509"/>
                    <a:pt x="2986" y="2287"/>
                    <a:pt x="3224" y="820"/>
                  </a:cubicBezTo>
                  <a:cubicBezTo>
                    <a:pt x="2825" y="620"/>
                    <a:pt x="2468" y="337"/>
                    <a:pt x="2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6"/>
          <p:cNvSpPr/>
          <p:nvPr/>
        </p:nvSpPr>
        <p:spPr>
          <a:xfrm>
            <a:off x="1260150" y="928675"/>
            <a:ext cx="6623700" cy="3772800"/>
          </a:xfrm>
          <a:prstGeom prst="roundRect">
            <a:avLst>
              <a:gd name="adj" fmla="val 48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56"/>
          <p:cNvGrpSpPr/>
          <p:nvPr/>
        </p:nvGrpSpPr>
        <p:grpSpPr>
          <a:xfrm>
            <a:off x="3075361" y="-127806"/>
            <a:ext cx="2895529" cy="5094167"/>
            <a:chOff x="3173484" y="257200"/>
            <a:chExt cx="2796802" cy="4645843"/>
          </a:xfrm>
        </p:grpSpPr>
        <p:grpSp>
          <p:nvGrpSpPr>
            <p:cNvPr id="892" name="Google Shape;892;p56"/>
            <p:cNvGrpSpPr/>
            <p:nvPr/>
          </p:nvGrpSpPr>
          <p:grpSpPr>
            <a:xfrm>
              <a:off x="3778016" y="322744"/>
              <a:ext cx="330957" cy="381136"/>
              <a:chOff x="3778016" y="322744"/>
              <a:chExt cx="330957" cy="381136"/>
            </a:xfrm>
          </p:grpSpPr>
          <p:sp>
            <p:nvSpPr>
              <p:cNvPr id="893" name="Google Shape;893;p56"/>
              <p:cNvSpPr/>
              <p:nvPr/>
            </p:nvSpPr>
            <p:spPr>
              <a:xfrm>
                <a:off x="3778016" y="322744"/>
                <a:ext cx="330957" cy="381136"/>
              </a:xfrm>
              <a:custGeom>
                <a:avLst/>
                <a:gdLst/>
                <a:ahLst/>
                <a:cxnLst/>
                <a:rect l="l" t="t" r="r" b="b"/>
                <a:pathLst>
                  <a:path w="12325" h="14195" extrusionOk="0">
                    <a:moveTo>
                      <a:pt x="6689" y="4033"/>
                    </a:moveTo>
                    <a:cubicBezTo>
                      <a:pt x="6955" y="4033"/>
                      <a:pt x="7212" y="4064"/>
                      <a:pt x="7449" y="4130"/>
                    </a:cubicBezTo>
                    <a:cubicBezTo>
                      <a:pt x="7549" y="4150"/>
                      <a:pt x="7515" y="4382"/>
                      <a:pt x="7456" y="4382"/>
                    </a:cubicBezTo>
                    <a:cubicBezTo>
                      <a:pt x="7454" y="4382"/>
                      <a:pt x="7451" y="4382"/>
                      <a:pt x="7449" y="4381"/>
                    </a:cubicBezTo>
                    <a:cubicBezTo>
                      <a:pt x="7206" y="4314"/>
                      <a:pt x="6943" y="4281"/>
                      <a:pt x="6673" y="4281"/>
                    </a:cubicBezTo>
                    <a:cubicBezTo>
                      <a:pt x="5686" y="4281"/>
                      <a:pt x="4601" y="4718"/>
                      <a:pt x="4059" y="5490"/>
                    </a:cubicBezTo>
                    <a:cubicBezTo>
                      <a:pt x="4050" y="5502"/>
                      <a:pt x="4042" y="5507"/>
                      <a:pt x="4034" y="5507"/>
                    </a:cubicBezTo>
                    <a:cubicBezTo>
                      <a:pt x="3986" y="5507"/>
                      <a:pt x="3960" y="5317"/>
                      <a:pt x="3996" y="5281"/>
                    </a:cubicBezTo>
                    <a:cubicBezTo>
                      <a:pt x="4559" y="4487"/>
                      <a:pt x="5684" y="4033"/>
                      <a:pt x="6689" y="4033"/>
                    </a:cubicBezTo>
                    <a:close/>
                    <a:moveTo>
                      <a:pt x="5970" y="0"/>
                    </a:moveTo>
                    <a:cubicBezTo>
                      <a:pt x="3873" y="0"/>
                      <a:pt x="1830" y="1126"/>
                      <a:pt x="1004" y="3293"/>
                    </a:cubicBezTo>
                    <a:cubicBezTo>
                      <a:pt x="0" y="5950"/>
                      <a:pt x="356" y="9340"/>
                      <a:pt x="2009" y="11683"/>
                    </a:cubicBezTo>
                    <a:cubicBezTo>
                      <a:pt x="2867" y="12981"/>
                      <a:pt x="4206" y="13901"/>
                      <a:pt x="5733" y="14194"/>
                    </a:cubicBezTo>
                    <a:cubicBezTo>
                      <a:pt x="5984" y="13755"/>
                      <a:pt x="6235" y="13295"/>
                      <a:pt x="6486" y="12855"/>
                    </a:cubicBezTo>
                    <a:cubicBezTo>
                      <a:pt x="3076" y="12081"/>
                      <a:pt x="2595" y="5929"/>
                      <a:pt x="5838" y="5113"/>
                    </a:cubicBezTo>
                    <a:cubicBezTo>
                      <a:pt x="6233" y="5017"/>
                      <a:pt x="6597" y="4973"/>
                      <a:pt x="6930" y="4973"/>
                    </a:cubicBezTo>
                    <a:cubicBezTo>
                      <a:pt x="9046" y="4973"/>
                      <a:pt x="9954" y="6736"/>
                      <a:pt x="10315" y="7875"/>
                    </a:cubicBezTo>
                    <a:cubicBezTo>
                      <a:pt x="10943" y="7206"/>
                      <a:pt x="11634" y="6557"/>
                      <a:pt x="12324" y="5971"/>
                    </a:cubicBezTo>
                    <a:cubicBezTo>
                      <a:pt x="11906" y="4235"/>
                      <a:pt x="11027" y="2435"/>
                      <a:pt x="9667" y="1326"/>
                    </a:cubicBezTo>
                    <a:cubicBezTo>
                      <a:pt x="8600" y="436"/>
                      <a:pt x="7274" y="0"/>
                      <a:pt x="59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56"/>
              <p:cNvSpPr/>
              <p:nvPr/>
            </p:nvSpPr>
            <p:spPr>
              <a:xfrm>
                <a:off x="3884911" y="431009"/>
                <a:ext cx="95863" cy="39604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475" extrusionOk="0">
                    <a:moveTo>
                      <a:pt x="2719" y="1"/>
                    </a:moveTo>
                    <a:cubicBezTo>
                      <a:pt x="1704" y="1"/>
                      <a:pt x="582" y="455"/>
                      <a:pt x="36" y="1249"/>
                    </a:cubicBezTo>
                    <a:cubicBezTo>
                      <a:pt x="0" y="1285"/>
                      <a:pt x="26" y="1475"/>
                      <a:pt x="61" y="1475"/>
                    </a:cubicBezTo>
                    <a:cubicBezTo>
                      <a:pt x="66" y="1475"/>
                      <a:pt x="72" y="1470"/>
                      <a:pt x="78" y="1458"/>
                    </a:cubicBezTo>
                    <a:cubicBezTo>
                      <a:pt x="620" y="686"/>
                      <a:pt x="1705" y="249"/>
                      <a:pt x="2702" y="249"/>
                    </a:cubicBezTo>
                    <a:cubicBezTo>
                      <a:pt x="2975" y="249"/>
                      <a:pt x="3242" y="282"/>
                      <a:pt x="3489" y="349"/>
                    </a:cubicBezTo>
                    <a:cubicBezTo>
                      <a:pt x="3490" y="350"/>
                      <a:pt x="3492" y="350"/>
                      <a:pt x="3494" y="350"/>
                    </a:cubicBezTo>
                    <a:cubicBezTo>
                      <a:pt x="3534" y="350"/>
                      <a:pt x="3569" y="118"/>
                      <a:pt x="3489" y="98"/>
                    </a:cubicBezTo>
                    <a:cubicBezTo>
                      <a:pt x="3248" y="32"/>
                      <a:pt x="2987" y="1"/>
                      <a:pt x="27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56"/>
            <p:cNvGrpSpPr/>
            <p:nvPr/>
          </p:nvGrpSpPr>
          <p:grpSpPr>
            <a:xfrm>
              <a:off x="5040433" y="322019"/>
              <a:ext cx="327574" cy="375121"/>
              <a:chOff x="5040433" y="322019"/>
              <a:chExt cx="327574" cy="375121"/>
            </a:xfrm>
          </p:grpSpPr>
          <p:sp>
            <p:nvSpPr>
              <p:cNvPr id="896" name="Google Shape;896;p56"/>
              <p:cNvSpPr/>
              <p:nvPr/>
            </p:nvSpPr>
            <p:spPr>
              <a:xfrm>
                <a:off x="5040433" y="322019"/>
                <a:ext cx="327574" cy="375121"/>
              </a:xfrm>
              <a:custGeom>
                <a:avLst/>
                <a:gdLst/>
                <a:ahLst/>
                <a:cxnLst/>
                <a:rect l="l" t="t" r="r" b="b"/>
                <a:pathLst>
                  <a:path w="12199" h="13971" extrusionOk="0">
                    <a:moveTo>
                      <a:pt x="11092" y="5547"/>
                    </a:moveTo>
                    <a:cubicBezTo>
                      <a:pt x="11107" y="5547"/>
                      <a:pt x="11121" y="5562"/>
                      <a:pt x="11132" y="5601"/>
                    </a:cubicBezTo>
                    <a:lnTo>
                      <a:pt x="11153" y="5601"/>
                    </a:lnTo>
                    <a:cubicBezTo>
                      <a:pt x="11236" y="6082"/>
                      <a:pt x="11257" y="6563"/>
                      <a:pt x="11174" y="7044"/>
                    </a:cubicBezTo>
                    <a:cubicBezTo>
                      <a:pt x="11166" y="7102"/>
                      <a:pt x="11149" y="7125"/>
                      <a:pt x="11131" y="7125"/>
                    </a:cubicBezTo>
                    <a:cubicBezTo>
                      <a:pt x="11095" y="7125"/>
                      <a:pt x="11055" y="7043"/>
                      <a:pt x="11069" y="6961"/>
                    </a:cubicBezTo>
                    <a:cubicBezTo>
                      <a:pt x="11132" y="6563"/>
                      <a:pt x="11132" y="6145"/>
                      <a:pt x="11027" y="5726"/>
                    </a:cubicBezTo>
                    <a:cubicBezTo>
                      <a:pt x="11012" y="5665"/>
                      <a:pt x="11053" y="5547"/>
                      <a:pt x="11092" y="5547"/>
                    </a:cubicBezTo>
                    <a:close/>
                    <a:moveTo>
                      <a:pt x="10520" y="5974"/>
                    </a:moveTo>
                    <a:cubicBezTo>
                      <a:pt x="10540" y="5974"/>
                      <a:pt x="10559" y="5999"/>
                      <a:pt x="10567" y="6061"/>
                    </a:cubicBezTo>
                    <a:cubicBezTo>
                      <a:pt x="10713" y="7065"/>
                      <a:pt x="10713" y="8572"/>
                      <a:pt x="10002" y="9388"/>
                    </a:cubicBezTo>
                    <a:cubicBezTo>
                      <a:pt x="9992" y="9395"/>
                      <a:pt x="9983" y="9399"/>
                      <a:pt x="9975" y="9399"/>
                    </a:cubicBezTo>
                    <a:cubicBezTo>
                      <a:pt x="9914" y="9399"/>
                      <a:pt x="9902" y="9213"/>
                      <a:pt x="9939" y="9158"/>
                    </a:cubicBezTo>
                    <a:lnTo>
                      <a:pt x="9960" y="9158"/>
                    </a:lnTo>
                    <a:cubicBezTo>
                      <a:pt x="10609" y="8425"/>
                      <a:pt x="10588" y="7044"/>
                      <a:pt x="10462" y="6124"/>
                    </a:cubicBezTo>
                    <a:cubicBezTo>
                      <a:pt x="10449" y="6045"/>
                      <a:pt x="10485" y="5974"/>
                      <a:pt x="10520" y="5974"/>
                    </a:cubicBezTo>
                    <a:close/>
                    <a:moveTo>
                      <a:pt x="5893" y="1"/>
                    </a:moveTo>
                    <a:cubicBezTo>
                      <a:pt x="4665" y="1"/>
                      <a:pt x="3434" y="400"/>
                      <a:pt x="2428" y="1270"/>
                    </a:cubicBezTo>
                    <a:cubicBezTo>
                      <a:pt x="1277" y="2316"/>
                      <a:pt x="419" y="3676"/>
                      <a:pt x="0" y="5182"/>
                    </a:cubicBezTo>
                    <a:cubicBezTo>
                      <a:pt x="126" y="5308"/>
                      <a:pt x="272" y="5412"/>
                      <a:pt x="419" y="5517"/>
                    </a:cubicBezTo>
                    <a:cubicBezTo>
                      <a:pt x="1172" y="6145"/>
                      <a:pt x="1904" y="6835"/>
                      <a:pt x="2595" y="7547"/>
                    </a:cubicBezTo>
                    <a:cubicBezTo>
                      <a:pt x="2836" y="6489"/>
                      <a:pt x="3654" y="4162"/>
                      <a:pt x="6115" y="4162"/>
                    </a:cubicBezTo>
                    <a:cubicBezTo>
                      <a:pt x="6428" y="4162"/>
                      <a:pt x="6767" y="4200"/>
                      <a:pt x="7135" y="4283"/>
                    </a:cubicBezTo>
                    <a:cubicBezTo>
                      <a:pt x="10525" y="5057"/>
                      <a:pt x="9981" y="11710"/>
                      <a:pt x="6173" y="12108"/>
                    </a:cubicBezTo>
                    <a:cubicBezTo>
                      <a:pt x="6570" y="12715"/>
                      <a:pt x="6926" y="13322"/>
                      <a:pt x="7240" y="13970"/>
                    </a:cubicBezTo>
                    <a:cubicBezTo>
                      <a:pt x="8474" y="13573"/>
                      <a:pt x="9542" y="12757"/>
                      <a:pt x="10211" y="11648"/>
                    </a:cubicBezTo>
                    <a:cubicBezTo>
                      <a:pt x="11759" y="9283"/>
                      <a:pt x="12199" y="5894"/>
                      <a:pt x="11069" y="3278"/>
                    </a:cubicBezTo>
                    <a:cubicBezTo>
                      <a:pt x="10165" y="1217"/>
                      <a:pt x="8035" y="1"/>
                      <a:pt x="58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56"/>
              <p:cNvSpPr/>
              <p:nvPr/>
            </p:nvSpPr>
            <p:spPr>
              <a:xfrm>
                <a:off x="5306315" y="482429"/>
                <a:ext cx="21804" cy="91961"/>
              </a:xfrm>
              <a:custGeom>
                <a:avLst/>
                <a:gdLst/>
                <a:ahLst/>
                <a:cxnLst/>
                <a:rect l="l" t="t" r="r" b="b"/>
                <a:pathLst>
                  <a:path w="812" h="3425" extrusionOk="0">
                    <a:moveTo>
                      <a:pt x="597" y="0"/>
                    </a:moveTo>
                    <a:cubicBezTo>
                      <a:pt x="563" y="0"/>
                      <a:pt x="526" y="71"/>
                      <a:pt x="539" y="150"/>
                    </a:cubicBezTo>
                    <a:cubicBezTo>
                      <a:pt x="665" y="1070"/>
                      <a:pt x="686" y="2451"/>
                      <a:pt x="37" y="3184"/>
                    </a:cubicBezTo>
                    <a:cubicBezTo>
                      <a:pt x="0" y="3239"/>
                      <a:pt x="12" y="3425"/>
                      <a:pt x="58" y="3425"/>
                    </a:cubicBezTo>
                    <a:cubicBezTo>
                      <a:pt x="65" y="3425"/>
                      <a:pt x="72" y="3421"/>
                      <a:pt x="79" y="3414"/>
                    </a:cubicBezTo>
                    <a:cubicBezTo>
                      <a:pt x="811" y="2598"/>
                      <a:pt x="790" y="1091"/>
                      <a:pt x="644" y="87"/>
                    </a:cubicBezTo>
                    <a:cubicBezTo>
                      <a:pt x="636" y="25"/>
                      <a:pt x="617" y="0"/>
                      <a:pt x="5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56"/>
              <p:cNvSpPr/>
              <p:nvPr/>
            </p:nvSpPr>
            <p:spPr>
              <a:xfrm>
                <a:off x="5336093" y="470937"/>
                <a:ext cx="6069" cy="42423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580" extrusionOk="0">
                    <a:moveTo>
                      <a:pt x="81" y="1"/>
                    </a:moveTo>
                    <a:cubicBezTo>
                      <a:pt x="42" y="1"/>
                      <a:pt x="1" y="119"/>
                      <a:pt x="16" y="180"/>
                    </a:cubicBezTo>
                    <a:cubicBezTo>
                      <a:pt x="100" y="599"/>
                      <a:pt x="121" y="1017"/>
                      <a:pt x="58" y="1415"/>
                    </a:cubicBezTo>
                    <a:cubicBezTo>
                      <a:pt x="44" y="1497"/>
                      <a:pt x="84" y="1579"/>
                      <a:pt x="120" y="1579"/>
                    </a:cubicBezTo>
                    <a:cubicBezTo>
                      <a:pt x="138" y="1579"/>
                      <a:pt x="155" y="1556"/>
                      <a:pt x="163" y="1498"/>
                    </a:cubicBezTo>
                    <a:cubicBezTo>
                      <a:pt x="225" y="1017"/>
                      <a:pt x="225" y="536"/>
                      <a:pt x="121" y="55"/>
                    </a:cubicBezTo>
                    <a:cubicBezTo>
                      <a:pt x="110" y="16"/>
                      <a:pt x="96" y="1"/>
                      <a:pt x="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56"/>
            <p:cNvSpPr/>
            <p:nvPr/>
          </p:nvSpPr>
          <p:spPr>
            <a:xfrm>
              <a:off x="4253446" y="1274541"/>
              <a:ext cx="79591" cy="14982"/>
            </a:xfrm>
            <a:custGeom>
              <a:avLst/>
              <a:gdLst/>
              <a:ahLst/>
              <a:cxnLst/>
              <a:rect l="l" t="t" r="r" b="b"/>
              <a:pathLst>
                <a:path w="2964" h="558" extrusionOk="0">
                  <a:moveTo>
                    <a:pt x="81" y="1"/>
                  </a:moveTo>
                  <a:cubicBezTo>
                    <a:pt x="13" y="1"/>
                    <a:pt x="1" y="197"/>
                    <a:pt x="58" y="236"/>
                  </a:cubicBezTo>
                  <a:cubicBezTo>
                    <a:pt x="573" y="452"/>
                    <a:pt x="1123" y="557"/>
                    <a:pt x="1672" y="557"/>
                  </a:cubicBezTo>
                  <a:cubicBezTo>
                    <a:pt x="2081" y="557"/>
                    <a:pt x="2490" y="498"/>
                    <a:pt x="2883" y="382"/>
                  </a:cubicBezTo>
                  <a:cubicBezTo>
                    <a:pt x="2963" y="362"/>
                    <a:pt x="2947" y="130"/>
                    <a:pt x="2872" y="130"/>
                  </a:cubicBezTo>
                  <a:cubicBezTo>
                    <a:pt x="2869" y="130"/>
                    <a:pt x="2865" y="130"/>
                    <a:pt x="2862" y="131"/>
                  </a:cubicBezTo>
                  <a:cubicBezTo>
                    <a:pt x="2477" y="257"/>
                    <a:pt x="2077" y="317"/>
                    <a:pt x="1676" y="317"/>
                  </a:cubicBezTo>
                  <a:cubicBezTo>
                    <a:pt x="1140" y="317"/>
                    <a:pt x="603" y="209"/>
                    <a:pt x="100" y="6"/>
                  </a:cubicBezTo>
                  <a:cubicBezTo>
                    <a:pt x="93" y="2"/>
                    <a:pt x="87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6"/>
            <p:cNvSpPr/>
            <p:nvPr/>
          </p:nvSpPr>
          <p:spPr>
            <a:xfrm>
              <a:off x="4280271" y="1301097"/>
              <a:ext cx="33754" cy="9263"/>
            </a:xfrm>
            <a:custGeom>
              <a:avLst/>
              <a:gdLst/>
              <a:ahLst/>
              <a:cxnLst/>
              <a:rect l="l" t="t" r="r" b="b"/>
              <a:pathLst>
                <a:path w="1257" h="345" extrusionOk="0">
                  <a:moveTo>
                    <a:pt x="105" y="0"/>
                  </a:moveTo>
                  <a:cubicBezTo>
                    <a:pt x="22" y="0"/>
                    <a:pt x="1" y="230"/>
                    <a:pt x="84" y="251"/>
                  </a:cubicBezTo>
                  <a:cubicBezTo>
                    <a:pt x="322" y="307"/>
                    <a:pt x="568" y="344"/>
                    <a:pt x="811" y="344"/>
                  </a:cubicBezTo>
                  <a:cubicBezTo>
                    <a:pt x="933" y="344"/>
                    <a:pt x="1054" y="335"/>
                    <a:pt x="1172" y="314"/>
                  </a:cubicBezTo>
                  <a:cubicBezTo>
                    <a:pt x="1256" y="293"/>
                    <a:pt x="1256" y="63"/>
                    <a:pt x="1193" y="63"/>
                  </a:cubicBezTo>
                  <a:cubicBezTo>
                    <a:pt x="1052" y="86"/>
                    <a:pt x="911" y="98"/>
                    <a:pt x="772" y="98"/>
                  </a:cubicBezTo>
                  <a:cubicBezTo>
                    <a:pt x="540" y="98"/>
                    <a:pt x="315" y="65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6"/>
            <p:cNvSpPr/>
            <p:nvPr/>
          </p:nvSpPr>
          <p:spPr>
            <a:xfrm>
              <a:off x="4836040" y="1268366"/>
              <a:ext cx="81927" cy="13344"/>
            </a:xfrm>
            <a:custGeom>
              <a:avLst/>
              <a:gdLst/>
              <a:ahLst/>
              <a:cxnLst/>
              <a:rect l="l" t="t" r="r" b="b"/>
              <a:pathLst>
                <a:path w="3051" h="497" extrusionOk="0">
                  <a:moveTo>
                    <a:pt x="2969" y="1"/>
                  </a:moveTo>
                  <a:cubicBezTo>
                    <a:pt x="2962" y="1"/>
                    <a:pt x="2954" y="2"/>
                    <a:pt x="2946" y="5"/>
                  </a:cubicBezTo>
                  <a:cubicBezTo>
                    <a:pt x="2402" y="166"/>
                    <a:pt x="1836" y="247"/>
                    <a:pt x="1270" y="247"/>
                  </a:cubicBezTo>
                  <a:cubicBezTo>
                    <a:pt x="878" y="247"/>
                    <a:pt x="486" y="208"/>
                    <a:pt x="101" y="131"/>
                  </a:cubicBezTo>
                  <a:cubicBezTo>
                    <a:pt x="98" y="130"/>
                    <a:pt x="96" y="130"/>
                    <a:pt x="93" y="130"/>
                  </a:cubicBezTo>
                  <a:cubicBezTo>
                    <a:pt x="35" y="130"/>
                    <a:pt x="0" y="362"/>
                    <a:pt x="101" y="382"/>
                  </a:cubicBezTo>
                  <a:cubicBezTo>
                    <a:pt x="487" y="458"/>
                    <a:pt x="878" y="496"/>
                    <a:pt x="1267" y="496"/>
                  </a:cubicBezTo>
                  <a:cubicBezTo>
                    <a:pt x="1847" y="496"/>
                    <a:pt x="2425" y="411"/>
                    <a:pt x="2988" y="236"/>
                  </a:cubicBezTo>
                  <a:cubicBezTo>
                    <a:pt x="3046" y="216"/>
                    <a:pt x="3051" y="1"/>
                    <a:pt x="2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6"/>
            <p:cNvSpPr/>
            <p:nvPr/>
          </p:nvSpPr>
          <p:spPr>
            <a:xfrm>
              <a:off x="4865711" y="1289820"/>
              <a:ext cx="29162" cy="8673"/>
            </a:xfrm>
            <a:custGeom>
              <a:avLst/>
              <a:gdLst/>
              <a:ahLst/>
              <a:cxnLst/>
              <a:rect l="l" t="t" r="r" b="b"/>
              <a:pathLst>
                <a:path w="1086" h="323" extrusionOk="0">
                  <a:moveTo>
                    <a:pt x="994" y="0"/>
                  </a:moveTo>
                  <a:cubicBezTo>
                    <a:pt x="991" y="0"/>
                    <a:pt x="987" y="1"/>
                    <a:pt x="984" y="2"/>
                  </a:cubicBezTo>
                  <a:cubicBezTo>
                    <a:pt x="764" y="49"/>
                    <a:pt x="544" y="72"/>
                    <a:pt x="324" y="72"/>
                  </a:cubicBezTo>
                  <a:cubicBezTo>
                    <a:pt x="251" y="72"/>
                    <a:pt x="178" y="70"/>
                    <a:pt x="105" y="64"/>
                  </a:cubicBezTo>
                  <a:cubicBezTo>
                    <a:pt x="21" y="64"/>
                    <a:pt x="0" y="295"/>
                    <a:pt x="105" y="315"/>
                  </a:cubicBezTo>
                  <a:cubicBezTo>
                    <a:pt x="174" y="320"/>
                    <a:pt x="244" y="323"/>
                    <a:pt x="315" y="323"/>
                  </a:cubicBezTo>
                  <a:cubicBezTo>
                    <a:pt x="546" y="323"/>
                    <a:pt x="786" y="296"/>
                    <a:pt x="1025" y="232"/>
                  </a:cubicBezTo>
                  <a:cubicBezTo>
                    <a:pt x="1085" y="212"/>
                    <a:pt x="1069" y="0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6"/>
            <p:cNvSpPr/>
            <p:nvPr/>
          </p:nvSpPr>
          <p:spPr>
            <a:xfrm>
              <a:off x="3826885" y="4347025"/>
              <a:ext cx="593897" cy="445254"/>
            </a:xfrm>
            <a:custGeom>
              <a:avLst/>
              <a:gdLst/>
              <a:ahLst/>
              <a:cxnLst/>
              <a:rect l="l" t="t" r="r" b="b"/>
              <a:pathLst>
                <a:path w="22117" h="16583" extrusionOk="0">
                  <a:moveTo>
                    <a:pt x="11096" y="0"/>
                  </a:moveTo>
                  <a:cubicBezTo>
                    <a:pt x="10941" y="0"/>
                    <a:pt x="10786" y="4"/>
                    <a:pt x="10630" y="11"/>
                  </a:cubicBezTo>
                  <a:cubicBezTo>
                    <a:pt x="4750" y="283"/>
                    <a:pt x="105" y="5116"/>
                    <a:pt x="84" y="10996"/>
                  </a:cubicBezTo>
                  <a:cubicBezTo>
                    <a:pt x="0" y="12272"/>
                    <a:pt x="84" y="13569"/>
                    <a:pt x="84" y="14867"/>
                  </a:cubicBezTo>
                  <a:cubicBezTo>
                    <a:pt x="63" y="15432"/>
                    <a:pt x="210" y="15997"/>
                    <a:pt x="482" y="16499"/>
                  </a:cubicBezTo>
                  <a:cubicBezTo>
                    <a:pt x="1486" y="15787"/>
                    <a:pt x="2553" y="15139"/>
                    <a:pt x="3683" y="14616"/>
                  </a:cubicBezTo>
                  <a:cubicBezTo>
                    <a:pt x="4039" y="14448"/>
                    <a:pt x="4415" y="14281"/>
                    <a:pt x="4771" y="14113"/>
                  </a:cubicBezTo>
                  <a:cubicBezTo>
                    <a:pt x="4750" y="12670"/>
                    <a:pt x="4771" y="11226"/>
                    <a:pt x="4750" y="9845"/>
                  </a:cubicBezTo>
                  <a:cubicBezTo>
                    <a:pt x="4750" y="8862"/>
                    <a:pt x="4436" y="7230"/>
                    <a:pt x="5608" y="6769"/>
                  </a:cubicBezTo>
                  <a:cubicBezTo>
                    <a:pt x="5813" y="6689"/>
                    <a:pt x="5998" y="6653"/>
                    <a:pt x="6164" y="6653"/>
                  </a:cubicBezTo>
                  <a:cubicBezTo>
                    <a:pt x="6911" y="6653"/>
                    <a:pt x="7265" y="7391"/>
                    <a:pt x="7282" y="8213"/>
                  </a:cubicBezTo>
                  <a:cubicBezTo>
                    <a:pt x="7282" y="9887"/>
                    <a:pt x="7282" y="11561"/>
                    <a:pt x="7219" y="13256"/>
                  </a:cubicBezTo>
                  <a:cubicBezTo>
                    <a:pt x="7930" y="13046"/>
                    <a:pt x="8663" y="12879"/>
                    <a:pt x="9395" y="12753"/>
                  </a:cubicBezTo>
                  <a:cubicBezTo>
                    <a:pt x="9374" y="11477"/>
                    <a:pt x="9395" y="10222"/>
                    <a:pt x="9374" y="8987"/>
                  </a:cubicBezTo>
                  <a:cubicBezTo>
                    <a:pt x="9353" y="7836"/>
                    <a:pt x="9081" y="6330"/>
                    <a:pt x="10378" y="5786"/>
                  </a:cubicBezTo>
                  <a:cubicBezTo>
                    <a:pt x="10597" y="5694"/>
                    <a:pt x="10796" y="5653"/>
                    <a:pt x="10976" y="5653"/>
                  </a:cubicBezTo>
                  <a:cubicBezTo>
                    <a:pt x="11780" y="5653"/>
                    <a:pt x="12199" y="6479"/>
                    <a:pt x="12199" y="7334"/>
                  </a:cubicBezTo>
                  <a:cubicBezTo>
                    <a:pt x="12199" y="9050"/>
                    <a:pt x="12199" y="10807"/>
                    <a:pt x="12136" y="12544"/>
                  </a:cubicBezTo>
                  <a:cubicBezTo>
                    <a:pt x="12931" y="12544"/>
                    <a:pt x="13705" y="12628"/>
                    <a:pt x="14459" y="12774"/>
                  </a:cubicBezTo>
                  <a:cubicBezTo>
                    <a:pt x="14459" y="11791"/>
                    <a:pt x="14459" y="10807"/>
                    <a:pt x="14438" y="9845"/>
                  </a:cubicBezTo>
                  <a:cubicBezTo>
                    <a:pt x="14417" y="8883"/>
                    <a:pt x="14124" y="7230"/>
                    <a:pt x="15275" y="6790"/>
                  </a:cubicBezTo>
                  <a:cubicBezTo>
                    <a:pt x="15488" y="6705"/>
                    <a:pt x="15677" y="6666"/>
                    <a:pt x="15843" y="6666"/>
                  </a:cubicBezTo>
                  <a:cubicBezTo>
                    <a:pt x="16573" y="6666"/>
                    <a:pt x="16865" y="7412"/>
                    <a:pt x="16865" y="8213"/>
                  </a:cubicBezTo>
                  <a:cubicBezTo>
                    <a:pt x="16865" y="9950"/>
                    <a:pt x="16865" y="11707"/>
                    <a:pt x="16802" y="13486"/>
                  </a:cubicBezTo>
                  <a:cubicBezTo>
                    <a:pt x="17765" y="13904"/>
                    <a:pt x="20673" y="15453"/>
                    <a:pt x="21552" y="16582"/>
                  </a:cubicBezTo>
                  <a:cubicBezTo>
                    <a:pt x="21845" y="16017"/>
                    <a:pt x="21970" y="15390"/>
                    <a:pt x="21970" y="14762"/>
                  </a:cubicBezTo>
                  <a:cubicBezTo>
                    <a:pt x="21970" y="13423"/>
                    <a:pt x="22117" y="12000"/>
                    <a:pt x="21928" y="10661"/>
                  </a:cubicBezTo>
                  <a:cubicBezTo>
                    <a:pt x="21928" y="10640"/>
                    <a:pt x="21928" y="10619"/>
                    <a:pt x="21928" y="10598"/>
                  </a:cubicBezTo>
                  <a:cubicBezTo>
                    <a:pt x="21928" y="10598"/>
                    <a:pt x="21928" y="10577"/>
                    <a:pt x="21928" y="10577"/>
                  </a:cubicBezTo>
                  <a:cubicBezTo>
                    <a:pt x="21602" y="4892"/>
                    <a:pt x="16870" y="0"/>
                    <a:pt x="1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6"/>
            <p:cNvSpPr/>
            <p:nvPr/>
          </p:nvSpPr>
          <p:spPr>
            <a:xfrm>
              <a:off x="3800464" y="4308950"/>
              <a:ext cx="639976" cy="577329"/>
            </a:xfrm>
            <a:custGeom>
              <a:avLst/>
              <a:gdLst/>
              <a:ahLst/>
              <a:cxnLst/>
              <a:rect l="l" t="t" r="r" b="b"/>
              <a:pathLst>
                <a:path w="23833" h="21502" extrusionOk="0">
                  <a:moveTo>
                    <a:pt x="12047" y="1420"/>
                  </a:moveTo>
                  <a:cubicBezTo>
                    <a:pt x="17836" y="1420"/>
                    <a:pt x="22585" y="6299"/>
                    <a:pt x="22891" y="11995"/>
                  </a:cubicBezTo>
                  <a:cubicBezTo>
                    <a:pt x="22891" y="11995"/>
                    <a:pt x="22891" y="12016"/>
                    <a:pt x="22891" y="12016"/>
                  </a:cubicBezTo>
                  <a:cubicBezTo>
                    <a:pt x="22891" y="12037"/>
                    <a:pt x="22891" y="12058"/>
                    <a:pt x="22891" y="12058"/>
                  </a:cubicBezTo>
                  <a:cubicBezTo>
                    <a:pt x="23080" y="13397"/>
                    <a:pt x="22954" y="14820"/>
                    <a:pt x="22954" y="16159"/>
                  </a:cubicBezTo>
                  <a:lnTo>
                    <a:pt x="22954" y="16180"/>
                  </a:lnTo>
                  <a:cubicBezTo>
                    <a:pt x="22954" y="16808"/>
                    <a:pt x="22808" y="17435"/>
                    <a:pt x="22515" y="18000"/>
                  </a:cubicBezTo>
                  <a:cubicBezTo>
                    <a:pt x="21657" y="16850"/>
                    <a:pt x="18728" y="15322"/>
                    <a:pt x="17786" y="14883"/>
                  </a:cubicBezTo>
                  <a:cubicBezTo>
                    <a:pt x="17849" y="13125"/>
                    <a:pt x="17849" y="11368"/>
                    <a:pt x="17849" y="9610"/>
                  </a:cubicBezTo>
                  <a:cubicBezTo>
                    <a:pt x="17849" y="8820"/>
                    <a:pt x="17525" y="8073"/>
                    <a:pt x="16796" y="8073"/>
                  </a:cubicBezTo>
                  <a:cubicBezTo>
                    <a:pt x="16636" y="8073"/>
                    <a:pt x="16458" y="8108"/>
                    <a:pt x="16259" y="8187"/>
                  </a:cubicBezTo>
                  <a:cubicBezTo>
                    <a:pt x="15129" y="8627"/>
                    <a:pt x="15422" y="10301"/>
                    <a:pt x="15422" y="11263"/>
                  </a:cubicBezTo>
                  <a:cubicBezTo>
                    <a:pt x="15422" y="12225"/>
                    <a:pt x="15422" y="13188"/>
                    <a:pt x="15443" y="14192"/>
                  </a:cubicBezTo>
                  <a:cubicBezTo>
                    <a:pt x="14689" y="14025"/>
                    <a:pt x="13894" y="13962"/>
                    <a:pt x="13120" y="13941"/>
                  </a:cubicBezTo>
                  <a:cubicBezTo>
                    <a:pt x="13183" y="12205"/>
                    <a:pt x="13183" y="10468"/>
                    <a:pt x="13183" y="8731"/>
                  </a:cubicBezTo>
                  <a:cubicBezTo>
                    <a:pt x="13183" y="7879"/>
                    <a:pt x="12766" y="7069"/>
                    <a:pt x="11967" y="7069"/>
                  </a:cubicBezTo>
                  <a:cubicBezTo>
                    <a:pt x="11785" y="7069"/>
                    <a:pt x="11584" y="7111"/>
                    <a:pt x="11362" y="7204"/>
                  </a:cubicBezTo>
                  <a:cubicBezTo>
                    <a:pt x="10065" y="7748"/>
                    <a:pt x="10337" y="9254"/>
                    <a:pt x="10358" y="10405"/>
                  </a:cubicBezTo>
                  <a:cubicBezTo>
                    <a:pt x="10358" y="11640"/>
                    <a:pt x="10358" y="12895"/>
                    <a:pt x="10379" y="14171"/>
                  </a:cubicBezTo>
                  <a:cubicBezTo>
                    <a:pt x="9626" y="14297"/>
                    <a:pt x="8914" y="14443"/>
                    <a:pt x="8182" y="14674"/>
                  </a:cubicBezTo>
                  <a:cubicBezTo>
                    <a:pt x="8245" y="12979"/>
                    <a:pt x="8245" y="11284"/>
                    <a:pt x="8245" y="9610"/>
                  </a:cubicBezTo>
                  <a:cubicBezTo>
                    <a:pt x="8245" y="8806"/>
                    <a:pt x="7895" y="8071"/>
                    <a:pt x="7149" y="8071"/>
                  </a:cubicBezTo>
                  <a:cubicBezTo>
                    <a:pt x="6983" y="8071"/>
                    <a:pt x="6797" y="8107"/>
                    <a:pt x="6592" y="8187"/>
                  </a:cubicBezTo>
                  <a:cubicBezTo>
                    <a:pt x="5420" y="8648"/>
                    <a:pt x="5713" y="10259"/>
                    <a:pt x="5734" y="11263"/>
                  </a:cubicBezTo>
                  <a:cubicBezTo>
                    <a:pt x="5755" y="12644"/>
                    <a:pt x="5734" y="14088"/>
                    <a:pt x="5755" y="15531"/>
                  </a:cubicBezTo>
                  <a:cubicBezTo>
                    <a:pt x="5378" y="15699"/>
                    <a:pt x="5023" y="15866"/>
                    <a:pt x="4667" y="16034"/>
                  </a:cubicBezTo>
                  <a:cubicBezTo>
                    <a:pt x="3537" y="16557"/>
                    <a:pt x="2470" y="17205"/>
                    <a:pt x="1445" y="17938"/>
                  </a:cubicBezTo>
                  <a:cubicBezTo>
                    <a:pt x="1173" y="17415"/>
                    <a:pt x="1047" y="16850"/>
                    <a:pt x="1047" y="16285"/>
                  </a:cubicBezTo>
                  <a:cubicBezTo>
                    <a:pt x="1047" y="14987"/>
                    <a:pt x="984" y="13690"/>
                    <a:pt x="1047" y="12414"/>
                  </a:cubicBezTo>
                  <a:cubicBezTo>
                    <a:pt x="1089" y="6534"/>
                    <a:pt x="5734" y="1701"/>
                    <a:pt x="11614" y="1429"/>
                  </a:cubicBezTo>
                  <a:cubicBezTo>
                    <a:pt x="11759" y="1423"/>
                    <a:pt x="11903" y="1420"/>
                    <a:pt x="12047" y="1420"/>
                  </a:cubicBezTo>
                  <a:close/>
                  <a:moveTo>
                    <a:pt x="17765" y="15427"/>
                  </a:moveTo>
                  <a:cubicBezTo>
                    <a:pt x="17932" y="15511"/>
                    <a:pt x="18100" y="15573"/>
                    <a:pt x="18246" y="15657"/>
                  </a:cubicBezTo>
                  <a:cubicBezTo>
                    <a:pt x="19565" y="16306"/>
                    <a:pt x="21280" y="17373"/>
                    <a:pt x="22117" y="18607"/>
                  </a:cubicBezTo>
                  <a:cubicBezTo>
                    <a:pt x="22536" y="19214"/>
                    <a:pt x="20904" y="19360"/>
                    <a:pt x="20527" y="19360"/>
                  </a:cubicBezTo>
                  <a:lnTo>
                    <a:pt x="20527" y="19381"/>
                  </a:lnTo>
                  <a:lnTo>
                    <a:pt x="17451" y="19423"/>
                  </a:lnTo>
                  <a:cubicBezTo>
                    <a:pt x="17619" y="18105"/>
                    <a:pt x="17723" y="16766"/>
                    <a:pt x="17765" y="15427"/>
                  </a:cubicBezTo>
                  <a:close/>
                  <a:moveTo>
                    <a:pt x="5776" y="15803"/>
                  </a:moveTo>
                  <a:cubicBezTo>
                    <a:pt x="5797" y="17017"/>
                    <a:pt x="5901" y="18251"/>
                    <a:pt x="6090" y="19465"/>
                  </a:cubicBezTo>
                  <a:lnTo>
                    <a:pt x="5106" y="19465"/>
                  </a:lnTo>
                  <a:cubicBezTo>
                    <a:pt x="3684" y="19423"/>
                    <a:pt x="2742" y="19298"/>
                    <a:pt x="1612" y="18272"/>
                  </a:cubicBezTo>
                  <a:cubicBezTo>
                    <a:pt x="2888" y="17268"/>
                    <a:pt x="4290" y="16431"/>
                    <a:pt x="5776" y="15803"/>
                  </a:cubicBezTo>
                  <a:close/>
                  <a:moveTo>
                    <a:pt x="13120" y="14297"/>
                  </a:moveTo>
                  <a:cubicBezTo>
                    <a:pt x="13894" y="14339"/>
                    <a:pt x="14689" y="14464"/>
                    <a:pt x="15464" y="14653"/>
                  </a:cubicBezTo>
                  <a:cubicBezTo>
                    <a:pt x="15464" y="16243"/>
                    <a:pt x="15589" y="17854"/>
                    <a:pt x="15798" y="19444"/>
                  </a:cubicBezTo>
                  <a:cubicBezTo>
                    <a:pt x="14752" y="19465"/>
                    <a:pt x="13727" y="19465"/>
                    <a:pt x="12702" y="19486"/>
                  </a:cubicBezTo>
                  <a:cubicBezTo>
                    <a:pt x="12702" y="19360"/>
                    <a:pt x="12723" y="19256"/>
                    <a:pt x="12723" y="19172"/>
                  </a:cubicBezTo>
                  <a:cubicBezTo>
                    <a:pt x="12932" y="17561"/>
                    <a:pt x="13057" y="15929"/>
                    <a:pt x="13120" y="14297"/>
                  </a:cubicBezTo>
                  <a:close/>
                  <a:moveTo>
                    <a:pt x="10358" y="14422"/>
                  </a:moveTo>
                  <a:cubicBezTo>
                    <a:pt x="10379" y="16117"/>
                    <a:pt x="10526" y="17812"/>
                    <a:pt x="10798" y="19507"/>
                  </a:cubicBezTo>
                  <a:lnTo>
                    <a:pt x="7826" y="19507"/>
                  </a:lnTo>
                  <a:cubicBezTo>
                    <a:pt x="7826" y="19444"/>
                    <a:pt x="7826" y="19381"/>
                    <a:pt x="7847" y="19340"/>
                  </a:cubicBezTo>
                  <a:cubicBezTo>
                    <a:pt x="8036" y="17875"/>
                    <a:pt x="8119" y="16410"/>
                    <a:pt x="8182" y="14925"/>
                  </a:cubicBezTo>
                  <a:cubicBezTo>
                    <a:pt x="8726" y="14778"/>
                    <a:pt x="9291" y="14632"/>
                    <a:pt x="9835" y="14527"/>
                  </a:cubicBezTo>
                  <a:cubicBezTo>
                    <a:pt x="10023" y="14485"/>
                    <a:pt x="10191" y="14464"/>
                    <a:pt x="10358" y="14422"/>
                  </a:cubicBezTo>
                  <a:close/>
                  <a:moveTo>
                    <a:pt x="11738" y="7627"/>
                  </a:moveTo>
                  <a:cubicBezTo>
                    <a:pt x="11993" y="7627"/>
                    <a:pt x="12256" y="7768"/>
                    <a:pt x="12367" y="8041"/>
                  </a:cubicBezTo>
                  <a:cubicBezTo>
                    <a:pt x="12471" y="8334"/>
                    <a:pt x="12492" y="8648"/>
                    <a:pt x="12471" y="8940"/>
                  </a:cubicBezTo>
                  <a:cubicBezTo>
                    <a:pt x="12471" y="11577"/>
                    <a:pt x="12409" y="14213"/>
                    <a:pt x="12241" y="16829"/>
                  </a:cubicBezTo>
                  <a:cubicBezTo>
                    <a:pt x="12179" y="17938"/>
                    <a:pt x="12074" y="19047"/>
                    <a:pt x="11906" y="20135"/>
                  </a:cubicBezTo>
                  <a:cubicBezTo>
                    <a:pt x="11865" y="20302"/>
                    <a:pt x="11823" y="20469"/>
                    <a:pt x="11781" y="20637"/>
                  </a:cubicBezTo>
                  <a:cubicBezTo>
                    <a:pt x="11153" y="18649"/>
                    <a:pt x="11258" y="16243"/>
                    <a:pt x="11174" y="14213"/>
                  </a:cubicBezTo>
                  <a:cubicBezTo>
                    <a:pt x="11111" y="12770"/>
                    <a:pt x="11070" y="11347"/>
                    <a:pt x="11070" y="9924"/>
                  </a:cubicBezTo>
                  <a:cubicBezTo>
                    <a:pt x="11028" y="9317"/>
                    <a:pt x="11049" y="8710"/>
                    <a:pt x="11132" y="8124"/>
                  </a:cubicBezTo>
                  <a:cubicBezTo>
                    <a:pt x="11197" y="7789"/>
                    <a:pt x="11464" y="7627"/>
                    <a:pt x="11738" y="7627"/>
                  </a:cubicBezTo>
                  <a:close/>
                  <a:moveTo>
                    <a:pt x="16515" y="8636"/>
                  </a:moveTo>
                  <a:cubicBezTo>
                    <a:pt x="16779" y="8636"/>
                    <a:pt x="17093" y="8835"/>
                    <a:pt x="17179" y="9108"/>
                  </a:cubicBezTo>
                  <a:cubicBezTo>
                    <a:pt x="17221" y="9338"/>
                    <a:pt x="17242" y="9568"/>
                    <a:pt x="17221" y="9798"/>
                  </a:cubicBezTo>
                  <a:cubicBezTo>
                    <a:pt x="17221" y="12163"/>
                    <a:pt x="17158" y="14527"/>
                    <a:pt x="17033" y="16891"/>
                  </a:cubicBezTo>
                  <a:cubicBezTo>
                    <a:pt x="16991" y="18021"/>
                    <a:pt x="16886" y="19130"/>
                    <a:pt x="16719" y="20239"/>
                  </a:cubicBezTo>
                  <a:cubicBezTo>
                    <a:pt x="16719" y="20365"/>
                    <a:pt x="16677" y="20490"/>
                    <a:pt x="16656" y="20637"/>
                  </a:cubicBezTo>
                  <a:cubicBezTo>
                    <a:pt x="16154" y="18775"/>
                    <a:pt x="16217" y="16640"/>
                    <a:pt x="16154" y="14715"/>
                  </a:cubicBezTo>
                  <a:cubicBezTo>
                    <a:pt x="16091" y="13418"/>
                    <a:pt x="16070" y="12100"/>
                    <a:pt x="16049" y="10803"/>
                  </a:cubicBezTo>
                  <a:cubicBezTo>
                    <a:pt x="16008" y="10196"/>
                    <a:pt x="16049" y="9568"/>
                    <a:pt x="16133" y="8961"/>
                  </a:cubicBezTo>
                  <a:cubicBezTo>
                    <a:pt x="16176" y="8731"/>
                    <a:pt x="16333" y="8636"/>
                    <a:pt x="16515" y="8636"/>
                  </a:cubicBezTo>
                  <a:close/>
                  <a:moveTo>
                    <a:pt x="6897" y="8613"/>
                  </a:moveTo>
                  <a:cubicBezTo>
                    <a:pt x="7173" y="8613"/>
                    <a:pt x="7490" y="8808"/>
                    <a:pt x="7575" y="9087"/>
                  </a:cubicBezTo>
                  <a:cubicBezTo>
                    <a:pt x="7617" y="9317"/>
                    <a:pt x="7617" y="9547"/>
                    <a:pt x="7596" y="9798"/>
                  </a:cubicBezTo>
                  <a:cubicBezTo>
                    <a:pt x="7596" y="12121"/>
                    <a:pt x="7554" y="14422"/>
                    <a:pt x="7429" y="16745"/>
                  </a:cubicBezTo>
                  <a:cubicBezTo>
                    <a:pt x="7366" y="17854"/>
                    <a:pt x="7282" y="18984"/>
                    <a:pt x="7115" y="20072"/>
                  </a:cubicBezTo>
                  <a:cubicBezTo>
                    <a:pt x="7094" y="20281"/>
                    <a:pt x="7052" y="20469"/>
                    <a:pt x="7010" y="20658"/>
                  </a:cubicBezTo>
                  <a:cubicBezTo>
                    <a:pt x="6425" y="18837"/>
                    <a:pt x="6550" y="16578"/>
                    <a:pt x="6487" y="14715"/>
                  </a:cubicBezTo>
                  <a:cubicBezTo>
                    <a:pt x="6425" y="13418"/>
                    <a:pt x="6404" y="12100"/>
                    <a:pt x="6383" y="10782"/>
                  </a:cubicBezTo>
                  <a:cubicBezTo>
                    <a:pt x="6341" y="10175"/>
                    <a:pt x="6383" y="9547"/>
                    <a:pt x="6466" y="8961"/>
                  </a:cubicBezTo>
                  <a:cubicBezTo>
                    <a:pt x="6519" y="8715"/>
                    <a:pt x="6697" y="8613"/>
                    <a:pt x="6897" y="8613"/>
                  </a:cubicBezTo>
                  <a:close/>
                  <a:moveTo>
                    <a:pt x="6864" y="21139"/>
                  </a:moveTo>
                  <a:cubicBezTo>
                    <a:pt x="6864" y="21160"/>
                    <a:pt x="6864" y="21160"/>
                    <a:pt x="6843" y="21181"/>
                  </a:cubicBezTo>
                  <a:cubicBezTo>
                    <a:pt x="6843" y="21160"/>
                    <a:pt x="6864" y="21160"/>
                    <a:pt x="6864" y="21139"/>
                  </a:cubicBezTo>
                  <a:close/>
                  <a:moveTo>
                    <a:pt x="11614" y="21160"/>
                  </a:moveTo>
                  <a:cubicBezTo>
                    <a:pt x="11605" y="21178"/>
                    <a:pt x="11600" y="21184"/>
                    <a:pt x="11598" y="21184"/>
                  </a:cubicBezTo>
                  <a:cubicBezTo>
                    <a:pt x="11596" y="21184"/>
                    <a:pt x="11601" y="21172"/>
                    <a:pt x="11614" y="21160"/>
                  </a:cubicBezTo>
                  <a:close/>
                  <a:moveTo>
                    <a:pt x="10986" y="1"/>
                  </a:moveTo>
                  <a:cubicBezTo>
                    <a:pt x="10954" y="1"/>
                    <a:pt x="10923" y="37"/>
                    <a:pt x="10923" y="111"/>
                  </a:cubicBezTo>
                  <a:cubicBezTo>
                    <a:pt x="10923" y="383"/>
                    <a:pt x="10965" y="676"/>
                    <a:pt x="10986" y="948"/>
                  </a:cubicBezTo>
                  <a:cubicBezTo>
                    <a:pt x="10798" y="948"/>
                    <a:pt x="10630" y="969"/>
                    <a:pt x="10463" y="990"/>
                  </a:cubicBezTo>
                  <a:cubicBezTo>
                    <a:pt x="10421" y="885"/>
                    <a:pt x="10400" y="801"/>
                    <a:pt x="10358" y="697"/>
                  </a:cubicBezTo>
                  <a:cubicBezTo>
                    <a:pt x="10358" y="668"/>
                    <a:pt x="10345" y="657"/>
                    <a:pt x="10329" y="657"/>
                  </a:cubicBezTo>
                  <a:cubicBezTo>
                    <a:pt x="10310" y="657"/>
                    <a:pt x="10286" y="674"/>
                    <a:pt x="10274" y="697"/>
                  </a:cubicBezTo>
                  <a:cubicBezTo>
                    <a:pt x="10254" y="738"/>
                    <a:pt x="10254" y="801"/>
                    <a:pt x="10274" y="864"/>
                  </a:cubicBezTo>
                  <a:cubicBezTo>
                    <a:pt x="10295" y="906"/>
                    <a:pt x="10316" y="969"/>
                    <a:pt x="10337" y="1010"/>
                  </a:cubicBezTo>
                  <a:cubicBezTo>
                    <a:pt x="10191" y="1031"/>
                    <a:pt x="10044" y="1052"/>
                    <a:pt x="9919" y="1073"/>
                  </a:cubicBezTo>
                  <a:cubicBezTo>
                    <a:pt x="9877" y="969"/>
                    <a:pt x="9835" y="864"/>
                    <a:pt x="9793" y="759"/>
                  </a:cubicBezTo>
                  <a:cubicBezTo>
                    <a:pt x="9783" y="738"/>
                    <a:pt x="9767" y="728"/>
                    <a:pt x="9751" y="728"/>
                  </a:cubicBezTo>
                  <a:cubicBezTo>
                    <a:pt x="9736" y="728"/>
                    <a:pt x="9720" y="738"/>
                    <a:pt x="9710" y="759"/>
                  </a:cubicBezTo>
                  <a:cubicBezTo>
                    <a:pt x="9689" y="801"/>
                    <a:pt x="9689" y="864"/>
                    <a:pt x="9710" y="927"/>
                  </a:cubicBezTo>
                  <a:cubicBezTo>
                    <a:pt x="9751" y="990"/>
                    <a:pt x="9772" y="1052"/>
                    <a:pt x="9793" y="1115"/>
                  </a:cubicBezTo>
                  <a:cubicBezTo>
                    <a:pt x="9668" y="1136"/>
                    <a:pt x="9542" y="1157"/>
                    <a:pt x="9417" y="1199"/>
                  </a:cubicBezTo>
                  <a:cubicBezTo>
                    <a:pt x="9333" y="864"/>
                    <a:pt x="9228" y="550"/>
                    <a:pt x="9103" y="236"/>
                  </a:cubicBezTo>
                  <a:cubicBezTo>
                    <a:pt x="9094" y="210"/>
                    <a:pt x="9085" y="200"/>
                    <a:pt x="9075" y="200"/>
                  </a:cubicBezTo>
                  <a:cubicBezTo>
                    <a:pt x="9039" y="200"/>
                    <a:pt x="9002" y="358"/>
                    <a:pt x="9019" y="425"/>
                  </a:cubicBezTo>
                  <a:cubicBezTo>
                    <a:pt x="9124" y="676"/>
                    <a:pt x="9207" y="948"/>
                    <a:pt x="9291" y="1220"/>
                  </a:cubicBezTo>
                  <a:cubicBezTo>
                    <a:pt x="9061" y="1262"/>
                    <a:pt x="8852" y="1324"/>
                    <a:pt x="8642" y="1387"/>
                  </a:cubicBezTo>
                  <a:cubicBezTo>
                    <a:pt x="8601" y="1241"/>
                    <a:pt x="8559" y="1115"/>
                    <a:pt x="8475" y="990"/>
                  </a:cubicBezTo>
                  <a:cubicBezTo>
                    <a:pt x="8462" y="963"/>
                    <a:pt x="8449" y="953"/>
                    <a:pt x="8437" y="953"/>
                  </a:cubicBezTo>
                  <a:cubicBezTo>
                    <a:pt x="8391" y="953"/>
                    <a:pt x="8358" y="1107"/>
                    <a:pt x="8391" y="1157"/>
                  </a:cubicBezTo>
                  <a:cubicBezTo>
                    <a:pt x="8412" y="1220"/>
                    <a:pt x="8475" y="1345"/>
                    <a:pt x="8517" y="1429"/>
                  </a:cubicBezTo>
                  <a:lnTo>
                    <a:pt x="8098" y="1575"/>
                  </a:lnTo>
                  <a:cubicBezTo>
                    <a:pt x="8015" y="1303"/>
                    <a:pt x="7910" y="1031"/>
                    <a:pt x="7785" y="759"/>
                  </a:cubicBezTo>
                  <a:cubicBezTo>
                    <a:pt x="7771" y="733"/>
                    <a:pt x="7758" y="722"/>
                    <a:pt x="7746" y="722"/>
                  </a:cubicBezTo>
                  <a:cubicBezTo>
                    <a:pt x="7700" y="722"/>
                    <a:pt x="7668" y="877"/>
                    <a:pt x="7701" y="927"/>
                  </a:cubicBezTo>
                  <a:cubicBezTo>
                    <a:pt x="7805" y="1157"/>
                    <a:pt x="7889" y="1387"/>
                    <a:pt x="7973" y="1617"/>
                  </a:cubicBezTo>
                  <a:cubicBezTo>
                    <a:pt x="7785" y="1680"/>
                    <a:pt x="7617" y="1764"/>
                    <a:pt x="7450" y="1826"/>
                  </a:cubicBezTo>
                  <a:cubicBezTo>
                    <a:pt x="7387" y="1680"/>
                    <a:pt x="7282" y="1534"/>
                    <a:pt x="7178" y="1408"/>
                  </a:cubicBezTo>
                  <a:cubicBezTo>
                    <a:pt x="7168" y="1395"/>
                    <a:pt x="7159" y="1390"/>
                    <a:pt x="7151" y="1390"/>
                  </a:cubicBezTo>
                  <a:cubicBezTo>
                    <a:pt x="7104" y="1390"/>
                    <a:pt x="7079" y="1564"/>
                    <a:pt x="7115" y="1617"/>
                  </a:cubicBezTo>
                  <a:cubicBezTo>
                    <a:pt x="7199" y="1701"/>
                    <a:pt x="7261" y="1806"/>
                    <a:pt x="7303" y="1910"/>
                  </a:cubicBezTo>
                  <a:cubicBezTo>
                    <a:pt x="7178" y="1952"/>
                    <a:pt x="7073" y="2015"/>
                    <a:pt x="6948" y="2078"/>
                  </a:cubicBezTo>
                  <a:cubicBezTo>
                    <a:pt x="6780" y="1806"/>
                    <a:pt x="6592" y="1575"/>
                    <a:pt x="6445" y="1324"/>
                  </a:cubicBezTo>
                  <a:cubicBezTo>
                    <a:pt x="6439" y="1312"/>
                    <a:pt x="6432" y="1306"/>
                    <a:pt x="6426" y="1306"/>
                  </a:cubicBezTo>
                  <a:cubicBezTo>
                    <a:pt x="6387" y="1306"/>
                    <a:pt x="6347" y="1480"/>
                    <a:pt x="6383" y="1534"/>
                  </a:cubicBezTo>
                  <a:cubicBezTo>
                    <a:pt x="6508" y="1743"/>
                    <a:pt x="6655" y="1952"/>
                    <a:pt x="6801" y="2161"/>
                  </a:cubicBezTo>
                  <a:cubicBezTo>
                    <a:pt x="6571" y="2266"/>
                    <a:pt x="6362" y="2391"/>
                    <a:pt x="6152" y="2517"/>
                  </a:cubicBezTo>
                  <a:cubicBezTo>
                    <a:pt x="6048" y="2391"/>
                    <a:pt x="5943" y="2287"/>
                    <a:pt x="5839" y="2182"/>
                  </a:cubicBezTo>
                  <a:cubicBezTo>
                    <a:pt x="5833" y="2179"/>
                    <a:pt x="5828" y="2177"/>
                    <a:pt x="5824" y="2177"/>
                  </a:cubicBezTo>
                  <a:cubicBezTo>
                    <a:pt x="5770" y="2177"/>
                    <a:pt x="5739" y="2376"/>
                    <a:pt x="5797" y="2433"/>
                  </a:cubicBezTo>
                  <a:cubicBezTo>
                    <a:pt x="5860" y="2475"/>
                    <a:pt x="5922" y="2538"/>
                    <a:pt x="5985" y="2622"/>
                  </a:cubicBezTo>
                  <a:cubicBezTo>
                    <a:pt x="5713" y="2768"/>
                    <a:pt x="5483" y="2935"/>
                    <a:pt x="5232" y="3124"/>
                  </a:cubicBezTo>
                  <a:cubicBezTo>
                    <a:pt x="5127" y="2935"/>
                    <a:pt x="4981" y="2747"/>
                    <a:pt x="4855" y="2559"/>
                  </a:cubicBezTo>
                  <a:cubicBezTo>
                    <a:pt x="4849" y="2540"/>
                    <a:pt x="4841" y="2532"/>
                    <a:pt x="4832" y="2532"/>
                  </a:cubicBezTo>
                  <a:cubicBezTo>
                    <a:pt x="4813" y="2532"/>
                    <a:pt x="4792" y="2572"/>
                    <a:pt x="4792" y="2601"/>
                  </a:cubicBezTo>
                  <a:cubicBezTo>
                    <a:pt x="4751" y="2642"/>
                    <a:pt x="4751" y="2705"/>
                    <a:pt x="4792" y="2768"/>
                  </a:cubicBezTo>
                  <a:cubicBezTo>
                    <a:pt x="4876" y="2914"/>
                    <a:pt x="4981" y="3061"/>
                    <a:pt x="5085" y="3207"/>
                  </a:cubicBezTo>
                  <a:cubicBezTo>
                    <a:pt x="4855" y="3396"/>
                    <a:pt x="4625" y="3584"/>
                    <a:pt x="4395" y="3793"/>
                  </a:cubicBezTo>
                  <a:cubicBezTo>
                    <a:pt x="4269" y="3479"/>
                    <a:pt x="4081" y="3186"/>
                    <a:pt x="3872" y="2914"/>
                  </a:cubicBezTo>
                  <a:cubicBezTo>
                    <a:pt x="3860" y="2903"/>
                    <a:pt x="3849" y="2898"/>
                    <a:pt x="3839" y="2898"/>
                  </a:cubicBezTo>
                  <a:cubicBezTo>
                    <a:pt x="3778" y="2898"/>
                    <a:pt x="3752" y="3088"/>
                    <a:pt x="3788" y="3124"/>
                  </a:cubicBezTo>
                  <a:cubicBezTo>
                    <a:pt x="3997" y="3354"/>
                    <a:pt x="4144" y="3626"/>
                    <a:pt x="4269" y="3898"/>
                  </a:cubicBezTo>
                  <a:cubicBezTo>
                    <a:pt x="1821" y="6095"/>
                    <a:pt x="419" y="9212"/>
                    <a:pt x="357" y="12498"/>
                  </a:cubicBezTo>
                  <a:cubicBezTo>
                    <a:pt x="252" y="14213"/>
                    <a:pt x="1" y="16808"/>
                    <a:pt x="901" y="18398"/>
                  </a:cubicBezTo>
                  <a:cubicBezTo>
                    <a:pt x="901" y="18419"/>
                    <a:pt x="901" y="18419"/>
                    <a:pt x="901" y="18440"/>
                  </a:cubicBezTo>
                  <a:cubicBezTo>
                    <a:pt x="880" y="18461"/>
                    <a:pt x="880" y="18482"/>
                    <a:pt x="901" y="18503"/>
                  </a:cubicBezTo>
                  <a:lnTo>
                    <a:pt x="1047" y="18649"/>
                  </a:lnTo>
                  <a:cubicBezTo>
                    <a:pt x="1549" y="19360"/>
                    <a:pt x="2323" y="19821"/>
                    <a:pt x="3516" y="19821"/>
                  </a:cubicBezTo>
                  <a:lnTo>
                    <a:pt x="6152" y="19821"/>
                  </a:lnTo>
                  <a:cubicBezTo>
                    <a:pt x="6215" y="20197"/>
                    <a:pt x="6299" y="20574"/>
                    <a:pt x="6404" y="20930"/>
                  </a:cubicBezTo>
                  <a:cubicBezTo>
                    <a:pt x="6480" y="21249"/>
                    <a:pt x="6644" y="21469"/>
                    <a:pt x="6905" y="21469"/>
                  </a:cubicBezTo>
                  <a:cubicBezTo>
                    <a:pt x="7003" y="21469"/>
                    <a:pt x="7115" y="21438"/>
                    <a:pt x="7241" y="21369"/>
                  </a:cubicBezTo>
                  <a:cubicBezTo>
                    <a:pt x="7701" y="21118"/>
                    <a:pt x="7764" y="20407"/>
                    <a:pt x="7826" y="19842"/>
                  </a:cubicBezTo>
                  <a:lnTo>
                    <a:pt x="10860" y="19842"/>
                  </a:lnTo>
                  <a:cubicBezTo>
                    <a:pt x="10923" y="20176"/>
                    <a:pt x="11007" y="20490"/>
                    <a:pt x="11070" y="20825"/>
                  </a:cubicBezTo>
                  <a:cubicBezTo>
                    <a:pt x="11164" y="21187"/>
                    <a:pt x="11365" y="21502"/>
                    <a:pt x="11682" y="21502"/>
                  </a:cubicBezTo>
                  <a:cubicBezTo>
                    <a:pt x="11786" y="21502"/>
                    <a:pt x="11902" y="21468"/>
                    <a:pt x="12032" y="21390"/>
                  </a:cubicBezTo>
                  <a:cubicBezTo>
                    <a:pt x="12492" y="21097"/>
                    <a:pt x="12618" y="20428"/>
                    <a:pt x="12681" y="19821"/>
                  </a:cubicBezTo>
                  <a:lnTo>
                    <a:pt x="15840" y="19821"/>
                  </a:lnTo>
                  <a:cubicBezTo>
                    <a:pt x="15903" y="20135"/>
                    <a:pt x="15966" y="20469"/>
                    <a:pt x="16028" y="20783"/>
                  </a:cubicBezTo>
                  <a:cubicBezTo>
                    <a:pt x="16113" y="21157"/>
                    <a:pt x="16226" y="21462"/>
                    <a:pt x="16546" y="21462"/>
                  </a:cubicBezTo>
                  <a:cubicBezTo>
                    <a:pt x="16620" y="21462"/>
                    <a:pt x="16705" y="21446"/>
                    <a:pt x="16803" y="21411"/>
                  </a:cubicBezTo>
                  <a:cubicBezTo>
                    <a:pt x="17326" y="21202"/>
                    <a:pt x="17388" y="20365"/>
                    <a:pt x="17430" y="19821"/>
                  </a:cubicBezTo>
                  <a:lnTo>
                    <a:pt x="20485" y="19821"/>
                  </a:lnTo>
                  <a:cubicBezTo>
                    <a:pt x="22389" y="19821"/>
                    <a:pt x="23686" y="18251"/>
                    <a:pt x="23686" y="16452"/>
                  </a:cubicBezTo>
                  <a:cubicBezTo>
                    <a:pt x="23686" y="14946"/>
                    <a:pt x="23833" y="13376"/>
                    <a:pt x="23624" y="11891"/>
                  </a:cubicBezTo>
                  <a:lnTo>
                    <a:pt x="23624" y="11870"/>
                  </a:lnTo>
                  <a:cubicBezTo>
                    <a:pt x="23435" y="8501"/>
                    <a:pt x="21782" y="5383"/>
                    <a:pt x="19104" y="3333"/>
                  </a:cubicBezTo>
                  <a:lnTo>
                    <a:pt x="19230" y="3145"/>
                  </a:lnTo>
                  <a:cubicBezTo>
                    <a:pt x="19264" y="3093"/>
                    <a:pt x="19242" y="2929"/>
                    <a:pt x="19199" y="2929"/>
                  </a:cubicBezTo>
                  <a:cubicBezTo>
                    <a:pt x="19189" y="2929"/>
                    <a:pt x="19178" y="2937"/>
                    <a:pt x="19167" y="2956"/>
                  </a:cubicBezTo>
                  <a:cubicBezTo>
                    <a:pt x="19083" y="3082"/>
                    <a:pt x="19041" y="3145"/>
                    <a:pt x="18979" y="3228"/>
                  </a:cubicBezTo>
                  <a:cubicBezTo>
                    <a:pt x="18853" y="3145"/>
                    <a:pt x="18728" y="3061"/>
                    <a:pt x="18602" y="2977"/>
                  </a:cubicBezTo>
                  <a:lnTo>
                    <a:pt x="18665" y="2894"/>
                  </a:lnTo>
                  <a:cubicBezTo>
                    <a:pt x="18707" y="2852"/>
                    <a:pt x="18707" y="2789"/>
                    <a:pt x="18707" y="2726"/>
                  </a:cubicBezTo>
                  <a:cubicBezTo>
                    <a:pt x="18707" y="2710"/>
                    <a:pt x="18683" y="2670"/>
                    <a:pt x="18653" y="2670"/>
                  </a:cubicBezTo>
                  <a:cubicBezTo>
                    <a:pt x="18643" y="2670"/>
                    <a:pt x="18633" y="2674"/>
                    <a:pt x="18623" y="2684"/>
                  </a:cubicBezTo>
                  <a:cubicBezTo>
                    <a:pt x="18581" y="2726"/>
                    <a:pt x="18539" y="2789"/>
                    <a:pt x="18497" y="2852"/>
                  </a:cubicBezTo>
                  <a:cubicBezTo>
                    <a:pt x="18497" y="2852"/>
                    <a:pt x="18477" y="2873"/>
                    <a:pt x="18477" y="2894"/>
                  </a:cubicBezTo>
                  <a:cubicBezTo>
                    <a:pt x="18330" y="2789"/>
                    <a:pt x="18184" y="2684"/>
                    <a:pt x="18037" y="2601"/>
                  </a:cubicBezTo>
                  <a:cubicBezTo>
                    <a:pt x="18142" y="2433"/>
                    <a:pt x="18267" y="2266"/>
                    <a:pt x="18372" y="2119"/>
                  </a:cubicBezTo>
                  <a:cubicBezTo>
                    <a:pt x="18414" y="2057"/>
                    <a:pt x="18435" y="2015"/>
                    <a:pt x="18414" y="1952"/>
                  </a:cubicBezTo>
                  <a:cubicBezTo>
                    <a:pt x="18414" y="1923"/>
                    <a:pt x="18393" y="1884"/>
                    <a:pt x="18367" y="1884"/>
                  </a:cubicBezTo>
                  <a:cubicBezTo>
                    <a:pt x="18355" y="1884"/>
                    <a:pt x="18343" y="1891"/>
                    <a:pt x="18330" y="1910"/>
                  </a:cubicBezTo>
                  <a:cubicBezTo>
                    <a:pt x="18184" y="2098"/>
                    <a:pt x="18037" y="2287"/>
                    <a:pt x="17912" y="2496"/>
                  </a:cubicBezTo>
                  <a:cubicBezTo>
                    <a:pt x="17912" y="2496"/>
                    <a:pt x="17912" y="2517"/>
                    <a:pt x="17912" y="2517"/>
                  </a:cubicBezTo>
                  <a:cubicBezTo>
                    <a:pt x="17744" y="2433"/>
                    <a:pt x="17577" y="2329"/>
                    <a:pt x="17430" y="2266"/>
                  </a:cubicBezTo>
                  <a:cubicBezTo>
                    <a:pt x="17451" y="2245"/>
                    <a:pt x="17451" y="2224"/>
                    <a:pt x="17472" y="2203"/>
                  </a:cubicBezTo>
                  <a:cubicBezTo>
                    <a:pt x="17472" y="2161"/>
                    <a:pt x="17493" y="2119"/>
                    <a:pt x="17514" y="2078"/>
                  </a:cubicBezTo>
                  <a:cubicBezTo>
                    <a:pt x="17535" y="2015"/>
                    <a:pt x="17535" y="1973"/>
                    <a:pt x="17514" y="1910"/>
                  </a:cubicBezTo>
                  <a:cubicBezTo>
                    <a:pt x="17504" y="1889"/>
                    <a:pt x="17488" y="1879"/>
                    <a:pt x="17472" y="1879"/>
                  </a:cubicBezTo>
                  <a:cubicBezTo>
                    <a:pt x="17456" y="1879"/>
                    <a:pt x="17441" y="1889"/>
                    <a:pt x="17430" y="1910"/>
                  </a:cubicBezTo>
                  <a:cubicBezTo>
                    <a:pt x="17409" y="1952"/>
                    <a:pt x="17388" y="2015"/>
                    <a:pt x="17368" y="2078"/>
                  </a:cubicBezTo>
                  <a:cubicBezTo>
                    <a:pt x="17347" y="2119"/>
                    <a:pt x="17347" y="2182"/>
                    <a:pt x="17368" y="2245"/>
                  </a:cubicBezTo>
                  <a:cubicBezTo>
                    <a:pt x="17158" y="2119"/>
                    <a:pt x="16928" y="2015"/>
                    <a:pt x="16698" y="1931"/>
                  </a:cubicBezTo>
                  <a:cubicBezTo>
                    <a:pt x="16719" y="1868"/>
                    <a:pt x="16740" y="1826"/>
                    <a:pt x="16782" y="1785"/>
                  </a:cubicBezTo>
                  <a:cubicBezTo>
                    <a:pt x="16816" y="1733"/>
                    <a:pt x="16794" y="1569"/>
                    <a:pt x="16739" y="1569"/>
                  </a:cubicBezTo>
                  <a:cubicBezTo>
                    <a:pt x="16727" y="1569"/>
                    <a:pt x="16713" y="1577"/>
                    <a:pt x="16698" y="1596"/>
                  </a:cubicBezTo>
                  <a:cubicBezTo>
                    <a:pt x="16677" y="1659"/>
                    <a:pt x="16656" y="1701"/>
                    <a:pt x="16614" y="1764"/>
                  </a:cubicBezTo>
                  <a:cubicBezTo>
                    <a:pt x="16614" y="1806"/>
                    <a:pt x="16593" y="1847"/>
                    <a:pt x="16614" y="1889"/>
                  </a:cubicBezTo>
                  <a:cubicBezTo>
                    <a:pt x="16426" y="1806"/>
                    <a:pt x="16259" y="1743"/>
                    <a:pt x="16091" y="1659"/>
                  </a:cubicBezTo>
                  <a:cubicBezTo>
                    <a:pt x="16154" y="1513"/>
                    <a:pt x="16217" y="1366"/>
                    <a:pt x="16259" y="1220"/>
                  </a:cubicBezTo>
                  <a:cubicBezTo>
                    <a:pt x="16280" y="1157"/>
                    <a:pt x="16280" y="1094"/>
                    <a:pt x="16238" y="1052"/>
                  </a:cubicBezTo>
                  <a:cubicBezTo>
                    <a:pt x="16232" y="1040"/>
                    <a:pt x="16224" y="1035"/>
                    <a:pt x="16215" y="1035"/>
                  </a:cubicBezTo>
                  <a:cubicBezTo>
                    <a:pt x="16194" y="1035"/>
                    <a:pt x="16169" y="1065"/>
                    <a:pt x="16154" y="1094"/>
                  </a:cubicBezTo>
                  <a:cubicBezTo>
                    <a:pt x="16112" y="1262"/>
                    <a:pt x="16028" y="1450"/>
                    <a:pt x="15945" y="1617"/>
                  </a:cubicBezTo>
                  <a:lnTo>
                    <a:pt x="15589" y="1492"/>
                  </a:lnTo>
                  <a:cubicBezTo>
                    <a:pt x="15610" y="1450"/>
                    <a:pt x="15631" y="1408"/>
                    <a:pt x="15631" y="1366"/>
                  </a:cubicBezTo>
                  <a:cubicBezTo>
                    <a:pt x="15673" y="1303"/>
                    <a:pt x="15673" y="1241"/>
                    <a:pt x="15631" y="1199"/>
                  </a:cubicBezTo>
                  <a:cubicBezTo>
                    <a:pt x="15625" y="1180"/>
                    <a:pt x="15616" y="1172"/>
                    <a:pt x="15607" y="1172"/>
                  </a:cubicBezTo>
                  <a:cubicBezTo>
                    <a:pt x="15586" y="1172"/>
                    <a:pt x="15562" y="1211"/>
                    <a:pt x="15547" y="1241"/>
                  </a:cubicBezTo>
                  <a:cubicBezTo>
                    <a:pt x="15547" y="1282"/>
                    <a:pt x="15526" y="1324"/>
                    <a:pt x="15505" y="1366"/>
                  </a:cubicBezTo>
                  <a:cubicBezTo>
                    <a:pt x="15484" y="1387"/>
                    <a:pt x="15484" y="1429"/>
                    <a:pt x="15484" y="1450"/>
                  </a:cubicBezTo>
                  <a:cubicBezTo>
                    <a:pt x="15317" y="1387"/>
                    <a:pt x="15129" y="1345"/>
                    <a:pt x="14940" y="1303"/>
                  </a:cubicBezTo>
                  <a:cubicBezTo>
                    <a:pt x="15003" y="1136"/>
                    <a:pt x="15066" y="990"/>
                    <a:pt x="15108" y="822"/>
                  </a:cubicBezTo>
                  <a:cubicBezTo>
                    <a:pt x="15129" y="759"/>
                    <a:pt x="15129" y="718"/>
                    <a:pt x="15108" y="655"/>
                  </a:cubicBezTo>
                  <a:cubicBezTo>
                    <a:pt x="15096" y="642"/>
                    <a:pt x="15083" y="637"/>
                    <a:pt x="15072" y="637"/>
                  </a:cubicBezTo>
                  <a:cubicBezTo>
                    <a:pt x="15045" y="637"/>
                    <a:pt x="15024" y="667"/>
                    <a:pt x="15024" y="697"/>
                  </a:cubicBezTo>
                  <a:cubicBezTo>
                    <a:pt x="14961" y="885"/>
                    <a:pt x="14899" y="1073"/>
                    <a:pt x="14815" y="1262"/>
                  </a:cubicBezTo>
                  <a:cubicBezTo>
                    <a:pt x="14668" y="1220"/>
                    <a:pt x="14522" y="1199"/>
                    <a:pt x="14375" y="1157"/>
                  </a:cubicBezTo>
                  <a:cubicBezTo>
                    <a:pt x="14396" y="1094"/>
                    <a:pt x="14396" y="1010"/>
                    <a:pt x="14417" y="927"/>
                  </a:cubicBezTo>
                  <a:cubicBezTo>
                    <a:pt x="14417" y="906"/>
                    <a:pt x="14417" y="801"/>
                    <a:pt x="14355" y="801"/>
                  </a:cubicBezTo>
                  <a:cubicBezTo>
                    <a:pt x="14313" y="801"/>
                    <a:pt x="14292" y="885"/>
                    <a:pt x="14292" y="927"/>
                  </a:cubicBezTo>
                  <a:cubicBezTo>
                    <a:pt x="14292" y="990"/>
                    <a:pt x="14271" y="1073"/>
                    <a:pt x="14271" y="1136"/>
                  </a:cubicBezTo>
                  <a:cubicBezTo>
                    <a:pt x="14124" y="1094"/>
                    <a:pt x="13957" y="1073"/>
                    <a:pt x="13811" y="1052"/>
                  </a:cubicBezTo>
                  <a:lnTo>
                    <a:pt x="13811" y="801"/>
                  </a:lnTo>
                  <a:cubicBezTo>
                    <a:pt x="13811" y="780"/>
                    <a:pt x="13811" y="676"/>
                    <a:pt x="13769" y="676"/>
                  </a:cubicBezTo>
                  <a:cubicBezTo>
                    <a:pt x="13706" y="676"/>
                    <a:pt x="13706" y="759"/>
                    <a:pt x="13706" y="801"/>
                  </a:cubicBezTo>
                  <a:lnTo>
                    <a:pt x="13706" y="1031"/>
                  </a:lnTo>
                  <a:cubicBezTo>
                    <a:pt x="13539" y="1010"/>
                    <a:pt x="13371" y="990"/>
                    <a:pt x="13225" y="969"/>
                  </a:cubicBezTo>
                  <a:cubicBezTo>
                    <a:pt x="13246" y="697"/>
                    <a:pt x="13267" y="446"/>
                    <a:pt x="13267" y="173"/>
                  </a:cubicBezTo>
                  <a:cubicBezTo>
                    <a:pt x="13267" y="98"/>
                    <a:pt x="13233" y="56"/>
                    <a:pt x="13201" y="56"/>
                  </a:cubicBezTo>
                  <a:cubicBezTo>
                    <a:pt x="13170" y="56"/>
                    <a:pt x="13141" y="93"/>
                    <a:pt x="13141" y="173"/>
                  </a:cubicBezTo>
                  <a:cubicBezTo>
                    <a:pt x="13141" y="425"/>
                    <a:pt x="13141" y="697"/>
                    <a:pt x="13099" y="948"/>
                  </a:cubicBezTo>
                  <a:cubicBezTo>
                    <a:pt x="12974" y="948"/>
                    <a:pt x="12848" y="927"/>
                    <a:pt x="12723" y="927"/>
                  </a:cubicBezTo>
                  <a:cubicBezTo>
                    <a:pt x="12723" y="885"/>
                    <a:pt x="12723" y="864"/>
                    <a:pt x="12702" y="843"/>
                  </a:cubicBezTo>
                  <a:cubicBezTo>
                    <a:pt x="12639" y="738"/>
                    <a:pt x="12618" y="655"/>
                    <a:pt x="12618" y="550"/>
                  </a:cubicBezTo>
                  <a:cubicBezTo>
                    <a:pt x="12618" y="513"/>
                    <a:pt x="12601" y="442"/>
                    <a:pt x="12568" y="442"/>
                  </a:cubicBezTo>
                  <a:cubicBezTo>
                    <a:pt x="12564" y="442"/>
                    <a:pt x="12560" y="443"/>
                    <a:pt x="12555" y="446"/>
                  </a:cubicBezTo>
                  <a:cubicBezTo>
                    <a:pt x="12513" y="487"/>
                    <a:pt x="12513" y="550"/>
                    <a:pt x="12513" y="613"/>
                  </a:cubicBezTo>
                  <a:cubicBezTo>
                    <a:pt x="12513" y="718"/>
                    <a:pt x="12534" y="801"/>
                    <a:pt x="12576" y="906"/>
                  </a:cubicBezTo>
                  <a:cubicBezTo>
                    <a:pt x="12451" y="906"/>
                    <a:pt x="12304" y="906"/>
                    <a:pt x="12179" y="885"/>
                  </a:cubicBezTo>
                  <a:cubicBezTo>
                    <a:pt x="12158" y="676"/>
                    <a:pt x="12158" y="446"/>
                    <a:pt x="12158" y="236"/>
                  </a:cubicBezTo>
                  <a:cubicBezTo>
                    <a:pt x="12158" y="194"/>
                    <a:pt x="12158" y="111"/>
                    <a:pt x="12095" y="111"/>
                  </a:cubicBezTo>
                  <a:cubicBezTo>
                    <a:pt x="12091" y="109"/>
                    <a:pt x="12087" y="108"/>
                    <a:pt x="12084" y="108"/>
                  </a:cubicBezTo>
                  <a:cubicBezTo>
                    <a:pt x="12049" y="108"/>
                    <a:pt x="12032" y="196"/>
                    <a:pt x="12032" y="215"/>
                  </a:cubicBezTo>
                  <a:cubicBezTo>
                    <a:pt x="12032" y="446"/>
                    <a:pt x="12053" y="676"/>
                    <a:pt x="12074" y="885"/>
                  </a:cubicBezTo>
                  <a:lnTo>
                    <a:pt x="11760" y="885"/>
                  </a:lnTo>
                  <a:cubicBezTo>
                    <a:pt x="11739" y="822"/>
                    <a:pt x="11739" y="738"/>
                    <a:pt x="11739" y="676"/>
                  </a:cubicBezTo>
                  <a:cubicBezTo>
                    <a:pt x="11739" y="634"/>
                    <a:pt x="11739" y="550"/>
                    <a:pt x="11697" y="550"/>
                  </a:cubicBezTo>
                  <a:cubicBezTo>
                    <a:pt x="11634" y="550"/>
                    <a:pt x="11614" y="634"/>
                    <a:pt x="11614" y="655"/>
                  </a:cubicBezTo>
                  <a:cubicBezTo>
                    <a:pt x="11614" y="738"/>
                    <a:pt x="11634" y="822"/>
                    <a:pt x="11634" y="906"/>
                  </a:cubicBezTo>
                  <a:cubicBezTo>
                    <a:pt x="11467" y="906"/>
                    <a:pt x="11279" y="906"/>
                    <a:pt x="11090" y="927"/>
                  </a:cubicBezTo>
                  <a:cubicBezTo>
                    <a:pt x="11070" y="676"/>
                    <a:pt x="11049" y="383"/>
                    <a:pt x="11049" y="111"/>
                  </a:cubicBezTo>
                  <a:cubicBezTo>
                    <a:pt x="11049" y="37"/>
                    <a:pt x="11017" y="1"/>
                    <a:pt x="10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6"/>
            <p:cNvSpPr/>
            <p:nvPr/>
          </p:nvSpPr>
          <p:spPr>
            <a:xfrm>
              <a:off x="4269047" y="4723157"/>
              <a:ext cx="136545" cy="107346"/>
            </a:xfrm>
            <a:custGeom>
              <a:avLst/>
              <a:gdLst/>
              <a:ahLst/>
              <a:cxnLst/>
              <a:rect l="l" t="t" r="r" b="b"/>
              <a:pathLst>
                <a:path w="5085" h="3998" extrusionOk="0">
                  <a:moveTo>
                    <a:pt x="314" y="1"/>
                  </a:moveTo>
                  <a:cubicBezTo>
                    <a:pt x="251" y="1340"/>
                    <a:pt x="168" y="2679"/>
                    <a:pt x="0" y="3997"/>
                  </a:cubicBezTo>
                  <a:lnTo>
                    <a:pt x="3076" y="3934"/>
                  </a:lnTo>
                  <a:cubicBezTo>
                    <a:pt x="3453" y="3934"/>
                    <a:pt x="5085" y="3788"/>
                    <a:pt x="4666" y="3160"/>
                  </a:cubicBezTo>
                  <a:cubicBezTo>
                    <a:pt x="3850" y="1926"/>
                    <a:pt x="2114" y="880"/>
                    <a:pt x="795" y="231"/>
                  </a:cubicBezTo>
                  <a:cubicBezTo>
                    <a:pt x="649" y="147"/>
                    <a:pt x="481" y="64"/>
                    <a:pt x="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6"/>
            <p:cNvSpPr/>
            <p:nvPr/>
          </p:nvSpPr>
          <p:spPr>
            <a:xfrm>
              <a:off x="3843748" y="4733844"/>
              <a:ext cx="120245" cy="98325"/>
            </a:xfrm>
            <a:custGeom>
              <a:avLst/>
              <a:gdLst/>
              <a:ahLst/>
              <a:cxnLst/>
              <a:rect l="l" t="t" r="r" b="b"/>
              <a:pathLst>
                <a:path w="4478" h="3662" extrusionOk="0">
                  <a:moveTo>
                    <a:pt x="4164" y="0"/>
                  </a:moveTo>
                  <a:cubicBezTo>
                    <a:pt x="2678" y="628"/>
                    <a:pt x="1276" y="1444"/>
                    <a:pt x="0" y="2448"/>
                  </a:cubicBezTo>
                  <a:cubicBezTo>
                    <a:pt x="1130" y="3474"/>
                    <a:pt x="2072" y="3599"/>
                    <a:pt x="3494" y="3641"/>
                  </a:cubicBezTo>
                  <a:lnTo>
                    <a:pt x="4478" y="3662"/>
                  </a:lnTo>
                  <a:cubicBezTo>
                    <a:pt x="4289" y="2448"/>
                    <a:pt x="4185" y="1214"/>
                    <a:pt x="4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6"/>
            <p:cNvSpPr/>
            <p:nvPr/>
          </p:nvSpPr>
          <p:spPr>
            <a:xfrm>
              <a:off x="4141503" y="4692815"/>
              <a:ext cx="82625" cy="139351"/>
            </a:xfrm>
            <a:custGeom>
              <a:avLst/>
              <a:gdLst/>
              <a:ahLst/>
              <a:cxnLst/>
              <a:rect l="l" t="t" r="r" b="b"/>
              <a:pathLst>
                <a:path w="3077" h="5190" extrusionOk="0">
                  <a:moveTo>
                    <a:pt x="419" y="1"/>
                  </a:moveTo>
                  <a:cubicBezTo>
                    <a:pt x="356" y="1633"/>
                    <a:pt x="231" y="3265"/>
                    <a:pt x="22" y="4876"/>
                  </a:cubicBezTo>
                  <a:cubicBezTo>
                    <a:pt x="22" y="4960"/>
                    <a:pt x="1" y="5064"/>
                    <a:pt x="1" y="5190"/>
                  </a:cubicBezTo>
                  <a:cubicBezTo>
                    <a:pt x="1026" y="5190"/>
                    <a:pt x="2051" y="5169"/>
                    <a:pt x="3076" y="5148"/>
                  </a:cubicBezTo>
                  <a:cubicBezTo>
                    <a:pt x="2867" y="3558"/>
                    <a:pt x="2763" y="1947"/>
                    <a:pt x="2742" y="336"/>
                  </a:cubicBezTo>
                  <a:cubicBezTo>
                    <a:pt x="1988" y="147"/>
                    <a:pt x="1193" y="43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6"/>
            <p:cNvSpPr/>
            <p:nvPr/>
          </p:nvSpPr>
          <p:spPr>
            <a:xfrm>
              <a:off x="4010602" y="4696763"/>
              <a:ext cx="79806" cy="135968"/>
            </a:xfrm>
            <a:custGeom>
              <a:avLst/>
              <a:gdLst/>
              <a:ahLst/>
              <a:cxnLst/>
              <a:rect l="l" t="t" r="r" b="b"/>
              <a:pathLst>
                <a:path w="2972" h="5064" extrusionOk="0">
                  <a:moveTo>
                    <a:pt x="2553" y="0"/>
                  </a:moveTo>
                  <a:cubicBezTo>
                    <a:pt x="2386" y="21"/>
                    <a:pt x="2197" y="42"/>
                    <a:pt x="2030" y="84"/>
                  </a:cubicBezTo>
                  <a:cubicBezTo>
                    <a:pt x="1465" y="189"/>
                    <a:pt x="921" y="335"/>
                    <a:pt x="356" y="482"/>
                  </a:cubicBezTo>
                  <a:cubicBezTo>
                    <a:pt x="293" y="1967"/>
                    <a:pt x="210" y="3432"/>
                    <a:pt x="21" y="4897"/>
                  </a:cubicBezTo>
                  <a:cubicBezTo>
                    <a:pt x="21" y="4938"/>
                    <a:pt x="21" y="5001"/>
                    <a:pt x="0" y="5064"/>
                  </a:cubicBezTo>
                  <a:lnTo>
                    <a:pt x="2972" y="5064"/>
                  </a:lnTo>
                  <a:cubicBezTo>
                    <a:pt x="2700" y="3390"/>
                    <a:pt x="2553" y="1695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6"/>
            <p:cNvSpPr/>
            <p:nvPr/>
          </p:nvSpPr>
          <p:spPr>
            <a:xfrm>
              <a:off x="3260264" y="4901967"/>
              <a:ext cx="550" cy="1076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2" y="1"/>
                  </a:moveTo>
                  <a:cubicBezTo>
                    <a:pt x="22" y="1"/>
                    <a:pt x="1" y="22"/>
                    <a:pt x="1" y="43"/>
                  </a:cubicBezTo>
                  <a:cubicBezTo>
                    <a:pt x="22" y="22"/>
                    <a:pt x="22" y="22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6"/>
            <p:cNvSpPr/>
            <p:nvPr/>
          </p:nvSpPr>
          <p:spPr>
            <a:xfrm>
              <a:off x="3970701" y="4540246"/>
              <a:ext cx="34317" cy="323945"/>
            </a:xfrm>
            <a:custGeom>
              <a:avLst/>
              <a:gdLst/>
              <a:ahLst/>
              <a:cxnLst/>
              <a:rect l="l" t="t" r="r" b="b"/>
              <a:pathLst>
                <a:path w="1278" h="12065" extrusionOk="0">
                  <a:moveTo>
                    <a:pt x="541" y="1"/>
                  </a:moveTo>
                  <a:cubicBezTo>
                    <a:pt x="344" y="1"/>
                    <a:pt x="166" y="103"/>
                    <a:pt x="105" y="347"/>
                  </a:cubicBezTo>
                  <a:cubicBezTo>
                    <a:pt x="22" y="954"/>
                    <a:pt x="1" y="1561"/>
                    <a:pt x="43" y="2168"/>
                  </a:cubicBezTo>
                  <a:cubicBezTo>
                    <a:pt x="43" y="3486"/>
                    <a:pt x="85" y="4783"/>
                    <a:pt x="126" y="6122"/>
                  </a:cubicBezTo>
                  <a:cubicBezTo>
                    <a:pt x="210" y="7964"/>
                    <a:pt x="85" y="10244"/>
                    <a:pt x="649" y="12065"/>
                  </a:cubicBezTo>
                  <a:cubicBezTo>
                    <a:pt x="712" y="11855"/>
                    <a:pt x="733" y="11667"/>
                    <a:pt x="775" y="11479"/>
                  </a:cubicBezTo>
                  <a:cubicBezTo>
                    <a:pt x="942" y="10370"/>
                    <a:pt x="1005" y="9261"/>
                    <a:pt x="1068" y="8131"/>
                  </a:cubicBezTo>
                  <a:cubicBezTo>
                    <a:pt x="1193" y="5829"/>
                    <a:pt x="1256" y="3507"/>
                    <a:pt x="1256" y="1184"/>
                  </a:cubicBezTo>
                  <a:cubicBezTo>
                    <a:pt x="1277" y="954"/>
                    <a:pt x="1256" y="724"/>
                    <a:pt x="1214" y="494"/>
                  </a:cubicBezTo>
                  <a:cubicBezTo>
                    <a:pt x="1129" y="201"/>
                    <a:pt x="816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6"/>
            <p:cNvSpPr/>
            <p:nvPr/>
          </p:nvSpPr>
          <p:spPr>
            <a:xfrm>
              <a:off x="4096554" y="4513717"/>
              <a:ext cx="39930" cy="349345"/>
            </a:xfrm>
            <a:custGeom>
              <a:avLst/>
              <a:gdLst/>
              <a:ahLst/>
              <a:cxnLst/>
              <a:rect l="l" t="t" r="r" b="b"/>
              <a:pathLst>
                <a:path w="1487" h="13011" extrusionOk="0">
                  <a:moveTo>
                    <a:pt x="714" y="1"/>
                  </a:moveTo>
                  <a:cubicBezTo>
                    <a:pt x="437" y="1"/>
                    <a:pt x="170" y="163"/>
                    <a:pt x="105" y="498"/>
                  </a:cubicBezTo>
                  <a:cubicBezTo>
                    <a:pt x="22" y="1084"/>
                    <a:pt x="1" y="1691"/>
                    <a:pt x="43" y="2298"/>
                  </a:cubicBezTo>
                  <a:cubicBezTo>
                    <a:pt x="63" y="3721"/>
                    <a:pt x="84" y="5144"/>
                    <a:pt x="147" y="6587"/>
                  </a:cubicBezTo>
                  <a:cubicBezTo>
                    <a:pt x="231" y="8617"/>
                    <a:pt x="126" y="11023"/>
                    <a:pt x="754" y="13011"/>
                  </a:cubicBezTo>
                  <a:cubicBezTo>
                    <a:pt x="796" y="12843"/>
                    <a:pt x="838" y="12676"/>
                    <a:pt x="879" y="12509"/>
                  </a:cubicBezTo>
                  <a:cubicBezTo>
                    <a:pt x="1047" y="11400"/>
                    <a:pt x="1172" y="10312"/>
                    <a:pt x="1235" y="9203"/>
                  </a:cubicBezTo>
                  <a:cubicBezTo>
                    <a:pt x="1382" y="6587"/>
                    <a:pt x="1444" y="3951"/>
                    <a:pt x="1465" y="1314"/>
                  </a:cubicBezTo>
                  <a:cubicBezTo>
                    <a:pt x="1486" y="1022"/>
                    <a:pt x="1444" y="708"/>
                    <a:pt x="1361" y="415"/>
                  </a:cubicBezTo>
                  <a:cubicBezTo>
                    <a:pt x="1240" y="142"/>
                    <a:pt x="972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6"/>
            <p:cNvSpPr/>
            <p:nvPr/>
          </p:nvSpPr>
          <p:spPr>
            <a:xfrm>
              <a:off x="3379119" y="4900941"/>
              <a:ext cx="1076" cy="1576"/>
            </a:xfrm>
            <a:custGeom>
              <a:avLst/>
              <a:gdLst/>
              <a:ahLst/>
              <a:cxnLst/>
              <a:rect l="l" t="t" r="r" b="b"/>
              <a:pathLst>
                <a:path w="43" h="63" extrusionOk="0">
                  <a:moveTo>
                    <a:pt x="42" y="1"/>
                  </a:moveTo>
                  <a:cubicBezTo>
                    <a:pt x="42" y="21"/>
                    <a:pt x="21" y="42"/>
                    <a:pt x="1" y="63"/>
                  </a:cubicBezTo>
                  <a:lnTo>
                    <a:pt x="22" y="63"/>
                  </a:lnTo>
                  <a:cubicBezTo>
                    <a:pt x="22" y="42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6"/>
            <p:cNvSpPr/>
            <p:nvPr/>
          </p:nvSpPr>
          <p:spPr>
            <a:xfrm>
              <a:off x="4230273" y="4540622"/>
              <a:ext cx="32626" cy="321878"/>
            </a:xfrm>
            <a:custGeom>
              <a:avLst/>
              <a:gdLst/>
              <a:ahLst/>
              <a:cxnLst/>
              <a:rect l="l" t="t" r="r" b="b"/>
              <a:pathLst>
                <a:path w="1215" h="11988" extrusionOk="0">
                  <a:moveTo>
                    <a:pt x="519" y="0"/>
                  </a:moveTo>
                  <a:cubicBezTo>
                    <a:pt x="333" y="0"/>
                    <a:pt x="170" y="98"/>
                    <a:pt x="126" y="333"/>
                  </a:cubicBezTo>
                  <a:cubicBezTo>
                    <a:pt x="42" y="940"/>
                    <a:pt x="1" y="1547"/>
                    <a:pt x="42" y="2154"/>
                  </a:cubicBezTo>
                  <a:cubicBezTo>
                    <a:pt x="63" y="3472"/>
                    <a:pt x="84" y="4790"/>
                    <a:pt x="147" y="6087"/>
                  </a:cubicBezTo>
                  <a:cubicBezTo>
                    <a:pt x="210" y="7991"/>
                    <a:pt x="147" y="10126"/>
                    <a:pt x="649" y="11988"/>
                  </a:cubicBezTo>
                  <a:cubicBezTo>
                    <a:pt x="670" y="11862"/>
                    <a:pt x="712" y="11737"/>
                    <a:pt x="712" y="11590"/>
                  </a:cubicBezTo>
                  <a:cubicBezTo>
                    <a:pt x="879" y="10481"/>
                    <a:pt x="984" y="9372"/>
                    <a:pt x="1026" y="8263"/>
                  </a:cubicBezTo>
                  <a:cubicBezTo>
                    <a:pt x="1151" y="5899"/>
                    <a:pt x="1214" y="3514"/>
                    <a:pt x="1214" y="1149"/>
                  </a:cubicBezTo>
                  <a:cubicBezTo>
                    <a:pt x="1214" y="919"/>
                    <a:pt x="1214" y="689"/>
                    <a:pt x="1151" y="459"/>
                  </a:cubicBezTo>
                  <a:cubicBezTo>
                    <a:pt x="1078" y="191"/>
                    <a:pt x="777" y="0"/>
                    <a:pt x="5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6"/>
            <p:cNvSpPr/>
            <p:nvPr/>
          </p:nvSpPr>
          <p:spPr>
            <a:xfrm>
              <a:off x="4726916" y="4347401"/>
              <a:ext cx="591668" cy="452181"/>
            </a:xfrm>
            <a:custGeom>
              <a:avLst/>
              <a:gdLst/>
              <a:ahLst/>
              <a:cxnLst/>
              <a:rect l="l" t="t" r="r" b="b"/>
              <a:pathLst>
                <a:path w="22034" h="16841" extrusionOk="0">
                  <a:moveTo>
                    <a:pt x="10887" y="0"/>
                  </a:moveTo>
                  <a:cubicBezTo>
                    <a:pt x="8502" y="0"/>
                    <a:pt x="6130" y="758"/>
                    <a:pt x="4228" y="2319"/>
                  </a:cubicBezTo>
                  <a:cubicBezTo>
                    <a:pt x="1926" y="4203"/>
                    <a:pt x="357" y="6964"/>
                    <a:pt x="127" y="9957"/>
                  </a:cubicBezTo>
                  <a:cubicBezTo>
                    <a:pt x="1" y="11630"/>
                    <a:pt x="64" y="13304"/>
                    <a:pt x="64" y="14978"/>
                  </a:cubicBezTo>
                  <a:cubicBezTo>
                    <a:pt x="43" y="15648"/>
                    <a:pt x="252" y="16317"/>
                    <a:pt x="671" y="16840"/>
                  </a:cubicBezTo>
                  <a:cubicBezTo>
                    <a:pt x="712" y="16778"/>
                    <a:pt x="775" y="16736"/>
                    <a:pt x="817" y="16694"/>
                  </a:cubicBezTo>
                  <a:cubicBezTo>
                    <a:pt x="2052" y="15522"/>
                    <a:pt x="3495" y="14560"/>
                    <a:pt x="5044" y="13827"/>
                  </a:cubicBezTo>
                  <a:cubicBezTo>
                    <a:pt x="4960" y="12007"/>
                    <a:pt x="4960" y="10166"/>
                    <a:pt x="4960" y="8325"/>
                  </a:cubicBezTo>
                  <a:cubicBezTo>
                    <a:pt x="4960" y="7550"/>
                    <a:pt x="5247" y="6632"/>
                    <a:pt x="6135" y="6632"/>
                  </a:cubicBezTo>
                  <a:cubicBezTo>
                    <a:pt x="6207" y="6632"/>
                    <a:pt x="6282" y="6638"/>
                    <a:pt x="6362" y="6651"/>
                  </a:cubicBezTo>
                  <a:cubicBezTo>
                    <a:pt x="7806" y="6860"/>
                    <a:pt x="7387" y="8910"/>
                    <a:pt x="7366" y="9936"/>
                  </a:cubicBezTo>
                  <a:cubicBezTo>
                    <a:pt x="7366" y="10940"/>
                    <a:pt x="7366" y="11965"/>
                    <a:pt x="7366" y="13011"/>
                  </a:cubicBezTo>
                  <a:cubicBezTo>
                    <a:pt x="8119" y="12802"/>
                    <a:pt x="8914" y="12656"/>
                    <a:pt x="9689" y="12572"/>
                  </a:cubicBezTo>
                  <a:cubicBezTo>
                    <a:pt x="9626" y="10877"/>
                    <a:pt x="9626" y="9182"/>
                    <a:pt x="9626" y="7467"/>
                  </a:cubicBezTo>
                  <a:cubicBezTo>
                    <a:pt x="9626" y="6556"/>
                    <a:pt x="10002" y="5628"/>
                    <a:pt x="11005" y="5628"/>
                  </a:cubicBezTo>
                  <a:cubicBezTo>
                    <a:pt x="11085" y="5628"/>
                    <a:pt x="11169" y="5634"/>
                    <a:pt x="11258" y="5646"/>
                  </a:cubicBezTo>
                  <a:cubicBezTo>
                    <a:pt x="12848" y="5876"/>
                    <a:pt x="12471" y="7885"/>
                    <a:pt x="12451" y="9078"/>
                  </a:cubicBezTo>
                  <a:cubicBezTo>
                    <a:pt x="12430" y="10208"/>
                    <a:pt x="12451" y="11379"/>
                    <a:pt x="12430" y="12551"/>
                  </a:cubicBezTo>
                  <a:cubicBezTo>
                    <a:pt x="13099" y="12614"/>
                    <a:pt x="13769" y="12718"/>
                    <a:pt x="14438" y="12865"/>
                  </a:cubicBezTo>
                  <a:lnTo>
                    <a:pt x="14606" y="12928"/>
                  </a:lnTo>
                  <a:cubicBezTo>
                    <a:pt x="14564" y="11379"/>
                    <a:pt x="14543" y="9852"/>
                    <a:pt x="14543" y="8325"/>
                  </a:cubicBezTo>
                  <a:cubicBezTo>
                    <a:pt x="14543" y="7506"/>
                    <a:pt x="14888" y="6615"/>
                    <a:pt x="15814" y="6615"/>
                  </a:cubicBezTo>
                  <a:cubicBezTo>
                    <a:pt x="15883" y="6615"/>
                    <a:pt x="15954" y="6620"/>
                    <a:pt x="16028" y="6630"/>
                  </a:cubicBezTo>
                  <a:cubicBezTo>
                    <a:pt x="17493" y="6839"/>
                    <a:pt x="17075" y="8869"/>
                    <a:pt x="17075" y="9936"/>
                  </a:cubicBezTo>
                  <a:cubicBezTo>
                    <a:pt x="17054" y="11128"/>
                    <a:pt x="17075" y="12384"/>
                    <a:pt x="17054" y="13639"/>
                  </a:cubicBezTo>
                  <a:cubicBezTo>
                    <a:pt x="18749" y="14246"/>
                    <a:pt x="20360" y="15083"/>
                    <a:pt x="21845" y="16129"/>
                  </a:cubicBezTo>
                  <a:cubicBezTo>
                    <a:pt x="21929" y="15857"/>
                    <a:pt x="21950" y="15564"/>
                    <a:pt x="21950" y="15292"/>
                  </a:cubicBezTo>
                  <a:cubicBezTo>
                    <a:pt x="21950" y="13786"/>
                    <a:pt x="22034" y="12258"/>
                    <a:pt x="21929" y="10752"/>
                  </a:cubicBezTo>
                  <a:cubicBezTo>
                    <a:pt x="21929" y="10752"/>
                    <a:pt x="21929" y="10752"/>
                    <a:pt x="21929" y="10731"/>
                  </a:cubicBezTo>
                  <a:cubicBezTo>
                    <a:pt x="21929" y="10710"/>
                    <a:pt x="21929" y="10710"/>
                    <a:pt x="21929" y="10689"/>
                  </a:cubicBezTo>
                  <a:cubicBezTo>
                    <a:pt x="21762" y="6713"/>
                    <a:pt x="19481" y="2926"/>
                    <a:pt x="15861" y="1148"/>
                  </a:cubicBezTo>
                  <a:cubicBezTo>
                    <a:pt x="14308" y="388"/>
                    <a:pt x="12594" y="0"/>
                    <a:pt x="10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6"/>
            <p:cNvSpPr/>
            <p:nvPr/>
          </p:nvSpPr>
          <p:spPr>
            <a:xfrm>
              <a:off x="4699394" y="4310131"/>
              <a:ext cx="640540" cy="574751"/>
            </a:xfrm>
            <a:custGeom>
              <a:avLst/>
              <a:gdLst/>
              <a:ahLst/>
              <a:cxnLst/>
              <a:rect l="l" t="t" r="r" b="b"/>
              <a:pathLst>
                <a:path w="23854" h="21406" extrusionOk="0">
                  <a:moveTo>
                    <a:pt x="11940" y="1387"/>
                  </a:moveTo>
                  <a:cubicBezTo>
                    <a:pt x="13633" y="1387"/>
                    <a:pt x="15335" y="1773"/>
                    <a:pt x="16886" y="2536"/>
                  </a:cubicBezTo>
                  <a:cubicBezTo>
                    <a:pt x="20506" y="4335"/>
                    <a:pt x="22766" y="8101"/>
                    <a:pt x="22954" y="12077"/>
                  </a:cubicBezTo>
                  <a:cubicBezTo>
                    <a:pt x="22954" y="12098"/>
                    <a:pt x="22954" y="12119"/>
                    <a:pt x="22954" y="12119"/>
                  </a:cubicBezTo>
                  <a:lnTo>
                    <a:pt x="22954" y="12161"/>
                  </a:lnTo>
                  <a:cubicBezTo>
                    <a:pt x="23059" y="13646"/>
                    <a:pt x="22975" y="15174"/>
                    <a:pt x="22975" y="16680"/>
                  </a:cubicBezTo>
                  <a:cubicBezTo>
                    <a:pt x="22975" y="16973"/>
                    <a:pt x="22933" y="17245"/>
                    <a:pt x="22849" y="17538"/>
                  </a:cubicBezTo>
                  <a:cubicBezTo>
                    <a:pt x="21385" y="16492"/>
                    <a:pt x="19774" y="15655"/>
                    <a:pt x="18058" y="15048"/>
                  </a:cubicBezTo>
                  <a:cubicBezTo>
                    <a:pt x="18079" y="13772"/>
                    <a:pt x="18058" y="12516"/>
                    <a:pt x="18079" y="11324"/>
                  </a:cubicBezTo>
                  <a:cubicBezTo>
                    <a:pt x="18100" y="10257"/>
                    <a:pt x="18497" y="8248"/>
                    <a:pt x="17033" y="8039"/>
                  </a:cubicBezTo>
                  <a:cubicBezTo>
                    <a:pt x="16950" y="8026"/>
                    <a:pt x="16871" y="8020"/>
                    <a:pt x="16797" y="8020"/>
                  </a:cubicBezTo>
                  <a:cubicBezTo>
                    <a:pt x="15890" y="8020"/>
                    <a:pt x="15568" y="8920"/>
                    <a:pt x="15568" y="9713"/>
                  </a:cubicBezTo>
                  <a:cubicBezTo>
                    <a:pt x="15568" y="11240"/>
                    <a:pt x="15568" y="12788"/>
                    <a:pt x="15631" y="14316"/>
                  </a:cubicBezTo>
                  <a:lnTo>
                    <a:pt x="15442" y="14274"/>
                  </a:lnTo>
                  <a:cubicBezTo>
                    <a:pt x="14794" y="14127"/>
                    <a:pt x="14124" y="14023"/>
                    <a:pt x="13434" y="13960"/>
                  </a:cubicBezTo>
                  <a:cubicBezTo>
                    <a:pt x="13455" y="12767"/>
                    <a:pt x="13434" y="11596"/>
                    <a:pt x="13455" y="10466"/>
                  </a:cubicBezTo>
                  <a:cubicBezTo>
                    <a:pt x="13476" y="9273"/>
                    <a:pt x="13873" y="7285"/>
                    <a:pt x="12283" y="7034"/>
                  </a:cubicBezTo>
                  <a:cubicBezTo>
                    <a:pt x="12194" y="7022"/>
                    <a:pt x="12110" y="7016"/>
                    <a:pt x="12030" y="7016"/>
                  </a:cubicBezTo>
                  <a:cubicBezTo>
                    <a:pt x="11027" y="7016"/>
                    <a:pt x="10649" y="7946"/>
                    <a:pt x="10630" y="8876"/>
                  </a:cubicBezTo>
                  <a:cubicBezTo>
                    <a:pt x="10630" y="10570"/>
                    <a:pt x="10651" y="12265"/>
                    <a:pt x="10714" y="13981"/>
                  </a:cubicBezTo>
                  <a:cubicBezTo>
                    <a:pt x="9919" y="14044"/>
                    <a:pt x="9144" y="14190"/>
                    <a:pt x="8370" y="14399"/>
                  </a:cubicBezTo>
                  <a:cubicBezTo>
                    <a:pt x="8370" y="13353"/>
                    <a:pt x="8370" y="12328"/>
                    <a:pt x="8391" y="11345"/>
                  </a:cubicBezTo>
                  <a:cubicBezTo>
                    <a:pt x="8412" y="10298"/>
                    <a:pt x="8810" y="8269"/>
                    <a:pt x="7387" y="8039"/>
                  </a:cubicBezTo>
                  <a:cubicBezTo>
                    <a:pt x="7307" y="8026"/>
                    <a:pt x="7232" y="8020"/>
                    <a:pt x="7160" y="8020"/>
                  </a:cubicBezTo>
                  <a:cubicBezTo>
                    <a:pt x="6271" y="8020"/>
                    <a:pt x="5983" y="8940"/>
                    <a:pt x="5964" y="9733"/>
                  </a:cubicBezTo>
                  <a:cubicBezTo>
                    <a:pt x="5964" y="11554"/>
                    <a:pt x="5985" y="13395"/>
                    <a:pt x="6048" y="15236"/>
                  </a:cubicBezTo>
                  <a:cubicBezTo>
                    <a:pt x="4499" y="15948"/>
                    <a:pt x="3077" y="16910"/>
                    <a:pt x="1842" y="18082"/>
                  </a:cubicBezTo>
                  <a:cubicBezTo>
                    <a:pt x="1779" y="18124"/>
                    <a:pt x="1737" y="18166"/>
                    <a:pt x="1696" y="18228"/>
                  </a:cubicBezTo>
                  <a:cubicBezTo>
                    <a:pt x="1277" y="17705"/>
                    <a:pt x="1047" y="17057"/>
                    <a:pt x="1089" y="16387"/>
                  </a:cubicBezTo>
                  <a:cubicBezTo>
                    <a:pt x="1089" y="14692"/>
                    <a:pt x="1026" y="13018"/>
                    <a:pt x="1152" y="11345"/>
                  </a:cubicBezTo>
                  <a:cubicBezTo>
                    <a:pt x="1382" y="8352"/>
                    <a:pt x="2951" y="5591"/>
                    <a:pt x="5253" y="3728"/>
                  </a:cubicBezTo>
                  <a:cubicBezTo>
                    <a:pt x="7165" y="2159"/>
                    <a:pt x="9544" y="1387"/>
                    <a:pt x="11940" y="1387"/>
                  </a:cubicBezTo>
                  <a:close/>
                  <a:moveTo>
                    <a:pt x="6069" y="15467"/>
                  </a:moveTo>
                  <a:cubicBezTo>
                    <a:pt x="6131" y="16806"/>
                    <a:pt x="6215" y="18124"/>
                    <a:pt x="6362" y="19421"/>
                  </a:cubicBezTo>
                  <a:lnTo>
                    <a:pt x="3830" y="19379"/>
                  </a:lnTo>
                  <a:cubicBezTo>
                    <a:pt x="3265" y="19379"/>
                    <a:pt x="2700" y="19191"/>
                    <a:pt x="2260" y="18835"/>
                  </a:cubicBezTo>
                  <a:cubicBezTo>
                    <a:pt x="1486" y="18249"/>
                    <a:pt x="5232" y="15927"/>
                    <a:pt x="6069" y="15467"/>
                  </a:cubicBezTo>
                  <a:close/>
                  <a:moveTo>
                    <a:pt x="10735" y="14232"/>
                  </a:moveTo>
                  <a:cubicBezTo>
                    <a:pt x="10797" y="15906"/>
                    <a:pt x="10902" y="17580"/>
                    <a:pt x="11090" y="19254"/>
                  </a:cubicBezTo>
                  <a:cubicBezTo>
                    <a:pt x="11090" y="19296"/>
                    <a:pt x="11111" y="19379"/>
                    <a:pt x="11111" y="19484"/>
                  </a:cubicBezTo>
                  <a:cubicBezTo>
                    <a:pt x="10086" y="19463"/>
                    <a:pt x="9061" y="19463"/>
                    <a:pt x="8035" y="19463"/>
                  </a:cubicBezTo>
                  <a:lnTo>
                    <a:pt x="8035" y="19442"/>
                  </a:lnTo>
                  <a:cubicBezTo>
                    <a:pt x="8266" y="17852"/>
                    <a:pt x="8391" y="16220"/>
                    <a:pt x="8370" y="14609"/>
                  </a:cubicBezTo>
                  <a:cubicBezTo>
                    <a:pt x="9144" y="14399"/>
                    <a:pt x="9939" y="14274"/>
                    <a:pt x="10735" y="14232"/>
                  </a:cubicBezTo>
                  <a:close/>
                  <a:moveTo>
                    <a:pt x="18058" y="15529"/>
                  </a:moveTo>
                  <a:cubicBezTo>
                    <a:pt x="19690" y="16178"/>
                    <a:pt x="21238" y="17036"/>
                    <a:pt x="22619" y="18103"/>
                  </a:cubicBezTo>
                  <a:cubicBezTo>
                    <a:pt x="22159" y="18752"/>
                    <a:pt x="21573" y="19358"/>
                    <a:pt x="20736" y="19421"/>
                  </a:cubicBezTo>
                  <a:lnTo>
                    <a:pt x="20757" y="19421"/>
                  </a:lnTo>
                  <a:cubicBezTo>
                    <a:pt x="20171" y="19463"/>
                    <a:pt x="19564" y="19484"/>
                    <a:pt x="18978" y="19484"/>
                  </a:cubicBezTo>
                  <a:cubicBezTo>
                    <a:pt x="18560" y="19484"/>
                    <a:pt x="18142" y="19505"/>
                    <a:pt x="17723" y="19505"/>
                  </a:cubicBezTo>
                  <a:cubicBezTo>
                    <a:pt x="17932" y="18187"/>
                    <a:pt x="18037" y="16868"/>
                    <a:pt x="18058" y="15529"/>
                  </a:cubicBezTo>
                  <a:close/>
                  <a:moveTo>
                    <a:pt x="13455" y="14337"/>
                  </a:moveTo>
                  <a:cubicBezTo>
                    <a:pt x="13936" y="14378"/>
                    <a:pt x="14417" y="14462"/>
                    <a:pt x="14877" y="14567"/>
                  </a:cubicBezTo>
                  <a:cubicBezTo>
                    <a:pt x="15149" y="14609"/>
                    <a:pt x="15401" y="14671"/>
                    <a:pt x="15673" y="14755"/>
                  </a:cubicBezTo>
                  <a:cubicBezTo>
                    <a:pt x="15714" y="16324"/>
                    <a:pt x="15819" y="17852"/>
                    <a:pt x="15986" y="19400"/>
                  </a:cubicBezTo>
                  <a:cubicBezTo>
                    <a:pt x="15986" y="19442"/>
                    <a:pt x="15986" y="19484"/>
                    <a:pt x="16007" y="19526"/>
                  </a:cubicBezTo>
                  <a:cubicBezTo>
                    <a:pt x="15108" y="19526"/>
                    <a:pt x="14229" y="19505"/>
                    <a:pt x="13329" y="19505"/>
                  </a:cubicBezTo>
                  <a:lnTo>
                    <a:pt x="12994" y="19505"/>
                  </a:lnTo>
                  <a:cubicBezTo>
                    <a:pt x="13308" y="17789"/>
                    <a:pt x="13455" y="16052"/>
                    <a:pt x="13455" y="14337"/>
                  </a:cubicBezTo>
                  <a:close/>
                  <a:moveTo>
                    <a:pt x="7019" y="8552"/>
                  </a:moveTo>
                  <a:cubicBezTo>
                    <a:pt x="7281" y="8552"/>
                    <a:pt x="7601" y="8761"/>
                    <a:pt x="7701" y="9022"/>
                  </a:cubicBezTo>
                  <a:cubicBezTo>
                    <a:pt x="7868" y="9461"/>
                    <a:pt x="7763" y="10089"/>
                    <a:pt x="7763" y="10570"/>
                  </a:cubicBezTo>
                  <a:cubicBezTo>
                    <a:pt x="7763" y="11889"/>
                    <a:pt x="7722" y="13186"/>
                    <a:pt x="7680" y="14483"/>
                  </a:cubicBezTo>
                  <a:cubicBezTo>
                    <a:pt x="7617" y="16450"/>
                    <a:pt x="7680" y="18626"/>
                    <a:pt x="7198" y="20572"/>
                  </a:cubicBezTo>
                  <a:cubicBezTo>
                    <a:pt x="7157" y="20384"/>
                    <a:pt x="7136" y="20195"/>
                    <a:pt x="7094" y="20028"/>
                  </a:cubicBezTo>
                  <a:cubicBezTo>
                    <a:pt x="6947" y="19003"/>
                    <a:pt x="6843" y="17977"/>
                    <a:pt x="6801" y="16952"/>
                  </a:cubicBezTo>
                  <a:cubicBezTo>
                    <a:pt x="6654" y="14483"/>
                    <a:pt x="6613" y="12014"/>
                    <a:pt x="6613" y="9545"/>
                  </a:cubicBezTo>
                  <a:cubicBezTo>
                    <a:pt x="6613" y="9336"/>
                    <a:pt x="6613" y="9106"/>
                    <a:pt x="6654" y="8896"/>
                  </a:cubicBezTo>
                  <a:cubicBezTo>
                    <a:pt x="6688" y="8650"/>
                    <a:pt x="6840" y="8552"/>
                    <a:pt x="7019" y="8552"/>
                  </a:cubicBezTo>
                  <a:close/>
                  <a:moveTo>
                    <a:pt x="12429" y="7620"/>
                  </a:moveTo>
                  <a:cubicBezTo>
                    <a:pt x="12555" y="7788"/>
                    <a:pt x="12660" y="7997"/>
                    <a:pt x="12701" y="8206"/>
                  </a:cubicBezTo>
                  <a:cubicBezTo>
                    <a:pt x="12848" y="8666"/>
                    <a:pt x="12785" y="9252"/>
                    <a:pt x="12785" y="9733"/>
                  </a:cubicBezTo>
                  <a:cubicBezTo>
                    <a:pt x="12785" y="11156"/>
                    <a:pt x="12722" y="12558"/>
                    <a:pt x="12680" y="13981"/>
                  </a:cubicBezTo>
                  <a:cubicBezTo>
                    <a:pt x="12597" y="16073"/>
                    <a:pt x="12680" y="18521"/>
                    <a:pt x="12095" y="20572"/>
                  </a:cubicBezTo>
                  <a:cubicBezTo>
                    <a:pt x="12032" y="20342"/>
                    <a:pt x="11969" y="20132"/>
                    <a:pt x="11948" y="19902"/>
                  </a:cubicBezTo>
                  <a:cubicBezTo>
                    <a:pt x="11760" y="18814"/>
                    <a:pt x="11655" y="17705"/>
                    <a:pt x="11592" y="16617"/>
                  </a:cubicBezTo>
                  <a:cubicBezTo>
                    <a:pt x="11425" y="13960"/>
                    <a:pt x="11362" y="11324"/>
                    <a:pt x="11362" y="8666"/>
                  </a:cubicBezTo>
                  <a:cubicBezTo>
                    <a:pt x="11362" y="8373"/>
                    <a:pt x="11383" y="8101"/>
                    <a:pt x="11467" y="7808"/>
                  </a:cubicBezTo>
                  <a:lnTo>
                    <a:pt x="12429" y="7620"/>
                  </a:lnTo>
                  <a:close/>
                  <a:moveTo>
                    <a:pt x="16658" y="8541"/>
                  </a:moveTo>
                  <a:cubicBezTo>
                    <a:pt x="16932" y="8541"/>
                    <a:pt x="17268" y="8748"/>
                    <a:pt x="17367" y="9022"/>
                  </a:cubicBezTo>
                  <a:cubicBezTo>
                    <a:pt x="17535" y="9482"/>
                    <a:pt x="17451" y="10089"/>
                    <a:pt x="17451" y="10591"/>
                  </a:cubicBezTo>
                  <a:cubicBezTo>
                    <a:pt x="17451" y="11889"/>
                    <a:pt x="17430" y="13186"/>
                    <a:pt x="17367" y="14483"/>
                  </a:cubicBezTo>
                  <a:cubicBezTo>
                    <a:pt x="17305" y="16450"/>
                    <a:pt x="17367" y="18647"/>
                    <a:pt x="16844" y="20593"/>
                  </a:cubicBezTo>
                  <a:cubicBezTo>
                    <a:pt x="16802" y="20363"/>
                    <a:pt x="16740" y="20112"/>
                    <a:pt x="16719" y="19860"/>
                  </a:cubicBezTo>
                  <a:cubicBezTo>
                    <a:pt x="16572" y="18856"/>
                    <a:pt x="16468" y="17831"/>
                    <a:pt x="16426" y="16806"/>
                  </a:cubicBezTo>
                  <a:cubicBezTo>
                    <a:pt x="16279" y="14378"/>
                    <a:pt x="16237" y="11972"/>
                    <a:pt x="16217" y="9545"/>
                  </a:cubicBezTo>
                  <a:cubicBezTo>
                    <a:pt x="16217" y="9315"/>
                    <a:pt x="16237" y="9106"/>
                    <a:pt x="16279" y="8876"/>
                  </a:cubicBezTo>
                  <a:cubicBezTo>
                    <a:pt x="16313" y="8638"/>
                    <a:pt x="16471" y="8541"/>
                    <a:pt x="16658" y="8541"/>
                  </a:cubicBezTo>
                  <a:close/>
                  <a:moveTo>
                    <a:pt x="12841" y="1"/>
                  </a:moveTo>
                  <a:cubicBezTo>
                    <a:pt x="12805" y="1"/>
                    <a:pt x="12764" y="71"/>
                    <a:pt x="12764" y="150"/>
                  </a:cubicBezTo>
                  <a:cubicBezTo>
                    <a:pt x="12785" y="402"/>
                    <a:pt x="12785" y="653"/>
                    <a:pt x="12806" y="904"/>
                  </a:cubicBezTo>
                  <a:cubicBezTo>
                    <a:pt x="12618" y="904"/>
                    <a:pt x="12429" y="883"/>
                    <a:pt x="12220" y="883"/>
                  </a:cubicBezTo>
                  <a:cubicBezTo>
                    <a:pt x="12220" y="862"/>
                    <a:pt x="12220" y="841"/>
                    <a:pt x="12220" y="820"/>
                  </a:cubicBezTo>
                  <a:cubicBezTo>
                    <a:pt x="12199" y="715"/>
                    <a:pt x="12178" y="590"/>
                    <a:pt x="12178" y="464"/>
                  </a:cubicBezTo>
                  <a:cubicBezTo>
                    <a:pt x="12178" y="427"/>
                    <a:pt x="12162" y="356"/>
                    <a:pt x="12114" y="356"/>
                  </a:cubicBezTo>
                  <a:cubicBezTo>
                    <a:pt x="12108" y="356"/>
                    <a:pt x="12101" y="357"/>
                    <a:pt x="12095" y="360"/>
                  </a:cubicBezTo>
                  <a:cubicBezTo>
                    <a:pt x="12053" y="402"/>
                    <a:pt x="12053" y="464"/>
                    <a:pt x="12053" y="527"/>
                  </a:cubicBezTo>
                  <a:cubicBezTo>
                    <a:pt x="12053" y="632"/>
                    <a:pt x="12074" y="757"/>
                    <a:pt x="12116" y="883"/>
                  </a:cubicBezTo>
                  <a:lnTo>
                    <a:pt x="11781" y="883"/>
                  </a:lnTo>
                  <a:cubicBezTo>
                    <a:pt x="11760" y="611"/>
                    <a:pt x="11739" y="360"/>
                    <a:pt x="11718" y="109"/>
                  </a:cubicBezTo>
                  <a:cubicBezTo>
                    <a:pt x="11711" y="50"/>
                    <a:pt x="11693" y="27"/>
                    <a:pt x="11673" y="27"/>
                  </a:cubicBezTo>
                  <a:cubicBezTo>
                    <a:pt x="11636" y="27"/>
                    <a:pt x="11592" y="104"/>
                    <a:pt x="11592" y="171"/>
                  </a:cubicBezTo>
                  <a:cubicBezTo>
                    <a:pt x="11613" y="402"/>
                    <a:pt x="11634" y="653"/>
                    <a:pt x="11655" y="883"/>
                  </a:cubicBezTo>
                  <a:cubicBezTo>
                    <a:pt x="11467" y="883"/>
                    <a:pt x="11279" y="904"/>
                    <a:pt x="11090" y="925"/>
                  </a:cubicBezTo>
                  <a:lnTo>
                    <a:pt x="11027" y="506"/>
                  </a:lnTo>
                  <a:cubicBezTo>
                    <a:pt x="11027" y="490"/>
                    <a:pt x="11003" y="450"/>
                    <a:pt x="10973" y="450"/>
                  </a:cubicBezTo>
                  <a:cubicBezTo>
                    <a:pt x="10964" y="450"/>
                    <a:pt x="10954" y="454"/>
                    <a:pt x="10944" y="464"/>
                  </a:cubicBezTo>
                  <a:cubicBezTo>
                    <a:pt x="10923" y="506"/>
                    <a:pt x="10902" y="569"/>
                    <a:pt x="10923" y="632"/>
                  </a:cubicBezTo>
                  <a:lnTo>
                    <a:pt x="10965" y="946"/>
                  </a:lnTo>
                  <a:cubicBezTo>
                    <a:pt x="10714" y="966"/>
                    <a:pt x="10463" y="987"/>
                    <a:pt x="10232" y="1050"/>
                  </a:cubicBezTo>
                  <a:cubicBezTo>
                    <a:pt x="10191" y="799"/>
                    <a:pt x="10149" y="569"/>
                    <a:pt x="10065" y="339"/>
                  </a:cubicBezTo>
                  <a:cubicBezTo>
                    <a:pt x="10055" y="318"/>
                    <a:pt x="10039" y="307"/>
                    <a:pt x="10023" y="307"/>
                  </a:cubicBezTo>
                  <a:cubicBezTo>
                    <a:pt x="10007" y="307"/>
                    <a:pt x="9992" y="318"/>
                    <a:pt x="9981" y="339"/>
                  </a:cubicBezTo>
                  <a:cubicBezTo>
                    <a:pt x="9960" y="381"/>
                    <a:pt x="9960" y="443"/>
                    <a:pt x="9981" y="506"/>
                  </a:cubicBezTo>
                  <a:cubicBezTo>
                    <a:pt x="10044" y="694"/>
                    <a:pt x="10086" y="862"/>
                    <a:pt x="10107" y="1071"/>
                  </a:cubicBezTo>
                  <a:cubicBezTo>
                    <a:pt x="9877" y="1113"/>
                    <a:pt x="9647" y="1155"/>
                    <a:pt x="9437" y="1218"/>
                  </a:cubicBezTo>
                  <a:cubicBezTo>
                    <a:pt x="9395" y="1092"/>
                    <a:pt x="9375" y="966"/>
                    <a:pt x="9333" y="862"/>
                  </a:cubicBezTo>
                  <a:cubicBezTo>
                    <a:pt x="9322" y="841"/>
                    <a:pt x="9307" y="830"/>
                    <a:pt x="9291" y="830"/>
                  </a:cubicBezTo>
                  <a:cubicBezTo>
                    <a:pt x="9275" y="830"/>
                    <a:pt x="9259" y="841"/>
                    <a:pt x="9249" y="862"/>
                  </a:cubicBezTo>
                  <a:cubicBezTo>
                    <a:pt x="9228" y="925"/>
                    <a:pt x="9228" y="987"/>
                    <a:pt x="9249" y="1029"/>
                  </a:cubicBezTo>
                  <a:cubicBezTo>
                    <a:pt x="9270" y="1113"/>
                    <a:pt x="9291" y="1176"/>
                    <a:pt x="9312" y="1238"/>
                  </a:cubicBezTo>
                  <a:cubicBezTo>
                    <a:pt x="9103" y="1301"/>
                    <a:pt x="8914" y="1343"/>
                    <a:pt x="8705" y="1406"/>
                  </a:cubicBezTo>
                  <a:cubicBezTo>
                    <a:pt x="8684" y="1343"/>
                    <a:pt x="8663" y="1280"/>
                    <a:pt x="8642" y="1197"/>
                  </a:cubicBezTo>
                  <a:cubicBezTo>
                    <a:pt x="8642" y="1167"/>
                    <a:pt x="8621" y="1137"/>
                    <a:pt x="8594" y="1137"/>
                  </a:cubicBezTo>
                  <a:cubicBezTo>
                    <a:pt x="8583" y="1137"/>
                    <a:pt x="8571" y="1142"/>
                    <a:pt x="8558" y="1155"/>
                  </a:cubicBezTo>
                  <a:cubicBezTo>
                    <a:pt x="8517" y="1197"/>
                    <a:pt x="8517" y="1259"/>
                    <a:pt x="8538" y="1322"/>
                  </a:cubicBezTo>
                  <a:cubicBezTo>
                    <a:pt x="8538" y="1364"/>
                    <a:pt x="8558" y="1406"/>
                    <a:pt x="8579" y="1469"/>
                  </a:cubicBezTo>
                  <a:cubicBezTo>
                    <a:pt x="8391" y="1510"/>
                    <a:pt x="8203" y="1594"/>
                    <a:pt x="8014" y="1657"/>
                  </a:cubicBezTo>
                  <a:cubicBezTo>
                    <a:pt x="7868" y="1280"/>
                    <a:pt x="7742" y="883"/>
                    <a:pt x="7617" y="485"/>
                  </a:cubicBezTo>
                  <a:cubicBezTo>
                    <a:pt x="7608" y="459"/>
                    <a:pt x="7598" y="449"/>
                    <a:pt x="7587" y="449"/>
                  </a:cubicBezTo>
                  <a:cubicBezTo>
                    <a:pt x="7545" y="449"/>
                    <a:pt x="7496" y="607"/>
                    <a:pt x="7512" y="674"/>
                  </a:cubicBezTo>
                  <a:cubicBezTo>
                    <a:pt x="7638" y="1008"/>
                    <a:pt x="7742" y="1364"/>
                    <a:pt x="7889" y="1720"/>
                  </a:cubicBezTo>
                  <a:cubicBezTo>
                    <a:pt x="7680" y="1803"/>
                    <a:pt x="7450" y="1887"/>
                    <a:pt x="7240" y="1992"/>
                  </a:cubicBezTo>
                  <a:cubicBezTo>
                    <a:pt x="7178" y="1929"/>
                    <a:pt x="7136" y="1845"/>
                    <a:pt x="7094" y="1762"/>
                  </a:cubicBezTo>
                  <a:cubicBezTo>
                    <a:pt x="7081" y="1735"/>
                    <a:pt x="7068" y="1725"/>
                    <a:pt x="7055" y="1725"/>
                  </a:cubicBezTo>
                  <a:cubicBezTo>
                    <a:pt x="7009" y="1725"/>
                    <a:pt x="6973" y="1879"/>
                    <a:pt x="6989" y="1929"/>
                  </a:cubicBezTo>
                  <a:cubicBezTo>
                    <a:pt x="7031" y="2013"/>
                    <a:pt x="7052" y="2034"/>
                    <a:pt x="7073" y="2075"/>
                  </a:cubicBezTo>
                  <a:lnTo>
                    <a:pt x="6906" y="2159"/>
                  </a:lnTo>
                  <a:cubicBezTo>
                    <a:pt x="6885" y="2159"/>
                    <a:pt x="6885" y="2159"/>
                    <a:pt x="6864" y="2180"/>
                  </a:cubicBezTo>
                  <a:cubicBezTo>
                    <a:pt x="6738" y="2243"/>
                    <a:pt x="6613" y="2306"/>
                    <a:pt x="6487" y="2389"/>
                  </a:cubicBezTo>
                  <a:cubicBezTo>
                    <a:pt x="6403" y="2326"/>
                    <a:pt x="6341" y="2264"/>
                    <a:pt x="6320" y="2159"/>
                  </a:cubicBezTo>
                  <a:cubicBezTo>
                    <a:pt x="6309" y="2138"/>
                    <a:pt x="6294" y="2128"/>
                    <a:pt x="6278" y="2128"/>
                  </a:cubicBezTo>
                  <a:cubicBezTo>
                    <a:pt x="6262" y="2128"/>
                    <a:pt x="6246" y="2138"/>
                    <a:pt x="6236" y="2159"/>
                  </a:cubicBezTo>
                  <a:cubicBezTo>
                    <a:pt x="6215" y="2222"/>
                    <a:pt x="6215" y="2285"/>
                    <a:pt x="6236" y="2347"/>
                  </a:cubicBezTo>
                  <a:cubicBezTo>
                    <a:pt x="6257" y="2389"/>
                    <a:pt x="6278" y="2452"/>
                    <a:pt x="6320" y="2494"/>
                  </a:cubicBezTo>
                  <a:cubicBezTo>
                    <a:pt x="6173" y="2578"/>
                    <a:pt x="6027" y="2661"/>
                    <a:pt x="5859" y="2745"/>
                  </a:cubicBezTo>
                  <a:cubicBezTo>
                    <a:pt x="5797" y="2619"/>
                    <a:pt x="5734" y="2494"/>
                    <a:pt x="5671" y="2347"/>
                  </a:cubicBezTo>
                  <a:cubicBezTo>
                    <a:pt x="5671" y="2326"/>
                    <a:pt x="5661" y="2316"/>
                    <a:pt x="5648" y="2316"/>
                  </a:cubicBezTo>
                  <a:cubicBezTo>
                    <a:pt x="5634" y="2316"/>
                    <a:pt x="5619" y="2326"/>
                    <a:pt x="5608" y="2347"/>
                  </a:cubicBezTo>
                  <a:cubicBezTo>
                    <a:pt x="5566" y="2410"/>
                    <a:pt x="5566" y="2473"/>
                    <a:pt x="5608" y="2536"/>
                  </a:cubicBezTo>
                  <a:cubicBezTo>
                    <a:pt x="5650" y="2640"/>
                    <a:pt x="5692" y="2745"/>
                    <a:pt x="5755" y="2850"/>
                  </a:cubicBezTo>
                  <a:cubicBezTo>
                    <a:pt x="5566" y="2954"/>
                    <a:pt x="5378" y="3101"/>
                    <a:pt x="5211" y="3226"/>
                  </a:cubicBezTo>
                  <a:lnTo>
                    <a:pt x="4939" y="2870"/>
                  </a:lnTo>
                  <a:cubicBezTo>
                    <a:pt x="4926" y="2858"/>
                    <a:pt x="4914" y="2853"/>
                    <a:pt x="4903" y="2853"/>
                  </a:cubicBezTo>
                  <a:cubicBezTo>
                    <a:pt x="4876" y="2853"/>
                    <a:pt x="4855" y="2883"/>
                    <a:pt x="4855" y="2912"/>
                  </a:cubicBezTo>
                  <a:cubicBezTo>
                    <a:pt x="4834" y="2954"/>
                    <a:pt x="4834" y="3017"/>
                    <a:pt x="4855" y="3080"/>
                  </a:cubicBezTo>
                  <a:lnTo>
                    <a:pt x="4981" y="3268"/>
                  </a:lnTo>
                  <a:cubicBezTo>
                    <a:pt x="4834" y="3394"/>
                    <a:pt x="4667" y="3519"/>
                    <a:pt x="4520" y="3645"/>
                  </a:cubicBezTo>
                  <a:cubicBezTo>
                    <a:pt x="4478" y="3540"/>
                    <a:pt x="4416" y="3477"/>
                    <a:pt x="4353" y="3415"/>
                  </a:cubicBezTo>
                  <a:cubicBezTo>
                    <a:pt x="4348" y="3411"/>
                    <a:pt x="4343" y="3409"/>
                    <a:pt x="4338" y="3409"/>
                  </a:cubicBezTo>
                  <a:cubicBezTo>
                    <a:pt x="4284" y="3409"/>
                    <a:pt x="4253" y="3606"/>
                    <a:pt x="4311" y="3645"/>
                  </a:cubicBezTo>
                  <a:cubicBezTo>
                    <a:pt x="4332" y="3666"/>
                    <a:pt x="4374" y="3707"/>
                    <a:pt x="4395" y="3749"/>
                  </a:cubicBezTo>
                  <a:cubicBezTo>
                    <a:pt x="3432" y="4586"/>
                    <a:pt x="2595" y="5570"/>
                    <a:pt x="1926" y="6658"/>
                  </a:cubicBezTo>
                  <a:cubicBezTo>
                    <a:pt x="754" y="8583"/>
                    <a:pt x="336" y="10801"/>
                    <a:pt x="336" y="12998"/>
                  </a:cubicBezTo>
                  <a:cubicBezTo>
                    <a:pt x="336" y="14546"/>
                    <a:pt x="1" y="16534"/>
                    <a:pt x="628" y="17998"/>
                  </a:cubicBezTo>
                  <a:cubicBezTo>
                    <a:pt x="859" y="18521"/>
                    <a:pt x="1235" y="18940"/>
                    <a:pt x="1737" y="19212"/>
                  </a:cubicBezTo>
                  <a:cubicBezTo>
                    <a:pt x="2072" y="19442"/>
                    <a:pt x="2449" y="19568"/>
                    <a:pt x="2825" y="19630"/>
                  </a:cubicBezTo>
                  <a:cubicBezTo>
                    <a:pt x="3483" y="19792"/>
                    <a:pt x="4207" y="19835"/>
                    <a:pt x="4928" y="19835"/>
                  </a:cubicBezTo>
                  <a:cubicBezTo>
                    <a:pt x="5422" y="19835"/>
                    <a:pt x="5914" y="19815"/>
                    <a:pt x="6382" y="19798"/>
                  </a:cubicBezTo>
                  <a:cubicBezTo>
                    <a:pt x="6403" y="20321"/>
                    <a:pt x="6487" y="21262"/>
                    <a:pt x="6906" y="21367"/>
                  </a:cubicBezTo>
                  <a:cubicBezTo>
                    <a:pt x="6963" y="21380"/>
                    <a:pt x="7018" y="21387"/>
                    <a:pt x="7068" y="21387"/>
                  </a:cubicBezTo>
                  <a:cubicBezTo>
                    <a:pt x="7497" y="21387"/>
                    <a:pt x="7691" y="20944"/>
                    <a:pt x="7784" y="20551"/>
                  </a:cubicBezTo>
                  <a:cubicBezTo>
                    <a:pt x="7847" y="20300"/>
                    <a:pt x="7910" y="20028"/>
                    <a:pt x="7952" y="19777"/>
                  </a:cubicBezTo>
                  <a:lnTo>
                    <a:pt x="11111" y="19819"/>
                  </a:lnTo>
                  <a:cubicBezTo>
                    <a:pt x="11174" y="20446"/>
                    <a:pt x="11320" y="21283"/>
                    <a:pt x="11760" y="21388"/>
                  </a:cubicBezTo>
                  <a:cubicBezTo>
                    <a:pt x="11820" y="21400"/>
                    <a:pt x="11877" y="21406"/>
                    <a:pt x="11930" y="21406"/>
                  </a:cubicBezTo>
                  <a:cubicBezTo>
                    <a:pt x="12435" y="21406"/>
                    <a:pt x="12651" y="20900"/>
                    <a:pt x="12764" y="20446"/>
                  </a:cubicBezTo>
                  <a:cubicBezTo>
                    <a:pt x="12827" y="20237"/>
                    <a:pt x="12869" y="20049"/>
                    <a:pt x="12911" y="19840"/>
                  </a:cubicBezTo>
                  <a:cubicBezTo>
                    <a:pt x="13423" y="19850"/>
                    <a:pt x="13936" y="19855"/>
                    <a:pt x="14448" y="19855"/>
                  </a:cubicBezTo>
                  <a:cubicBezTo>
                    <a:pt x="14961" y="19855"/>
                    <a:pt x="15474" y="19850"/>
                    <a:pt x="15986" y="19840"/>
                  </a:cubicBezTo>
                  <a:cubicBezTo>
                    <a:pt x="16028" y="20425"/>
                    <a:pt x="16133" y="21283"/>
                    <a:pt x="16551" y="21367"/>
                  </a:cubicBezTo>
                  <a:cubicBezTo>
                    <a:pt x="16611" y="21381"/>
                    <a:pt x="16667" y="21387"/>
                    <a:pt x="16720" y="21387"/>
                  </a:cubicBezTo>
                  <a:cubicBezTo>
                    <a:pt x="17145" y="21387"/>
                    <a:pt x="17339" y="20963"/>
                    <a:pt x="17451" y="20572"/>
                  </a:cubicBezTo>
                  <a:cubicBezTo>
                    <a:pt x="17514" y="20321"/>
                    <a:pt x="17556" y="20070"/>
                    <a:pt x="17618" y="19840"/>
                  </a:cubicBezTo>
                  <a:lnTo>
                    <a:pt x="18978" y="19798"/>
                  </a:lnTo>
                  <a:cubicBezTo>
                    <a:pt x="19439" y="19798"/>
                    <a:pt x="19836" y="19777"/>
                    <a:pt x="20234" y="19735"/>
                  </a:cubicBezTo>
                  <a:cubicBezTo>
                    <a:pt x="21803" y="19672"/>
                    <a:pt x="23100" y="18961"/>
                    <a:pt x="23603" y="17308"/>
                  </a:cubicBezTo>
                  <a:cubicBezTo>
                    <a:pt x="23854" y="16471"/>
                    <a:pt x="23665" y="15383"/>
                    <a:pt x="23665" y="14525"/>
                  </a:cubicBezTo>
                  <a:cubicBezTo>
                    <a:pt x="23665" y="13688"/>
                    <a:pt x="23728" y="12851"/>
                    <a:pt x="23686" y="12035"/>
                  </a:cubicBezTo>
                  <a:lnTo>
                    <a:pt x="23686" y="11972"/>
                  </a:lnTo>
                  <a:cubicBezTo>
                    <a:pt x="23519" y="8792"/>
                    <a:pt x="22096" y="5821"/>
                    <a:pt x="19711" y="3728"/>
                  </a:cubicBezTo>
                  <a:cubicBezTo>
                    <a:pt x="19732" y="3645"/>
                    <a:pt x="19774" y="3582"/>
                    <a:pt x="19794" y="3519"/>
                  </a:cubicBezTo>
                  <a:cubicBezTo>
                    <a:pt x="19815" y="3456"/>
                    <a:pt x="19815" y="3394"/>
                    <a:pt x="19794" y="3352"/>
                  </a:cubicBezTo>
                  <a:cubicBezTo>
                    <a:pt x="19782" y="3339"/>
                    <a:pt x="19770" y="3334"/>
                    <a:pt x="19759" y="3334"/>
                  </a:cubicBezTo>
                  <a:cubicBezTo>
                    <a:pt x="19732" y="3334"/>
                    <a:pt x="19711" y="3364"/>
                    <a:pt x="19711" y="3394"/>
                  </a:cubicBezTo>
                  <a:cubicBezTo>
                    <a:pt x="19690" y="3477"/>
                    <a:pt x="19648" y="3540"/>
                    <a:pt x="19585" y="3603"/>
                  </a:cubicBezTo>
                  <a:cubicBezTo>
                    <a:pt x="19460" y="3498"/>
                    <a:pt x="19334" y="3394"/>
                    <a:pt x="19209" y="3310"/>
                  </a:cubicBezTo>
                  <a:lnTo>
                    <a:pt x="19334" y="3142"/>
                  </a:lnTo>
                  <a:cubicBezTo>
                    <a:pt x="19368" y="3091"/>
                    <a:pt x="19347" y="2927"/>
                    <a:pt x="19292" y="2927"/>
                  </a:cubicBezTo>
                  <a:cubicBezTo>
                    <a:pt x="19279" y="2927"/>
                    <a:pt x="19266" y="2935"/>
                    <a:pt x="19250" y="2954"/>
                  </a:cubicBezTo>
                  <a:cubicBezTo>
                    <a:pt x="19188" y="3038"/>
                    <a:pt x="19125" y="3122"/>
                    <a:pt x="19062" y="3205"/>
                  </a:cubicBezTo>
                  <a:lnTo>
                    <a:pt x="18811" y="2996"/>
                  </a:lnTo>
                  <a:cubicBezTo>
                    <a:pt x="18916" y="2870"/>
                    <a:pt x="19020" y="2745"/>
                    <a:pt x="19125" y="2598"/>
                  </a:cubicBezTo>
                  <a:cubicBezTo>
                    <a:pt x="19167" y="2557"/>
                    <a:pt x="19167" y="2494"/>
                    <a:pt x="19167" y="2431"/>
                  </a:cubicBezTo>
                  <a:cubicBezTo>
                    <a:pt x="19167" y="2415"/>
                    <a:pt x="19143" y="2375"/>
                    <a:pt x="19113" y="2375"/>
                  </a:cubicBezTo>
                  <a:cubicBezTo>
                    <a:pt x="19103" y="2375"/>
                    <a:pt x="19093" y="2379"/>
                    <a:pt x="19083" y="2389"/>
                  </a:cubicBezTo>
                  <a:cubicBezTo>
                    <a:pt x="18937" y="2557"/>
                    <a:pt x="18832" y="2745"/>
                    <a:pt x="18665" y="2912"/>
                  </a:cubicBezTo>
                  <a:cubicBezTo>
                    <a:pt x="18497" y="2808"/>
                    <a:pt x="18351" y="2682"/>
                    <a:pt x="18183" y="2598"/>
                  </a:cubicBezTo>
                  <a:cubicBezTo>
                    <a:pt x="18204" y="2557"/>
                    <a:pt x="18204" y="2515"/>
                    <a:pt x="18225" y="2473"/>
                  </a:cubicBezTo>
                  <a:cubicBezTo>
                    <a:pt x="18246" y="2410"/>
                    <a:pt x="18246" y="2347"/>
                    <a:pt x="18225" y="2306"/>
                  </a:cubicBezTo>
                  <a:cubicBezTo>
                    <a:pt x="18219" y="2293"/>
                    <a:pt x="18211" y="2288"/>
                    <a:pt x="18202" y="2288"/>
                  </a:cubicBezTo>
                  <a:cubicBezTo>
                    <a:pt x="18182" y="2288"/>
                    <a:pt x="18156" y="2318"/>
                    <a:pt x="18142" y="2347"/>
                  </a:cubicBezTo>
                  <a:cubicBezTo>
                    <a:pt x="18121" y="2410"/>
                    <a:pt x="18100" y="2452"/>
                    <a:pt x="18058" y="2515"/>
                  </a:cubicBezTo>
                  <a:cubicBezTo>
                    <a:pt x="17932" y="2431"/>
                    <a:pt x="17807" y="2368"/>
                    <a:pt x="17681" y="2306"/>
                  </a:cubicBezTo>
                  <a:cubicBezTo>
                    <a:pt x="17765" y="2201"/>
                    <a:pt x="17828" y="2096"/>
                    <a:pt x="17911" y="1992"/>
                  </a:cubicBezTo>
                  <a:cubicBezTo>
                    <a:pt x="17932" y="1950"/>
                    <a:pt x="17953" y="1887"/>
                    <a:pt x="17932" y="1824"/>
                  </a:cubicBezTo>
                  <a:cubicBezTo>
                    <a:pt x="17932" y="1808"/>
                    <a:pt x="17908" y="1768"/>
                    <a:pt x="17887" y="1768"/>
                  </a:cubicBezTo>
                  <a:cubicBezTo>
                    <a:pt x="17881" y="1768"/>
                    <a:pt x="17875" y="1772"/>
                    <a:pt x="17870" y="1782"/>
                  </a:cubicBezTo>
                  <a:cubicBezTo>
                    <a:pt x="17744" y="1929"/>
                    <a:pt x="17639" y="2075"/>
                    <a:pt x="17556" y="2222"/>
                  </a:cubicBezTo>
                  <a:cubicBezTo>
                    <a:pt x="17367" y="2138"/>
                    <a:pt x="17200" y="2034"/>
                    <a:pt x="17012" y="1971"/>
                  </a:cubicBezTo>
                  <a:cubicBezTo>
                    <a:pt x="17074" y="1887"/>
                    <a:pt x="17137" y="1782"/>
                    <a:pt x="17158" y="1678"/>
                  </a:cubicBezTo>
                  <a:cubicBezTo>
                    <a:pt x="17179" y="1615"/>
                    <a:pt x="17179" y="1573"/>
                    <a:pt x="17158" y="1510"/>
                  </a:cubicBezTo>
                  <a:cubicBezTo>
                    <a:pt x="17152" y="1498"/>
                    <a:pt x="17144" y="1493"/>
                    <a:pt x="17135" y="1493"/>
                  </a:cubicBezTo>
                  <a:cubicBezTo>
                    <a:pt x="17114" y="1493"/>
                    <a:pt x="17089" y="1523"/>
                    <a:pt x="17074" y="1552"/>
                  </a:cubicBezTo>
                  <a:cubicBezTo>
                    <a:pt x="17033" y="1657"/>
                    <a:pt x="16970" y="1762"/>
                    <a:pt x="16886" y="1845"/>
                  </a:cubicBezTo>
                  <a:cubicBezTo>
                    <a:pt x="16886" y="1866"/>
                    <a:pt x="16865" y="1866"/>
                    <a:pt x="16865" y="1887"/>
                  </a:cubicBezTo>
                  <a:cubicBezTo>
                    <a:pt x="16698" y="1803"/>
                    <a:pt x="16530" y="1741"/>
                    <a:pt x="16363" y="1678"/>
                  </a:cubicBezTo>
                  <a:lnTo>
                    <a:pt x="16363" y="1657"/>
                  </a:lnTo>
                  <a:cubicBezTo>
                    <a:pt x="16405" y="1531"/>
                    <a:pt x="16447" y="1427"/>
                    <a:pt x="16468" y="1301"/>
                  </a:cubicBezTo>
                  <a:cubicBezTo>
                    <a:pt x="16468" y="1280"/>
                    <a:pt x="16468" y="1176"/>
                    <a:pt x="16405" y="1176"/>
                  </a:cubicBezTo>
                  <a:cubicBezTo>
                    <a:pt x="16363" y="1176"/>
                    <a:pt x="16342" y="1259"/>
                    <a:pt x="16342" y="1301"/>
                  </a:cubicBezTo>
                  <a:cubicBezTo>
                    <a:pt x="16321" y="1385"/>
                    <a:pt x="16300" y="1448"/>
                    <a:pt x="16258" y="1510"/>
                  </a:cubicBezTo>
                  <a:cubicBezTo>
                    <a:pt x="16258" y="1552"/>
                    <a:pt x="16258" y="1615"/>
                    <a:pt x="16258" y="1657"/>
                  </a:cubicBezTo>
                  <a:cubicBezTo>
                    <a:pt x="16049" y="1573"/>
                    <a:pt x="15840" y="1490"/>
                    <a:pt x="15631" y="1427"/>
                  </a:cubicBezTo>
                  <a:cubicBezTo>
                    <a:pt x="15673" y="1343"/>
                    <a:pt x="15714" y="1280"/>
                    <a:pt x="15756" y="1218"/>
                  </a:cubicBezTo>
                  <a:cubicBezTo>
                    <a:pt x="15777" y="1155"/>
                    <a:pt x="15777" y="1092"/>
                    <a:pt x="15756" y="1029"/>
                  </a:cubicBezTo>
                  <a:cubicBezTo>
                    <a:pt x="15746" y="1008"/>
                    <a:pt x="15730" y="998"/>
                    <a:pt x="15714" y="998"/>
                  </a:cubicBezTo>
                  <a:cubicBezTo>
                    <a:pt x="15699" y="998"/>
                    <a:pt x="15683" y="1008"/>
                    <a:pt x="15673" y="1029"/>
                  </a:cubicBezTo>
                  <a:cubicBezTo>
                    <a:pt x="15610" y="1155"/>
                    <a:pt x="15547" y="1259"/>
                    <a:pt x="15463" y="1364"/>
                  </a:cubicBezTo>
                  <a:lnTo>
                    <a:pt x="15463" y="1385"/>
                  </a:lnTo>
                  <a:cubicBezTo>
                    <a:pt x="15317" y="1322"/>
                    <a:pt x="15170" y="1280"/>
                    <a:pt x="15003" y="1238"/>
                  </a:cubicBezTo>
                  <a:cubicBezTo>
                    <a:pt x="15024" y="1092"/>
                    <a:pt x="15045" y="946"/>
                    <a:pt x="15045" y="799"/>
                  </a:cubicBezTo>
                  <a:cubicBezTo>
                    <a:pt x="15045" y="757"/>
                    <a:pt x="15045" y="674"/>
                    <a:pt x="14982" y="674"/>
                  </a:cubicBezTo>
                  <a:cubicBezTo>
                    <a:pt x="14978" y="672"/>
                    <a:pt x="14975" y="671"/>
                    <a:pt x="14971" y="671"/>
                  </a:cubicBezTo>
                  <a:cubicBezTo>
                    <a:pt x="14937" y="671"/>
                    <a:pt x="14919" y="759"/>
                    <a:pt x="14919" y="778"/>
                  </a:cubicBezTo>
                  <a:cubicBezTo>
                    <a:pt x="14919" y="925"/>
                    <a:pt x="14919" y="1071"/>
                    <a:pt x="14877" y="1218"/>
                  </a:cubicBezTo>
                  <a:lnTo>
                    <a:pt x="14626" y="1155"/>
                  </a:lnTo>
                  <a:cubicBezTo>
                    <a:pt x="14480" y="1113"/>
                    <a:pt x="14333" y="1092"/>
                    <a:pt x="14166" y="1050"/>
                  </a:cubicBezTo>
                  <a:lnTo>
                    <a:pt x="14166" y="611"/>
                  </a:lnTo>
                  <a:cubicBezTo>
                    <a:pt x="14166" y="569"/>
                    <a:pt x="14166" y="485"/>
                    <a:pt x="14124" y="485"/>
                  </a:cubicBezTo>
                  <a:cubicBezTo>
                    <a:pt x="14061" y="485"/>
                    <a:pt x="14061" y="569"/>
                    <a:pt x="14061" y="590"/>
                  </a:cubicBezTo>
                  <a:cubicBezTo>
                    <a:pt x="14061" y="736"/>
                    <a:pt x="14040" y="883"/>
                    <a:pt x="14040" y="1029"/>
                  </a:cubicBezTo>
                  <a:cubicBezTo>
                    <a:pt x="13873" y="1008"/>
                    <a:pt x="13685" y="987"/>
                    <a:pt x="13496" y="946"/>
                  </a:cubicBezTo>
                  <a:lnTo>
                    <a:pt x="13496" y="339"/>
                  </a:lnTo>
                  <a:cubicBezTo>
                    <a:pt x="13496" y="263"/>
                    <a:pt x="13469" y="221"/>
                    <a:pt x="13442" y="221"/>
                  </a:cubicBezTo>
                  <a:cubicBezTo>
                    <a:pt x="13416" y="221"/>
                    <a:pt x="13392" y="258"/>
                    <a:pt x="13392" y="339"/>
                  </a:cubicBezTo>
                  <a:lnTo>
                    <a:pt x="13392" y="946"/>
                  </a:lnTo>
                  <a:cubicBezTo>
                    <a:pt x="13224" y="925"/>
                    <a:pt x="13078" y="925"/>
                    <a:pt x="12932" y="904"/>
                  </a:cubicBezTo>
                  <a:cubicBezTo>
                    <a:pt x="12890" y="653"/>
                    <a:pt x="12911" y="360"/>
                    <a:pt x="12890" y="88"/>
                  </a:cubicBezTo>
                  <a:cubicBezTo>
                    <a:pt x="12882" y="25"/>
                    <a:pt x="12863" y="1"/>
                    <a:pt x="128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6"/>
            <p:cNvSpPr/>
            <p:nvPr/>
          </p:nvSpPr>
          <p:spPr>
            <a:xfrm>
              <a:off x="4915145" y="4692278"/>
              <a:ext cx="82625" cy="141016"/>
            </a:xfrm>
            <a:custGeom>
              <a:avLst/>
              <a:gdLst/>
              <a:ahLst/>
              <a:cxnLst/>
              <a:rect l="l" t="t" r="r" b="b"/>
              <a:pathLst>
                <a:path w="3077" h="5252" extrusionOk="0">
                  <a:moveTo>
                    <a:pt x="2679" y="0"/>
                  </a:moveTo>
                  <a:cubicBezTo>
                    <a:pt x="1884" y="42"/>
                    <a:pt x="1109" y="167"/>
                    <a:pt x="335" y="377"/>
                  </a:cubicBezTo>
                  <a:cubicBezTo>
                    <a:pt x="356" y="1988"/>
                    <a:pt x="231" y="3620"/>
                    <a:pt x="0" y="5231"/>
                  </a:cubicBezTo>
                  <a:cubicBezTo>
                    <a:pt x="1026" y="5231"/>
                    <a:pt x="2051" y="5252"/>
                    <a:pt x="3076" y="5252"/>
                  </a:cubicBezTo>
                  <a:cubicBezTo>
                    <a:pt x="3076" y="5168"/>
                    <a:pt x="3055" y="5084"/>
                    <a:pt x="3055" y="5022"/>
                  </a:cubicBezTo>
                  <a:cubicBezTo>
                    <a:pt x="2867" y="3348"/>
                    <a:pt x="2741" y="1674"/>
                    <a:pt x="2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6"/>
            <p:cNvSpPr/>
            <p:nvPr/>
          </p:nvSpPr>
          <p:spPr>
            <a:xfrm>
              <a:off x="5048300" y="4695071"/>
              <a:ext cx="80370" cy="138788"/>
            </a:xfrm>
            <a:custGeom>
              <a:avLst/>
              <a:gdLst/>
              <a:ahLst/>
              <a:cxnLst/>
              <a:rect l="l" t="t" r="r" b="b"/>
              <a:pathLst>
                <a:path w="2993" h="5169" extrusionOk="0">
                  <a:moveTo>
                    <a:pt x="440" y="1"/>
                  </a:moveTo>
                  <a:cubicBezTo>
                    <a:pt x="440" y="1716"/>
                    <a:pt x="293" y="3453"/>
                    <a:pt x="0" y="5169"/>
                  </a:cubicBezTo>
                  <a:lnTo>
                    <a:pt x="2992" y="5169"/>
                  </a:lnTo>
                  <a:cubicBezTo>
                    <a:pt x="2992" y="5127"/>
                    <a:pt x="2992" y="5085"/>
                    <a:pt x="2971" y="5064"/>
                  </a:cubicBezTo>
                  <a:cubicBezTo>
                    <a:pt x="2804" y="3516"/>
                    <a:pt x="2699" y="1988"/>
                    <a:pt x="2658" y="419"/>
                  </a:cubicBezTo>
                  <a:cubicBezTo>
                    <a:pt x="2407" y="335"/>
                    <a:pt x="2135" y="273"/>
                    <a:pt x="1883" y="231"/>
                  </a:cubicBezTo>
                  <a:cubicBezTo>
                    <a:pt x="1402" y="126"/>
                    <a:pt x="921" y="42"/>
                    <a:pt x="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6"/>
            <p:cNvSpPr/>
            <p:nvPr/>
          </p:nvSpPr>
          <p:spPr>
            <a:xfrm>
              <a:off x="4739295" y="4725413"/>
              <a:ext cx="130933" cy="106219"/>
            </a:xfrm>
            <a:custGeom>
              <a:avLst/>
              <a:gdLst/>
              <a:ahLst/>
              <a:cxnLst/>
              <a:rect l="l" t="t" r="r" b="b"/>
              <a:pathLst>
                <a:path w="4876" h="3956" extrusionOk="0">
                  <a:moveTo>
                    <a:pt x="4583" y="1"/>
                  </a:moveTo>
                  <a:cubicBezTo>
                    <a:pt x="3746" y="461"/>
                    <a:pt x="0" y="2783"/>
                    <a:pt x="774" y="3369"/>
                  </a:cubicBezTo>
                  <a:cubicBezTo>
                    <a:pt x="1214" y="3725"/>
                    <a:pt x="1779" y="3913"/>
                    <a:pt x="2344" y="3913"/>
                  </a:cubicBezTo>
                  <a:lnTo>
                    <a:pt x="4876" y="3955"/>
                  </a:lnTo>
                  <a:cubicBezTo>
                    <a:pt x="4729" y="2637"/>
                    <a:pt x="4645" y="1340"/>
                    <a:pt x="4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6"/>
            <p:cNvSpPr/>
            <p:nvPr/>
          </p:nvSpPr>
          <p:spPr>
            <a:xfrm>
              <a:off x="5174717" y="4727104"/>
              <a:ext cx="132061" cy="106756"/>
            </a:xfrm>
            <a:custGeom>
              <a:avLst/>
              <a:gdLst/>
              <a:ahLst/>
              <a:cxnLst/>
              <a:rect l="l" t="t" r="r" b="b"/>
              <a:pathLst>
                <a:path w="4918" h="3976" extrusionOk="0">
                  <a:moveTo>
                    <a:pt x="356" y="0"/>
                  </a:moveTo>
                  <a:cubicBezTo>
                    <a:pt x="335" y="1339"/>
                    <a:pt x="209" y="2658"/>
                    <a:pt x="0" y="3976"/>
                  </a:cubicBezTo>
                  <a:cubicBezTo>
                    <a:pt x="419" y="3976"/>
                    <a:pt x="837" y="3976"/>
                    <a:pt x="1256" y="3955"/>
                  </a:cubicBezTo>
                  <a:cubicBezTo>
                    <a:pt x="1841" y="3955"/>
                    <a:pt x="2448" y="3934"/>
                    <a:pt x="3034" y="3892"/>
                  </a:cubicBezTo>
                  <a:cubicBezTo>
                    <a:pt x="3871" y="3829"/>
                    <a:pt x="4457" y="3223"/>
                    <a:pt x="4917" y="2574"/>
                  </a:cubicBezTo>
                  <a:cubicBezTo>
                    <a:pt x="3515" y="1507"/>
                    <a:pt x="1988" y="649"/>
                    <a:pt x="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5134816" y="4539307"/>
              <a:ext cx="35418" cy="323757"/>
            </a:xfrm>
            <a:custGeom>
              <a:avLst/>
              <a:gdLst/>
              <a:ahLst/>
              <a:cxnLst/>
              <a:rect l="l" t="t" r="r" b="b"/>
              <a:pathLst>
                <a:path w="1319" h="12058" extrusionOk="0">
                  <a:moveTo>
                    <a:pt x="437" y="0"/>
                  </a:moveTo>
                  <a:cubicBezTo>
                    <a:pt x="242" y="0"/>
                    <a:pt x="77" y="100"/>
                    <a:pt x="42" y="341"/>
                  </a:cubicBezTo>
                  <a:cubicBezTo>
                    <a:pt x="21" y="571"/>
                    <a:pt x="1" y="780"/>
                    <a:pt x="1" y="1010"/>
                  </a:cubicBezTo>
                  <a:cubicBezTo>
                    <a:pt x="1" y="3437"/>
                    <a:pt x="42" y="5843"/>
                    <a:pt x="189" y="8271"/>
                  </a:cubicBezTo>
                  <a:cubicBezTo>
                    <a:pt x="231" y="9296"/>
                    <a:pt x="335" y="10321"/>
                    <a:pt x="482" y="11325"/>
                  </a:cubicBezTo>
                  <a:cubicBezTo>
                    <a:pt x="524" y="11577"/>
                    <a:pt x="565" y="11828"/>
                    <a:pt x="628" y="12058"/>
                  </a:cubicBezTo>
                  <a:cubicBezTo>
                    <a:pt x="1130" y="10112"/>
                    <a:pt x="1068" y="7915"/>
                    <a:pt x="1151" y="5948"/>
                  </a:cubicBezTo>
                  <a:cubicBezTo>
                    <a:pt x="1193" y="4630"/>
                    <a:pt x="1214" y="3354"/>
                    <a:pt x="1235" y="2056"/>
                  </a:cubicBezTo>
                  <a:cubicBezTo>
                    <a:pt x="1235" y="1554"/>
                    <a:pt x="1319" y="947"/>
                    <a:pt x="1151" y="487"/>
                  </a:cubicBezTo>
                  <a:cubicBezTo>
                    <a:pt x="1053" y="204"/>
                    <a:pt x="715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6"/>
            <p:cNvSpPr/>
            <p:nvPr/>
          </p:nvSpPr>
          <p:spPr>
            <a:xfrm>
              <a:off x="5003915" y="4514738"/>
              <a:ext cx="40467" cy="347761"/>
            </a:xfrm>
            <a:custGeom>
              <a:avLst/>
              <a:gdLst/>
              <a:ahLst/>
              <a:cxnLst/>
              <a:rect l="l" t="t" r="r" b="b"/>
              <a:pathLst>
                <a:path w="1507" h="12952" extrusionOk="0">
                  <a:moveTo>
                    <a:pt x="1067" y="0"/>
                  </a:moveTo>
                  <a:lnTo>
                    <a:pt x="105" y="188"/>
                  </a:lnTo>
                  <a:cubicBezTo>
                    <a:pt x="42" y="481"/>
                    <a:pt x="0" y="753"/>
                    <a:pt x="21" y="1046"/>
                  </a:cubicBezTo>
                  <a:cubicBezTo>
                    <a:pt x="21" y="3704"/>
                    <a:pt x="63" y="6340"/>
                    <a:pt x="251" y="8997"/>
                  </a:cubicBezTo>
                  <a:cubicBezTo>
                    <a:pt x="293" y="10085"/>
                    <a:pt x="419" y="11194"/>
                    <a:pt x="586" y="12282"/>
                  </a:cubicBezTo>
                  <a:cubicBezTo>
                    <a:pt x="628" y="12512"/>
                    <a:pt x="670" y="12722"/>
                    <a:pt x="733" y="12952"/>
                  </a:cubicBezTo>
                  <a:cubicBezTo>
                    <a:pt x="1339" y="10901"/>
                    <a:pt x="1256" y="8453"/>
                    <a:pt x="1319" y="6361"/>
                  </a:cubicBezTo>
                  <a:cubicBezTo>
                    <a:pt x="1381" y="4938"/>
                    <a:pt x="1402" y="3536"/>
                    <a:pt x="1423" y="2113"/>
                  </a:cubicBezTo>
                  <a:cubicBezTo>
                    <a:pt x="1423" y="1632"/>
                    <a:pt x="1507" y="1067"/>
                    <a:pt x="1360" y="586"/>
                  </a:cubicBezTo>
                  <a:cubicBezTo>
                    <a:pt x="1319" y="377"/>
                    <a:pt x="1214" y="168"/>
                    <a:pt x="1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6"/>
            <p:cNvSpPr/>
            <p:nvPr/>
          </p:nvSpPr>
          <p:spPr>
            <a:xfrm>
              <a:off x="4876935" y="4539199"/>
              <a:ext cx="33190" cy="323301"/>
            </a:xfrm>
            <a:custGeom>
              <a:avLst/>
              <a:gdLst/>
              <a:ahLst/>
              <a:cxnLst/>
              <a:rect l="l" t="t" r="r" b="b"/>
              <a:pathLst>
                <a:path w="1236" h="12041" extrusionOk="0">
                  <a:moveTo>
                    <a:pt x="432" y="0"/>
                  </a:moveTo>
                  <a:cubicBezTo>
                    <a:pt x="243" y="0"/>
                    <a:pt x="78" y="107"/>
                    <a:pt x="42" y="365"/>
                  </a:cubicBezTo>
                  <a:cubicBezTo>
                    <a:pt x="1" y="575"/>
                    <a:pt x="1" y="805"/>
                    <a:pt x="1" y="1014"/>
                  </a:cubicBezTo>
                  <a:cubicBezTo>
                    <a:pt x="1" y="3483"/>
                    <a:pt x="42" y="5952"/>
                    <a:pt x="189" y="8421"/>
                  </a:cubicBezTo>
                  <a:cubicBezTo>
                    <a:pt x="231" y="9446"/>
                    <a:pt x="335" y="10472"/>
                    <a:pt x="482" y="11497"/>
                  </a:cubicBezTo>
                  <a:cubicBezTo>
                    <a:pt x="524" y="11664"/>
                    <a:pt x="545" y="11853"/>
                    <a:pt x="586" y="12041"/>
                  </a:cubicBezTo>
                  <a:cubicBezTo>
                    <a:pt x="1068" y="10095"/>
                    <a:pt x="1005" y="7919"/>
                    <a:pt x="1068" y="5952"/>
                  </a:cubicBezTo>
                  <a:cubicBezTo>
                    <a:pt x="1110" y="4634"/>
                    <a:pt x="1151" y="3358"/>
                    <a:pt x="1151" y="2039"/>
                  </a:cubicBezTo>
                  <a:cubicBezTo>
                    <a:pt x="1151" y="1558"/>
                    <a:pt x="1235" y="972"/>
                    <a:pt x="1068" y="470"/>
                  </a:cubicBezTo>
                  <a:cubicBezTo>
                    <a:pt x="984" y="194"/>
                    <a:pt x="686" y="0"/>
                    <a:pt x="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6"/>
            <p:cNvSpPr/>
            <p:nvPr/>
          </p:nvSpPr>
          <p:spPr>
            <a:xfrm>
              <a:off x="5573594" y="1275938"/>
              <a:ext cx="396692" cy="466411"/>
            </a:xfrm>
            <a:custGeom>
              <a:avLst/>
              <a:gdLst/>
              <a:ahLst/>
              <a:cxnLst/>
              <a:rect l="l" t="t" r="r" b="b"/>
              <a:pathLst>
                <a:path w="14773" h="17371" extrusionOk="0">
                  <a:moveTo>
                    <a:pt x="3194" y="557"/>
                  </a:moveTo>
                  <a:cubicBezTo>
                    <a:pt x="3339" y="557"/>
                    <a:pt x="3495" y="591"/>
                    <a:pt x="3663" y="665"/>
                  </a:cubicBezTo>
                  <a:cubicBezTo>
                    <a:pt x="4395" y="958"/>
                    <a:pt x="4646" y="1920"/>
                    <a:pt x="4771" y="2611"/>
                  </a:cubicBezTo>
                  <a:cubicBezTo>
                    <a:pt x="4416" y="4306"/>
                    <a:pt x="3642" y="8595"/>
                    <a:pt x="3935" y="11671"/>
                  </a:cubicBezTo>
                  <a:cubicBezTo>
                    <a:pt x="3804" y="10757"/>
                    <a:pt x="3474" y="9960"/>
                    <a:pt x="2708" y="9960"/>
                  </a:cubicBezTo>
                  <a:cubicBezTo>
                    <a:pt x="2614" y="9960"/>
                    <a:pt x="2514" y="9972"/>
                    <a:pt x="2407" y="9997"/>
                  </a:cubicBezTo>
                  <a:cubicBezTo>
                    <a:pt x="1340" y="10227"/>
                    <a:pt x="1445" y="11671"/>
                    <a:pt x="1633" y="12612"/>
                  </a:cubicBezTo>
                  <a:cubicBezTo>
                    <a:pt x="629" y="11294"/>
                    <a:pt x="1068" y="8093"/>
                    <a:pt x="1173" y="6963"/>
                  </a:cubicBezTo>
                  <a:cubicBezTo>
                    <a:pt x="1319" y="5268"/>
                    <a:pt x="1570" y="3594"/>
                    <a:pt x="1926" y="1941"/>
                  </a:cubicBezTo>
                  <a:cubicBezTo>
                    <a:pt x="2098" y="1271"/>
                    <a:pt x="2524" y="557"/>
                    <a:pt x="3194" y="557"/>
                  </a:cubicBezTo>
                  <a:close/>
                  <a:moveTo>
                    <a:pt x="7293" y="489"/>
                  </a:moveTo>
                  <a:cubicBezTo>
                    <a:pt x="7433" y="489"/>
                    <a:pt x="7583" y="518"/>
                    <a:pt x="7743" y="581"/>
                  </a:cubicBezTo>
                  <a:cubicBezTo>
                    <a:pt x="8559" y="895"/>
                    <a:pt x="8914" y="1879"/>
                    <a:pt x="9082" y="2653"/>
                  </a:cubicBezTo>
                  <a:cubicBezTo>
                    <a:pt x="9312" y="3971"/>
                    <a:pt x="9417" y="5331"/>
                    <a:pt x="9354" y="6670"/>
                  </a:cubicBezTo>
                  <a:cubicBezTo>
                    <a:pt x="9354" y="8344"/>
                    <a:pt x="9145" y="9997"/>
                    <a:pt x="8726" y="11629"/>
                  </a:cubicBezTo>
                  <a:cubicBezTo>
                    <a:pt x="8559" y="12320"/>
                    <a:pt x="8287" y="12968"/>
                    <a:pt x="7952" y="13596"/>
                  </a:cubicBezTo>
                  <a:lnTo>
                    <a:pt x="8015" y="13428"/>
                  </a:lnTo>
                  <a:cubicBezTo>
                    <a:pt x="8224" y="12403"/>
                    <a:pt x="8600" y="10039"/>
                    <a:pt x="7010" y="10018"/>
                  </a:cubicBezTo>
                  <a:cubicBezTo>
                    <a:pt x="7003" y="10018"/>
                    <a:pt x="6996" y="10018"/>
                    <a:pt x="6988" y="10018"/>
                  </a:cubicBezTo>
                  <a:cubicBezTo>
                    <a:pt x="5502" y="10018"/>
                    <a:pt x="5295" y="12138"/>
                    <a:pt x="5295" y="13554"/>
                  </a:cubicBezTo>
                  <a:cubicBezTo>
                    <a:pt x="4562" y="11943"/>
                    <a:pt x="4897" y="9014"/>
                    <a:pt x="4981" y="7926"/>
                  </a:cubicBezTo>
                  <a:cubicBezTo>
                    <a:pt x="5148" y="5980"/>
                    <a:pt x="5420" y="4034"/>
                    <a:pt x="5859" y="2109"/>
                  </a:cubicBezTo>
                  <a:cubicBezTo>
                    <a:pt x="6019" y="1382"/>
                    <a:pt x="6510" y="489"/>
                    <a:pt x="7293" y="489"/>
                  </a:cubicBezTo>
                  <a:close/>
                  <a:moveTo>
                    <a:pt x="11754" y="555"/>
                  </a:moveTo>
                  <a:cubicBezTo>
                    <a:pt x="11874" y="555"/>
                    <a:pt x="12002" y="576"/>
                    <a:pt x="12137" y="623"/>
                  </a:cubicBezTo>
                  <a:cubicBezTo>
                    <a:pt x="12974" y="895"/>
                    <a:pt x="13287" y="1962"/>
                    <a:pt x="13434" y="2716"/>
                  </a:cubicBezTo>
                  <a:cubicBezTo>
                    <a:pt x="13643" y="3992"/>
                    <a:pt x="13706" y="5310"/>
                    <a:pt x="13643" y="6607"/>
                  </a:cubicBezTo>
                  <a:cubicBezTo>
                    <a:pt x="13622" y="7654"/>
                    <a:pt x="13308" y="12633"/>
                    <a:pt x="11760" y="13680"/>
                  </a:cubicBezTo>
                  <a:cubicBezTo>
                    <a:pt x="11802" y="13491"/>
                    <a:pt x="11844" y="13303"/>
                    <a:pt x="11885" y="13156"/>
                  </a:cubicBezTo>
                  <a:cubicBezTo>
                    <a:pt x="12074" y="12278"/>
                    <a:pt x="12409" y="10269"/>
                    <a:pt x="11049" y="10248"/>
                  </a:cubicBezTo>
                  <a:cubicBezTo>
                    <a:pt x="10044" y="10248"/>
                    <a:pt x="9730" y="11315"/>
                    <a:pt x="9626" y="12361"/>
                  </a:cubicBezTo>
                  <a:cubicBezTo>
                    <a:pt x="9605" y="12278"/>
                    <a:pt x="9584" y="12194"/>
                    <a:pt x="9563" y="12089"/>
                  </a:cubicBezTo>
                  <a:cubicBezTo>
                    <a:pt x="9730" y="11545"/>
                    <a:pt x="9877" y="11001"/>
                    <a:pt x="9981" y="10457"/>
                  </a:cubicBezTo>
                  <a:cubicBezTo>
                    <a:pt x="10358" y="8449"/>
                    <a:pt x="10505" y="6419"/>
                    <a:pt x="10379" y="4389"/>
                  </a:cubicBezTo>
                  <a:cubicBezTo>
                    <a:pt x="10337" y="3908"/>
                    <a:pt x="10316" y="3364"/>
                    <a:pt x="10233" y="2841"/>
                  </a:cubicBezTo>
                  <a:cubicBezTo>
                    <a:pt x="10274" y="2569"/>
                    <a:pt x="10337" y="2318"/>
                    <a:pt x="10379" y="2046"/>
                  </a:cubicBezTo>
                  <a:cubicBezTo>
                    <a:pt x="10559" y="1362"/>
                    <a:pt x="11017" y="555"/>
                    <a:pt x="11754" y="555"/>
                  </a:cubicBezTo>
                  <a:close/>
                  <a:moveTo>
                    <a:pt x="2517" y="10075"/>
                  </a:moveTo>
                  <a:cubicBezTo>
                    <a:pt x="2955" y="10075"/>
                    <a:pt x="3377" y="11396"/>
                    <a:pt x="3411" y="11566"/>
                  </a:cubicBezTo>
                  <a:cubicBezTo>
                    <a:pt x="3558" y="12445"/>
                    <a:pt x="3600" y="13345"/>
                    <a:pt x="3516" y="14244"/>
                  </a:cubicBezTo>
                  <a:cubicBezTo>
                    <a:pt x="3495" y="14663"/>
                    <a:pt x="3432" y="15061"/>
                    <a:pt x="3370" y="15479"/>
                  </a:cubicBezTo>
                  <a:cubicBezTo>
                    <a:pt x="3370" y="15625"/>
                    <a:pt x="3328" y="15751"/>
                    <a:pt x="3286" y="15877"/>
                  </a:cubicBezTo>
                  <a:cubicBezTo>
                    <a:pt x="3014" y="15646"/>
                    <a:pt x="2888" y="15102"/>
                    <a:pt x="2784" y="14830"/>
                  </a:cubicBezTo>
                  <a:cubicBezTo>
                    <a:pt x="2533" y="14182"/>
                    <a:pt x="2302" y="13512"/>
                    <a:pt x="2135" y="12822"/>
                  </a:cubicBezTo>
                  <a:cubicBezTo>
                    <a:pt x="1968" y="12048"/>
                    <a:pt x="1821" y="11043"/>
                    <a:pt x="2219" y="10311"/>
                  </a:cubicBezTo>
                  <a:cubicBezTo>
                    <a:pt x="2316" y="10144"/>
                    <a:pt x="2417" y="10075"/>
                    <a:pt x="2517" y="10075"/>
                  </a:cubicBezTo>
                  <a:close/>
                  <a:moveTo>
                    <a:pt x="10905" y="10461"/>
                  </a:moveTo>
                  <a:cubicBezTo>
                    <a:pt x="10975" y="10461"/>
                    <a:pt x="11051" y="10480"/>
                    <a:pt x="11132" y="10520"/>
                  </a:cubicBezTo>
                  <a:cubicBezTo>
                    <a:pt x="11906" y="10897"/>
                    <a:pt x="11572" y="12592"/>
                    <a:pt x="11425" y="13240"/>
                  </a:cubicBezTo>
                  <a:lnTo>
                    <a:pt x="11446" y="13240"/>
                  </a:lnTo>
                  <a:cubicBezTo>
                    <a:pt x="11279" y="13868"/>
                    <a:pt x="11090" y="14475"/>
                    <a:pt x="10860" y="15081"/>
                  </a:cubicBezTo>
                  <a:cubicBezTo>
                    <a:pt x="10735" y="15479"/>
                    <a:pt x="10567" y="15835"/>
                    <a:pt x="10358" y="16190"/>
                  </a:cubicBezTo>
                  <a:cubicBezTo>
                    <a:pt x="10335" y="16225"/>
                    <a:pt x="10323" y="16241"/>
                    <a:pt x="10316" y="16241"/>
                  </a:cubicBezTo>
                  <a:cubicBezTo>
                    <a:pt x="10300" y="16241"/>
                    <a:pt x="10320" y="16138"/>
                    <a:pt x="10274" y="16002"/>
                  </a:cubicBezTo>
                  <a:cubicBezTo>
                    <a:pt x="10149" y="15584"/>
                    <a:pt x="10086" y="15165"/>
                    <a:pt x="10086" y="14747"/>
                  </a:cubicBezTo>
                  <a:cubicBezTo>
                    <a:pt x="10027" y="14219"/>
                    <a:pt x="9914" y="10461"/>
                    <a:pt x="10905" y="10461"/>
                  </a:cubicBezTo>
                  <a:close/>
                  <a:moveTo>
                    <a:pt x="6833" y="10267"/>
                  </a:moveTo>
                  <a:cubicBezTo>
                    <a:pt x="6914" y="10267"/>
                    <a:pt x="7001" y="10288"/>
                    <a:pt x="7094" y="10332"/>
                  </a:cubicBezTo>
                  <a:cubicBezTo>
                    <a:pt x="8015" y="10771"/>
                    <a:pt x="7638" y="12780"/>
                    <a:pt x="7471" y="13533"/>
                  </a:cubicBezTo>
                  <a:cubicBezTo>
                    <a:pt x="7261" y="14307"/>
                    <a:pt x="7031" y="15061"/>
                    <a:pt x="6738" y="15814"/>
                  </a:cubicBezTo>
                  <a:cubicBezTo>
                    <a:pt x="6613" y="16232"/>
                    <a:pt x="6424" y="16651"/>
                    <a:pt x="6194" y="17027"/>
                  </a:cubicBezTo>
                  <a:cubicBezTo>
                    <a:pt x="6152" y="16944"/>
                    <a:pt x="6111" y="16860"/>
                    <a:pt x="6090" y="16776"/>
                  </a:cubicBezTo>
                  <a:cubicBezTo>
                    <a:pt x="5964" y="16316"/>
                    <a:pt x="5880" y="15835"/>
                    <a:pt x="5880" y="15353"/>
                  </a:cubicBezTo>
                  <a:cubicBezTo>
                    <a:pt x="5802" y="14727"/>
                    <a:pt x="5650" y="10267"/>
                    <a:pt x="6833" y="10267"/>
                  </a:cubicBezTo>
                  <a:close/>
                  <a:moveTo>
                    <a:pt x="3586" y="1"/>
                  </a:moveTo>
                  <a:cubicBezTo>
                    <a:pt x="2334" y="1"/>
                    <a:pt x="1200" y="838"/>
                    <a:pt x="901" y="2109"/>
                  </a:cubicBezTo>
                  <a:cubicBezTo>
                    <a:pt x="336" y="4536"/>
                    <a:pt x="22" y="7026"/>
                    <a:pt x="1" y="9537"/>
                  </a:cubicBezTo>
                  <a:cubicBezTo>
                    <a:pt x="1" y="10750"/>
                    <a:pt x="43" y="12320"/>
                    <a:pt x="942" y="13240"/>
                  </a:cubicBezTo>
                  <a:cubicBezTo>
                    <a:pt x="1194" y="13491"/>
                    <a:pt x="1507" y="13659"/>
                    <a:pt x="1863" y="13700"/>
                  </a:cubicBezTo>
                  <a:cubicBezTo>
                    <a:pt x="2072" y="14537"/>
                    <a:pt x="2344" y="15458"/>
                    <a:pt x="2888" y="16044"/>
                  </a:cubicBezTo>
                  <a:cubicBezTo>
                    <a:pt x="3010" y="16184"/>
                    <a:pt x="3119" y="16244"/>
                    <a:pt x="3216" y="16244"/>
                  </a:cubicBezTo>
                  <a:cubicBezTo>
                    <a:pt x="3787" y="16244"/>
                    <a:pt x="3955" y="14170"/>
                    <a:pt x="3955" y="14098"/>
                  </a:cubicBezTo>
                  <a:cubicBezTo>
                    <a:pt x="3976" y="13847"/>
                    <a:pt x="3997" y="13449"/>
                    <a:pt x="3997" y="12989"/>
                  </a:cubicBezTo>
                  <a:lnTo>
                    <a:pt x="4123" y="12884"/>
                  </a:lnTo>
                  <a:cubicBezTo>
                    <a:pt x="4332" y="13805"/>
                    <a:pt x="4688" y="14516"/>
                    <a:pt x="5274" y="14851"/>
                  </a:cubicBezTo>
                  <a:cubicBezTo>
                    <a:pt x="5307" y="15695"/>
                    <a:pt x="5423" y="17371"/>
                    <a:pt x="6049" y="17371"/>
                  </a:cubicBezTo>
                  <a:cubicBezTo>
                    <a:pt x="6199" y="17371"/>
                    <a:pt x="6378" y="17275"/>
                    <a:pt x="6592" y="17048"/>
                  </a:cubicBezTo>
                  <a:cubicBezTo>
                    <a:pt x="7136" y="16462"/>
                    <a:pt x="7450" y="15521"/>
                    <a:pt x="7680" y="14642"/>
                  </a:cubicBezTo>
                  <a:lnTo>
                    <a:pt x="7764" y="14579"/>
                  </a:lnTo>
                  <a:cubicBezTo>
                    <a:pt x="8287" y="14307"/>
                    <a:pt x="8705" y="13889"/>
                    <a:pt x="8998" y="13366"/>
                  </a:cubicBezTo>
                  <a:cubicBezTo>
                    <a:pt x="9082" y="13554"/>
                    <a:pt x="9207" y="13721"/>
                    <a:pt x="9333" y="13868"/>
                  </a:cubicBezTo>
                  <a:cubicBezTo>
                    <a:pt x="9396" y="13952"/>
                    <a:pt x="9479" y="14035"/>
                    <a:pt x="9584" y="14098"/>
                  </a:cubicBezTo>
                  <a:cubicBezTo>
                    <a:pt x="9584" y="14749"/>
                    <a:pt x="9599" y="16479"/>
                    <a:pt x="10225" y="16479"/>
                  </a:cubicBezTo>
                  <a:cubicBezTo>
                    <a:pt x="10344" y="16479"/>
                    <a:pt x="10484" y="16417"/>
                    <a:pt x="10651" y="16274"/>
                  </a:cubicBezTo>
                  <a:cubicBezTo>
                    <a:pt x="11132" y="15856"/>
                    <a:pt x="11425" y="15019"/>
                    <a:pt x="11613" y="14224"/>
                  </a:cubicBezTo>
                  <a:cubicBezTo>
                    <a:pt x="11844" y="14140"/>
                    <a:pt x="12053" y="14035"/>
                    <a:pt x="12241" y="13910"/>
                  </a:cubicBezTo>
                  <a:cubicBezTo>
                    <a:pt x="13559" y="13031"/>
                    <a:pt x="13999" y="11315"/>
                    <a:pt x="14292" y="9871"/>
                  </a:cubicBezTo>
                  <a:cubicBezTo>
                    <a:pt x="14668" y="7946"/>
                    <a:pt x="14773" y="6001"/>
                    <a:pt x="14626" y="4076"/>
                  </a:cubicBezTo>
                  <a:cubicBezTo>
                    <a:pt x="14564" y="2674"/>
                    <a:pt x="14375" y="414"/>
                    <a:pt x="12681" y="79"/>
                  </a:cubicBezTo>
                  <a:cubicBezTo>
                    <a:pt x="12493" y="41"/>
                    <a:pt x="12304" y="22"/>
                    <a:pt x="12116" y="22"/>
                  </a:cubicBezTo>
                  <a:cubicBezTo>
                    <a:pt x="11176" y="22"/>
                    <a:pt x="10275" y="490"/>
                    <a:pt x="9751" y="1293"/>
                  </a:cubicBezTo>
                  <a:cubicBezTo>
                    <a:pt x="9458" y="707"/>
                    <a:pt x="8914" y="268"/>
                    <a:pt x="8287" y="100"/>
                  </a:cubicBezTo>
                  <a:cubicBezTo>
                    <a:pt x="8097" y="51"/>
                    <a:pt x="7905" y="28"/>
                    <a:pt x="7714" y="28"/>
                  </a:cubicBezTo>
                  <a:cubicBezTo>
                    <a:pt x="6852" y="28"/>
                    <a:pt x="6006" y="499"/>
                    <a:pt x="5441" y="1167"/>
                  </a:cubicBezTo>
                  <a:cubicBezTo>
                    <a:pt x="5190" y="560"/>
                    <a:pt x="4667" y="142"/>
                    <a:pt x="4039" y="37"/>
                  </a:cubicBezTo>
                  <a:cubicBezTo>
                    <a:pt x="3887" y="13"/>
                    <a:pt x="3736" y="1"/>
                    <a:pt x="35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4" name="Google Shape;924;p56"/>
            <p:cNvGrpSpPr/>
            <p:nvPr/>
          </p:nvGrpSpPr>
          <p:grpSpPr>
            <a:xfrm>
              <a:off x="5590456" y="1289229"/>
              <a:ext cx="351167" cy="354017"/>
              <a:chOff x="5590456" y="1289229"/>
              <a:chExt cx="351167" cy="354017"/>
            </a:xfrm>
          </p:grpSpPr>
          <p:sp>
            <p:nvSpPr>
              <p:cNvPr id="925" name="Google Shape;925;p56"/>
              <p:cNvSpPr/>
              <p:nvPr/>
            </p:nvSpPr>
            <p:spPr>
              <a:xfrm>
                <a:off x="5590456" y="1290921"/>
                <a:ext cx="111277" cy="323677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2055" extrusionOk="0">
                    <a:moveTo>
                      <a:pt x="2883" y="2215"/>
                    </a:moveTo>
                    <a:cubicBezTo>
                      <a:pt x="2941" y="2215"/>
                      <a:pt x="2998" y="2217"/>
                      <a:pt x="3055" y="2220"/>
                    </a:cubicBezTo>
                    <a:cubicBezTo>
                      <a:pt x="3177" y="2241"/>
                      <a:pt x="3161" y="2577"/>
                      <a:pt x="3045" y="2577"/>
                    </a:cubicBezTo>
                    <a:cubicBezTo>
                      <a:pt x="3042" y="2577"/>
                      <a:pt x="3038" y="2577"/>
                      <a:pt x="3035" y="2576"/>
                    </a:cubicBezTo>
                    <a:cubicBezTo>
                      <a:pt x="2977" y="2572"/>
                      <a:pt x="2920" y="2571"/>
                      <a:pt x="2862" y="2571"/>
                    </a:cubicBezTo>
                    <a:cubicBezTo>
                      <a:pt x="2585" y="2571"/>
                      <a:pt x="2308" y="2611"/>
                      <a:pt x="2030" y="2681"/>
                    </a:cubicBezTo>
                    <a:cubicBezTo>
                      <a:pt x="2027" y="2681"/>
                      <a:pt x="2024" y="2682"/>
                      <a:pt x="2021" y="2682"/>
                    </a:cubicBezTo>
                    <a:cubicBezTo>
                      <a:pt x="1926" y="2682"/>
                      <a:pt x="1929" y="2345"/>
                      <a:pt x="2051" y="2325"/>
                    </a:cubicBezTo>
                    <a:cubicBezTo>
                      <a:pt x="2328" y="2256"/>
                      <a:pt x="2606" y="2215"/>
                      <a:pt x="2883" y="2215"/>
                    </a:cubicBezTo>
                    <a:close/>
                    <a:moveTo>
                      <a:pt x="2602" y="3119"/>
                    </a:moveTo>
                    <a:cubicBezTo>
                      <a:pt x="2680" y="3119"/>
                      <a:pt x="2696" y="3455"/>
                      <a:pt x="2574" y="3476"/>
                    </a:cubicBezTo>
                    <a:cubicBezTo>
                      <a:pt x="2470" y="3476"/>
                      <a:pt x="2386" y="3497"/>
                      <a:pt x="2302" y="3539"/>
                    </a:cubicBezTo>
                    <a:cubicBezTo>
                      <a:pt x="2295" y="3541"/>
                      <a:pt x="2289" y="3542"/>
                      <a:pt x="2282" y="3542"/>
                    </a:cubicBezTo>
                    <a:cubicBezTo>
                      <a:pt x="2175" y="3542"/>
                      <a:pt x="2162" y="3222"/>
                      <a:pt x="2260" y="3183"/>
                    </a:cubicBezTo>
                    <a:cubicBezTo>
                      <a:pt x="2365" y="3162"/>
                      <a:pt x="2470" y="3141"/>
                      <a:pt x="2595" y="3120"/>
                    </a:cubicBezTo>
                    <a:cubicBezTo>
                      <a:pt x="2598" y="3119"/>
                      <a:pt x="2600" y="3119"/>
                      <a:pt x="2602" y="3119"/>
                    </a:cubicBezTo>
                    <a:close/>
                    <a:moveTo>
                      <a:pt x="2585" y="1"/>
                    </a:moveTo>
                    <a:cubicBezTo>
                      <a:pt x="1899" y="1"/>
                      <a:pt x="1470" y="731"/>
                      <a:pt x="1298" y="1404"/>
                    </a:cubicBezTo>
                    <a:cubicBezTo>
                      <a:pt x="942" y="3057"/>
                      <a:pt x="670" y="4731"/>
                      <a:pt x="524" y="6405"/>
                    </a:cubicBezTo>
                    <a:cubicBezTo>
                      <a:pt x="419" y="7535"/>
                      <a:pt x="1" y="10736"/>
                      <a:pt x="984" y="12054"/>
                    </a:cubicBezTo>
                    <a:cubicBezTo>
                      <a:pt x="817" y="11113"/>
                      <a:pt x="712" y="9669"/>
                      <a:pt x="1758" y="9439"/>
                    </a:cubicBezTo>
                    <a:cubicBezTo>
                      <a:pt x="1865" y="9414"/>
                      <a:pt x="1965" y="9402"/>
                      <a:pt x="2059" y="9402"/>
                    </a:cubicBezTo>
                    <a:cubicBezTo>
                      <a:pt x="2825" y="9402"/>
                      <a:pt x="3157" y="10199"/>
                      <a:pt x="3307" y="11113"/>
                    </a:cubicBezTo>
                    <a:cubicBezTo>
                      <a:pt x="3014" y="8037"/>
                      <a:pt x="3788" y="3748"/>
                      <a:pt x="4143" y="2074"/>
                    </a:cubicBezTo>
                    <a:cubicBezTo>
                      <a:pt x="4018" y="1383"/>
                      <a:pt x="3767" y="421"/>
                      <a:pt x="3055" y="107"/>
                    </a:cubicBezTo>
                    <a:cubicBezTo>
                      <a:pt x="2887" y="34"/>
                      <a:pt x="2730" y="1"/>
                      <a:pt x="25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56"/>
              <p:cNvSpPr/>
              <p:nvPr/>
            </p:nvSpPr>
            <p:spPr>
              <a:xfrm>
                <a:off x="5829810" y="1290813"/>
                <a:ext cx="111814" cy="352433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13126" extrusionOk="0">
                    <a:moveTo>
                      <a:pt x="2741" y="1869"/>
                    </a:moveTo>
                    <a:cubicBezTo>
                      <a:pt x="2846" y="1869"/>
                      <a:pt x="2846" y="2224"/>
                      <a:pt x="2720" y="2224"/>
                    </a:cubicBezTo>
                    <a:cubicBezTo>
                      <a:pt x="2406" y="2224"/>
                      <a:pt x="2092" y="2245"/>
                      <a:pt x="1779" y="2350"/>
                    </a:cubicBezTo>
                    <a:cubicBezTo>
                      <a:pt x="1773" y="2352"/>
                      <a:pt x="1767" y="2353"/>
                      <a:pt x="1762" y="2353"/>
                    </a:cubicBezTo>
                    <a:cubicBezTo>
                      <a:pt x="1672" y="2353"/>
                      <a:pt x="1659" y="2034"/>
                      <a:pt x="1758" y="1994"/>
                    </a:cubicBezTo>
                    <a:cubicBezTo>
                      <a:pt x="2071" y="1910"/>
                      <a:pt x="2406" y="1869"/>
                      <a:pt x="2741" y="1869"/>
                    </a:cubicBezTo>
                    <a:close/>
                    <a:moveTo>
                      <a:pt x="2428" y="2964"/>
                    </a:moveTo>
                    <a:cubicBezTo>
                      <a:pt x="2509" y="2964"/>
                      <a:pt x="2592" y="2969"/>
                      <a:pt x="2678" y="2978"/>
                    </a:cubicBezTo>
                    <a:cubicBezTo>
                      <a:pt x="2804" y="2978"/>
                      <a:pt x="2783" y="3333"/>
                      <a:pt x="2657" y="3333"/>
                    </a:cubicBezTo>
                    <a:cubicBezTo>
                      <a:pt x="2579" y="3325"/>
                      <a:pt x="2498" y="3320"/>
                      <a:pt x="2416" y="3320"/>
                    </a:cubicBezTo>
                    <a:cubicBezTo>
                      <a:pt x="2299" y="3320"/>
                      <a:pt x="2182" y="3330"/>
                      <a:pt x="2071" y="3354"/>
                    </a:cubicBezTo>
                    <a:cubicBezTo>
                      <a:pt x="2069" y="3355"/>
                      <a:pt x="2066" y="3355"/>
                      <a:pt x="2063" y="3355"/>
                    </a:cubicBezTo>
                    <a:cubicBezTo>
                      <a:pt x="1967" y="3355"/>
                      <a:pt x="1970" y="3019"/>
                      <a:pt x="2092" y="2999"/>
                    </a:cubicBezTo>
                    <a:cubicBezTo>
                      <a:pt x="2203" y="2974"/>
                      <a:pt x="2313" y="2964"/>
                      <a:pt x="2428" y="2964"/>
                    </a:cubicBezTo>
                    <a:close/>
                    <a:moveTo>
                      <a:pt x="2205" y="1"/>
                    </a:moveTo>
                    <a:cubicBezTo>
                      <a:pt x="1455" y="1"/>
                      <a:pt x="999" y="808"/>
                      <a:pt x="837" y="1492"/>
                    </a:cubicBezTo>
                    <a:cubicBezTo>
                      <a:pt x="774" y="1764"/>
                      <a:pt x="732" y="2015"/>
                      <a:pt x="670" y="2287"/>
                    </a:cubicBezTo>
                    <a:cubicBezTo>
                      <a:pt x="753" y="2810"/>
                      <a:pt x="795" y="3354"/>
                      <a:pt x="816" y="3835"/>
                    </a:cubicBezTo>
                    <a:cubicBezTo>
                      <a:pt x="942" y="5865"/>
                      <a:pt x="816" y="7895"/>
                      <a:pt x="419" y="9903"/>
                    </a:cubicBezTo>
                    <a:cubicBezTo>
                      <a:pt x="314" y="10447"/>
                      <a:pt x="167" y="11012"/>
                      <a:pt x="0" y="11556"/>
                    </a:cubicBezTo>
                    <a:cubicBezTo>
                      <a:pt x="21" y="11640"/>
                      <a:pt x="42" y="11724"/>
                      <a:pt x="63" y="11807"/>
                    </a:cubicBezTo>
                    <a:cubicBezTo>
                      <a:pt x="167" y="10761"/>
                      <a:pt x="481" y="9694"/>
                      <a:pt x="1486" y="9694"/>
                    </a:cubicBezTo>
                    <a:cubicBezTo>
                      <a:pt x="2846" y="9694"/>
                      <a:pt x="2532" y="11724"/>
                      <a:pt x="2323" y="12602"/>
                    </a:cubicBezTo>
                    <a:cubicBezTo>
                      <a:pt x="2281" y="12749"/>
                      <a:pt x="2239" y="12937"/>
                      <a:pt x="2197" y="13126"/>
                    </a:cubicBezTo>
                    <a:cubicBezTo>
                      <a:pt x="3745" y="12079"/>
                      <a:pt x="4059" y="7100"/>
                      <a:pt x="4080" y="6053"/>
                    </a:cubicBezTo>
                    <a:cubicBezTo>
                      <a:pt x="4164" y="4756"/>
                      <a:pt x="4080" y="3459"/>
                      <a:pt x="3871" y="2182"/>
                    </a:cubicBezTo>
                    <a:cubicBezTo>
                      <a:pt x="3724" y="1408"/>
                      <a:pt x="3432" y="341"/>
                      <a:pt x="2595" y="69"/>
                    </a:cubicBezTo>
                    <a:cubicBezTo>
                      <a:pt x="2457" y="22"/>
                      <a:pt x="2327" y="1"/>
                      <a:pt x="22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56"/>
              <p:cNvSpPr/>
              <p:nvPr/>
            </p:nvSpPr>
            <p:spPr>
              <a:xfrm>
                <a:off x="5695526" y="1289229"/>
                <a:ext cx="131497" cy="352326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13122" extrusionOk="0">
                    <a:moveTo>
                      <a:pt x="3139" y="2149"/>
                    </a:moveTo>
                    <a:cubicBezTo>
                      <a:pt x="3334" y="2149"/>
                      <a:pt x="3529" y="2165"/>
                      <a:pt x="3725" y="2200"/>
                    </a:cubicBezTo>
                    <a:cubicBezTo>
                      <a:pt x="3846" y="2240"/>
                      <a:pt x="3811" y="2556"/>
                      <a:pt x="3713" y="2556"/>
                    </a:cubicBezTo>
                    <a:cubicBezTo>
                      <a:pt x="3710" y="2556"/>
                      <a:pt x="3707" y="2556"/>
                      <a:pt x="3704" y="2555"/>
                    </a:cubicBezTo>
                    <a:cubicBezTo>
                      <a:pt x="3493" y="2524"/>
                      <a:pt x="3280" y="2508"/>
                      <a:pt x="3067" y="2508"/>
                    </a:cubicBezTo>
                    <a:cubicBezTo>
                      <a:pt x="2708" y="2508"/>
                      <a:pt x="2350" y="2555"/>
                      <a:pt x="2009" y="2660"/>
                    </a:cubicBezTo>
                    <a:cubicBezTo>
                      <a:pt x="2002" y="2662"/>
                      <a:pt x="1995" y="2663"/>
                      <a:pt x="1989" y="2663"/>
                    </a:cubicBezTo>
                    <a:cubicBezTo>
                      <a:pt x="1884" y="2663"/>
                      <a:pt x="1888" y="2345"/>
                      <a:pt x="1967" y="2325"/>
                    </a:cubicBezTo>
                    <a:cubicBezTo>
                      <a:pt x="2358" y="2214"/>
                      <a:pt x="2748" y="2149"/>
                      <a:pt x="3139" y="2149"/>
                    </a:cubicBezTo>
                    <a:close/>
                    <a:moveTo>
                      <a:pt x="3160" y="3309"/>
                    </a:moveTo>
                    <a:cubicBezTo>
                      <a:pt x="3285" y="3309"/>
                      <a:pt x="3264" y="3664"/>
                      <a:pt x="3139" y="3664"/>
                    </a:cubicBezTo>
                    <a:lnTo>
                      <a:pt x="2553" y="3664"/>
                    </a:lnTo>
                    <a:cubicBezTo>
                      <a:pt x="2427" y="3664"/>
                      <a:pt x="2448" y="3309"/>
                      <a:pt x="2574" y="3309"/>
                    </a:cubicBezTo>
                    <a:close/>
                    <a:moveTo>
                      <a:pt x="2784" y="1"/>
                    </a:moveTo>
                    <a:cubicBezTo>
                      <a:pt x="1994" y="1"/>
                      <a:pt x="1497" y="883"/>
                      <a:pt x="1318" y="1614"/>
                    </a:cubicBezTo>
                    <a:cubicBezTo>
                      <a:pt x="879" y="3539"/>
                      <a:pt x="586" y="5485"/>
                      <a:pt x="440" y="7451"/>
                    </a:cubicBezTo>
                    <a:cubicBezTo>
                      <a:pt x="335" y="8519"/>
                      <a:pt x="0" y="11469"/>
                      <a:pt x="733" y="13080"/>
                    </a:cubicBezTo>
                    <a:cubicBezTo>
                      <a:pt x="733" y="11643"/>
                      <a:pt x="940" y="9523"/>
                      <a:pt x="2447" y="9523"/>
                    </a:cubicBezTo>
                    <a:cubicBezTo>
                      <a:pt x="2454" y="9523"/>
                      <a:pt x="2462" y="9523"/>
                      <a:pt x="2469" y="9523"/>
                    </a:cubicBezTo>
                    <a:cubicBezTo>
                      <a:pt x="4059" y="9544"/>
                      <a:pt x="3683" y="11929"/>
                      <a:pt x="3453" y="12933"/>
                    </a:cubicBezTo>
                    <a:lnTo>
                      <a:pt x="3411" y="13122"/>
                    </a:lnTo>
                    <a:cubicBezTo>
                      <a:pt x="3746" y="12494"/>
                      <a:pt x="4018" y="11825"/>
                      <a:pt x="4185" y="11134"/>
                    </a:cubicBezTo>
                    <a:cubicBezTo>
                      <a:pt x="4604" y="9502"/>
                      <a:pt x="4813" y="7849"/>
                      <a:pt x="4834" y="6175"/>
                    </a:cubicBezTo>
                    <a:cubicBezTo>
                      <a:pt x="4896" y="4815"/>
                      <a:pt x="4813" y="3476"/>
                      <a:pt x="4562" y="2158"/>
                    </a:cubicBezTo>
                    <a:cubicBezTo>
                      <a:pt x="4373" y="1384"/>
                      <a:pt x="4039" y="400"/>
                      <a:pt x="3223" y="86"/>
                    </a:cubicBezTo>
                    <a:cubicBezTo>
                      <a:pt x="3067" y="27"/>
                      <a:pt x="2921" y="1"/>
                      <a:pt x="2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56"/>
              <p:cNvSpPr/>
              <p:nvPr/>
            </p:nvSpPr>
            <p:spPr>
              <a:xfrm>
                <a:off x="5642145" y="1350396"/>
                <a:ext cx="33646" cy="12512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466" extrusionOk="0">
                    <a:moveTo>
                      <a:pt x="958" y="0"/>
                    </a:moveTo>
                    <a:cubicBezTo>
                      <a:pt x="681" y="0"/>
                      <a:pt x="403" y="41"/>
                      <a:pt x="126" y="110"/>
                    </a:cubicBezTo>
                    <a:cubicBezTo>
                      <a:pt x="1" y="131"/>
                      <a:pt x="1" y="466"/>
                      <a:pt x="105" y="466"/>
                    </a:cubicBezTo>
                    <a:cubicBezTo>
                      <a:pt x="383" y="396"/>
                      <a:pt x="660" y="356"/>
                      <a:pt x="937" y="356"/>
                    </a:cubicBezTo>
                    <a:cubicBezTo>
                      <a:pt x="995" y="356"/>
                      <a:pt x="1052" y="357"/>
                      <a:pt x="1110" y="361"/>
                    </a:cubicBezTo>
                    <a:cubicBezTo>
                      <a:pt x="1113" y="362"/>
                      <a:pt x="1117" y="362"/>
                      <a:pt x="1120" y="362"/>
                    </a:cubicBezTo>
                    <a:cubicBezTo>
                      <a:pt x="1236" y="362"/>
                      <a:pt x="1252" y="26"/>
                      <a:pt x="1130" y="5"/>
                    </a:cubicBezTo>
                    <a:cubicBezTo>
                      <a:pt x="1073" y="2"/>
                      <a:pt x="1016" y="0"/>
                      <a:pt x="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56"/>
              <p:cNvSpPr/>
              <p:nvPr/>
            </p:nvSpPr>
            <p:spPr>
              <a:xfrm>
                <a:off x="5648482" y="1374670"/>
                <a:ext cx="14393" cy="11358"/>
              </a:xfrm>
              <a:custGeom>
                <a:avLst/>
                <a:gdLst/>
                <a:ahLst/>
                <a:cxnLst/>
                <a:rect l="l" t="t" r="r" b="b"/>
                <a:pathLst>
                  <a:path w="536" h="423" extrusionOk="0">
                    <a:moveTo>
                      <a:pt x="422" y="0"/>
                    </a:moveTo>
                    <a:cubicBezTo>
                      <a:pt x="419" y="0"/>
                      <a:pt x="416" y="0"/>
                      <a:pt x="413" y="1"/>
                    </a:cubicBezTo>
                    <a:cubicBezTo>
                      <a:pt x="309" y="1"/>
                      <a:pt x="204" y="22"/>
                      <a:pt x="99" y="64"/>
                    </a:cubicBezTo>
                    <a:cubicBezTo>
                      <a:pt x="1" y="103"/>
                      <a:pt x="14" y="423"/>
                      <a:pt x="104" y="423"/>
                    </a:cubicBezTo>
                    <a:cubicBezTo>
                      <a:pt x="109" y="423"/>
                      <a:pt x="114" y="422"/>
                      <a:pt x="120" y="420"/>
                    </a:cubicBezTo>
                    <a:cubicBezTo>
                      <a:pt x="225" y="378"/>
                      <a:pt x="309" y="357"/>
                      <a:pt x="413" y="357"/>
                    </a:cubicBezTo>
                    <a:cubicBezTo>
                      <a:pt x="535" y="336"/>
                      <a:pt x="519" y="0"/>
                      <a:pt x="4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56"/>
              <p:cNvSpPr/>
              <p:nvPr/>
            </p:nvSpPr>
            <p:spPr>
              <a:xfrm>
                <a:off x="5746087" y="1346905"/>
                <a:ext cx="52738" cy="138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516" extrusionOk="0">
                    <a:moveTo>
                      <a:pt x="1257" y="1"/>
                    </a:moveTo>
                    <a:cubicBezTo>
                      <a:pt x="868" y="1"/>
                      <a:pt x="482" y="66"/>
                      <a:pt x="105" y="177"/>
                    </a:cubicBezTo>
                    <a:cubicBezTo>
                      <a:pt x="6" y="197"/>
                      <a:pt x="1" y="515"/>
                      <a:pt x="106" y="515"/>
                    </a:cubicBezTo>
                    <a:cubicBezTo>
                      <a:pt x="112" y="515"/>
                      <a:pt x="119" y="514"/>
                      <a:pt x="126" y="512"/>
                    </a:cubicBezTo>
                    <a:cubicBezTo>
                      <a:pt x="467" y="407"/>
                      <a:pt x="825" y="360"/>
                      <a:pt x="1184" y="360"/>
                    </a:cubicBezTo>
                    <a:cubicBezTo>
                      <a:pt x="1397" y="360"/>
                      <a:pt x="1610" y="376"/>
                      <a:pt x="1821" y="407"/>
                    </a:cubicBezTo>
                    <a:cubicBezTo>
                      <a:pt x="1824" y="408"/>
                      <a:pt x="1827" y="408"/>
                      <a:pt x="1830" y="408"/>
                    </a:cubicBezTo>
                    <a:cubicBezTo>
                      <a:pt x="1928" y="408"/>
                      <a:pt x="1963" y="92"/>
                      <a:pt x="1842" y="52"/>
                    </a:cubicBezTo>
                    <a:cubicBezTo>
                      <a:pt x="1646" y="17"/>
                      <a:pt x="1451" y="1"/>
                      <a:pt x="12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56"/>
              <p:cNvSpPr/>
              <p:nvPr/>
            </p:nvSpPr>
            <p:spPr>
              <a:xfrm>
                <a:off x="5760694" y="1378053"/>
                <a:ext cx="23066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57" extrusionOk="0">
                    <a:moveTo>
                      <a:pt x="147" y="1"/>
                    </a:moveTo>
                    <a:cubicBezTo>
                      <a:pt x="21" y="1"/>
                      <a:pt x="0" y="356"/>
                      <a:pt x="126" y="356"/>
                    </a:cubicBezTo>
                    <a:lnTo>
                      <a:pt x="712" y="356"/>
                    </a:lnTo>
                    <a:cubicBezTo>
                      <a:pt x="837" y="356"/>
                      <a:pt x="858" y="1"/>
                      <a:pt x="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56"/>
              <p:cNvSpPr/>
              <p:nvPr/>
            </p:nvSpPr>
            <p:spPr>
              <a:xfrm>
                <a:off x="5874329" y="1340971"/>
                <a:ext cx="31901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86" extrusionOk="0">
                    <a:moveTo>
                      <a:pt x="1083" y="1"/>
                    </a:moveTo>
                    <a:cubicBezTo>
                      <a:pt x="748" y="1"/>
                      <a:pt x="413" y="42"/>
                      <a:pt x="100" y="126"/>
                    </a:cubicBezTo>
                    <a:cubicBezTo>
                      <a:pt x="1" y="166"/>
                      <a:pt x="14" y="485"/>
                      <a:pt x="122" y="485"/>
                    </a:cubicBezTo>
                    <a:cubicBezTo>
                      <a:pt x="128" y="485"/>
                      <a:pt x="135" y="484"/>
                      <a:pt x="141" y="482"/>
                    </a:cubicBezTo>
                    <a:cubicBezTo>
                      <a:pt x="434" y="377"/>
                      <a:pt x="748" y="356"/>
                      <a:pt x="1062" y="356"/>
                    </a:cubicBezTo>
                    <a:cubicBezTo>
                      <a:pt x="1188" y="356"/>
                      <a:pt x="1188" y="1"/>
                      <a:pt x="10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56"/>
              <p:cNvSpPr/>
              <p:nvPr/>
            </p:nvSpPr>
            <p:spPr>
              <a:xfrm>
                <a:off x="5882599" y="1370373"/>
                <a:ext cx="22502" cy="10552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93" extrusionOk="0">
                    <a:moveTo>
                      <a:pt x="470" y="1"/>
                    </a:moveTo>
                    <a:cubicBezTo>
                      <a:pt x="354" y="1"/>
                      <a:pt x="237" y="11"/>
                      <a:pt x="126" y="36"/>
                    </a:cubicBezTo>
                    <a:cubicBezTo>
                      <a:pt x="4" y="56"/>
                      <a:pt x="1" y="392"/>
                      <a:pt x="97" y="392"/>
                    </a:cubicBezTo>
                    <a:cubicBezTo>
                      <a:pt x="100" y="392"/>
                      <a:pt x="103" y="392"/>
                      <a:pt x="105" y="391"/>
                    </a:cubicBezTo>
                    <a:cubicBezTo>
                      <a:pt x="216" y="367"/>
                      <a:pt x="333" y="357"/>
                      <a:pt x="450" y="357"/>
                    </a:cubicBezTo>
                    <a:cubicBezTo>
                      <a:pt x="532" y="357"/>
                      <a:pt x="613" y="362"/>
                      <a:pt x="691" y="370"/>
                    </a:cubicBezTo>
                    <a:cubicBezTo>
                      <a:pt x="817" y="370"/>
                      <a:pt x="838" y="15"/>
                      <a:pt x="712" y="15"/>
                    </a:cubicBezTo>
                    <a:cubicBezTo>
                      <a:pt x="634" y="6"/>
                      <a:pt x="553" y="1"/>
                      <a:pt x="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4" name="Google Shape;934;p56"/>
            <p:cNvSpPr/>
            <p:nvPr/>
          </p:nvSpPr>
          <p:spPr>
            <a:xfrm>
              <a:off x="3173484" y="1275964"/>
              <a:ext cx="397256" cy="466009"/>
            </a:xfrm>
            <a:custGeom>
              <a:avLst/>
              <a:gdLst/>
              <a:ahLst/>
              <a:cxnLst/>
              <a:rect l="l" t="t" r="r" b="b"/>
              <a:pathLst>
                <a:path w="14794" h="17356" extrusionOk="0">
                  <a:moveTo>
                    <a:pt x="11254" y="513"/>
                  </a:moveTo>
                  <a:cubicBezTo>
                    <a:pt x="11282" y="513"/>
                    <a:pt x="11311" y="515"/>
                    <a:pt x="11341" y="518"/>
                  </a:cubicBezTo>
                  <a:cubicBezTo>
                    <a:pt x="12157" y="601"/>
                    <a:pt x="12659" y="1438"/>
                    <a:pt x="12847" y="2150"/>
                  </a:cubicBezTo>
                  <a:cubicBezTo>
                    <a:pt x="13182" y="3719"/>
                    <a:pt x="13433" y="5330"/>
                    <a:pt x="13601" y="6941"/>
                  </a:cubicBezTo>
                  <a:cubicBezTo>
                    <a:pt x="13684" y="7653"/>
                    <a:pt x="14040" y="11189"/>
                    <a:pt x="13329" y="12591"/>
                  </a:cubicBezTo>
                  <a:cubicBezTo>
                    <a:pt x="13517" y="11628"/>
                    <a:pt x="13684" y="9912"/>
                    <a:pt x="12429" y="9891"/>
                  </a:cubicBezTo>
                  <a:cubicBezTo>
                    <a:pt x="11404" y="9891"/>
                    <a:pt x="11090" y="11042"/>
                    <a:pt x="11006" y="12109"/>
                  </a:cubicBezTo>
                  <a:cubicBezTo>
                    <a:pt x="10964" y="12026"/>
                    <a:pt x="10901" y="11963"/>
                    <a:pt x="10860" y="11879"/>
                  </a:cubicBezTo>
                  <a:cubicBezTo>
                    <a:pt x="10922" y="11377"/>
                    <a:pt x="10922" y="10917"/>
                    <a:pt x="10943" y="10498"/>
                  </a:cubicBezTo>
                  <a:cubicBezTo>
                    <a:pt x="11006" y="7799"/>
                    <a:pt x="10588" y="5016"/>
                    <a:pt x="10002" y="2359"/>
                  </a:cubicBezTo>
                  <a:cubicBezTo>
                    <a:pt x="10123" y="1651"/>
                    <a:pt x="10440" y="513"/>
                    <a:pt x="11254" y="513"/>
                  </a:cubicBezTo>
                  <a:close/>
                  <a:moveTo>
                    <a:pt x="2726" y="540"/>
                  </a:moveTo>
                  <a:cubicBezTo>
                    <a:pt x="2816" y="540"/>
                    <a:pt x="2912" y="553"/>
                    <a:pt x="3013" y="580"/>
                  </a:cubicBezTo>
                  <a:cubicBezTo>
                    <a:pt x="3766" y="790"/>
                    <a:pt x="4227" y="1543"/>
                    <a:pt x="4394" y="2254"/>
                  </a:cubicBezTo>
                  <a:cubicBezTo>
                    <a:pt x="4436" y="2443"/>
                    <a:pt x="4499" y="2756"/>
                    <a:pt x="4582" y="3154"/>
                  </a:cubicBezTo>
                  <a:cubicBezTo>
                    <a:pt x="4520" y="3510"/>
                    <a:pt x="4478" y="3844"/>
                    <a:pt x="4457" y="4200"/>
                  </a:cubicBezTo>
                  <a:cubicBezTo>
                    <a:pt x="4290" y="6272"/>
                    <a:pt x="4373" y="8364"/>
                    <a:pt x="4750" y="10414"/>
                  </a:cubicBezTo>
                  <a:cubicBezTo>
                    <a:pt x="4750" y="10435"/>
                    <a:pt x="4771" y="10456"/>
                    <a:pt x="4771" y="10477"/>
                  </a:cubicBezTo>
                  <a:cubicBezTo>
                    <a:pt x="4583" y="10306"/>
                    <a:pt x="4326" y="10215"/>
                    <a:pt x="4069" y="10215"/>
                  </a:cubicBezTo>
                  <a:cubicBezTo>
                    <a:pt x="3981" y="10215"/>
                    <a:pt x="3893" y="10226"/>
                    <a:pt x="3808" y="10247"/>
                  </a:cubicBezTo>
                  <a:cubicBezTo>
                    <a:pt x="2616" y="10540"/>
                    <a:pt x="2909" y="12339"/>
                    <a:pt x="3097" y="13218"/>
                  </a:cubicBezTo>
                  <a:cubicBezTo>
                    <a:pt x="3118" y="13302"/>
                    <a:pt x="3139" y="13407"/>
                    <a:pt x="3160" y="13511"/>
                  </a:cubicBezTo>
                  <a:cubicBezTo>
                    <a:pt x="2448" y="12925"/>
                    <a:pt x="2051" y="11816"/>
                    <a:pt x="1821" y="11021"/>
                  </a:cubicBezTo>
                  <a:cubicBezTo>
                    <a:pt x="1402" y="9578"/>
                    <a:pt x="1193" y="8092"/>
                    <a:pt x="1151" y="6585"/>
                  </a:cubicBezTo>
                  <a:cubicBezTo>
                    <a:pt x="1067" y="5225"/>
                    <a:pt x="1151" y="3844"/>
                    <a:pt x="1360" y="2505"/>
                  </a:cubicBezTo>
                  <a:cubicBezTo>
                    <a:pt x="1493" y="1746"/>
                    <a:pt x="1849" y="540"/>
                    <a:pt x="2726" y="540"/>
                  </a:cubicBezTo>
                  <a:close/>
                  <a:moveTo>
                    <a:pt x="7081" y="472"/>
                  </a:moveTo>
                  <a:cubicBezTo>
                    <a:pt x="7151" y="472"/>
                    <a:pt x="7225" y="480"/>
                    <a:pt x="7303" y="497"/>
                  </a:cubicBezTo>
                  <a:cubicBezTo>
                    <a:pt x="8181" y="664"/>
                    <a:pt x="8725" y="1543"/>
                    <a:pt x="8914" y="2338"/>
                  </a:cubicBezTo>
                  <a:cubicBezTo>
                    <a:pt x="9144" y="3426"/>
                    <a:pt x="10148" y="9515"/>
                    <a:pt x="9688" y="12674"/>
                  </a:cubicBezTo>
                  <a:cubicBezTo>
                    <a:pt x="9594" y="11380"/>
                    <a:pt x="9248" y="10001"/>
                    <a:pt x="8167" y="10001"/>
                  </a:cubicBezTo>
                  <a:cubicBezTo>
                    <a:pt x="8042" y="10001"/>
                    <a:pt x="7908" y="10020"/>
                    <a:pt x="7763" y="10059"/>
                  </a:cubicBezTo>
                  <a:cubicBezTo>
                    <a:pt x="6403" y="10414"/>
                    <a:pt x="6738" y="12507"/>
                    <a:pt x="6989" y="13511"/>
                  </a:cubicBezTo>
                  <a:lnTo>
                    <a:pt x="6989" y="13553"/>
                  </a:lnTo>
                  <a:cubicBezTo>
                    <a:pt x="6612" y="12946"/>
                    <a:pt x="6319" y="12298"/>
                    <a:pt x="6131" y="11607"/>
                  </a:cubicBezTo>
                  <a:cubicBezTo>
                    <a:pt x="5650" y="10017"/>
                    <a:pt x="5482" y="8301"/>
                    <a:pt x="5419" y="6648"/>
                  </a:cubicBezTo>
                  <a:cubicBezTo>
                    <a:pt x="5357" y="5267"/>
                    <a:pt x="5440" y="3886"/>
                    <a:pt x="5650" y="2526"/>
                  </a:cubicBezTo>
                  <a:cubicBezTo>
                    <a:pt x="5785" y="1769"/>
                    <a:pt x="6173" y="472"/>
                    <a:pt x="7081" y="472"/>
                  </a:cubicBezTo>
                  <a:close/>
                  <a:moveTo>
                    <a:pt x="12306" y="10104"/>
                  </a:moveTo>
                  <a:cubicBezTo>
                    <a:pt x="12376" y="10104"/>
                    <a:pt x="12452" y="10123"/>
                    <a:pt x="12533" y="10163"/>
                  </a:cubicBezTo>
                  <a:cubicBezTo>
                    <a:pt x="13308" y="10540"/>
                    <a:pt x="12994" y="12235"/>
                    <a:pt x="12847" y="12883"/>
                  </a:cubicBezTo>
                  <a:cubicBezTo>
                    <a:pt x="12680" y="13511"/>
                    <a:pt x="12471" y="14118"/>
                    <a:pt x="12261" y="14725"/>
                  </a:cubicBezTo>
                  <a:cubicBezTo>
                    <a:pt x="12136" y="15122"/>
                    <a:pt x="11948" y="15478"/>
                    <a:pt x="11759" y="15834"/>
                  </a:cubicBezTo>
                  <a:cubicBezTo>
                    <a:pt x="11736" y="15869"/>
                    <a:pt x="11722" y="15884"/>
                    <a:pt x="11714" y="15884"/>
                  </a:cubicBezTo>
                  <a:cubicBezTo>
                    <a:pt x="11691" y="15884"/>
                    <a:pt x="11700" y="15781"/>
                    <a:pt x="11655" y="15645"/>
                  </a:cubicBezTo>
                  <a:cubicBezTo>
                    <a:pt x="11550" y="15227"/>
                    <a:pt x="11487" y="14808"/>
                    <a:pt x="11487" y="14390"/>
                  </a:cubicBezTo>
                  <a:cubicBezTo>
                    <a:pt x="11429" y="13862"/>
                    <a:pt x="11315" y="10104"/>
                    <a:pt x="12306" y="10104"/>
                  </a:cubicBezTo>
                  <a:close/>
                  <a:moveTo>
                    <a:pt x="3932" y="10338"/>
                  </a:moveTo>
                  <a:cubicBezTo>
                    <a:pt x="4358" y="10338"/>
                    <a:pt x="4779" y="11667"/>
                    <a:pt x="4813" y="11837"/>
                  </a:cubicBezTo>
                  <a:cubicBezTo>
                    <a:pt x="4959" y="12716"/>
                    <a:pt x="5001" y="13595"/>
                    <a:pt x="4917" y="14495"/>
                  </a:cubicBezTo>
                  <a:cubicBezTo>
                    <a:pt x="4896" y="14913"/>
                    <a:pt x="4834" y="15332"/>
                    <a:pt x="4792" y="15750"/>
                  </a:cubicBezTo>
                  <a:cubicBezTo>
                    <a:pt x="4771" y="15876"/>
                    <a:pt x="4729" y="16022"/>
                    <a:pt x="4687" y="16148"/>
                  </a:cubicBezTo>
                  <a:cubicBezTo>
                    <a:pt x="4436" y="15896"/>
                    <a:pt x="4290" y="15373"/>
                    <a:pt x="4185" y="15101"/>
                  </a:cubicBezTo>
                  <a:cubicBezTo>
                    <a:pt x="3934" y="14432"/>
                    <a:pt x="3725" y="13762"/>
                    <a:pt x="3536" y="13093"/>
                  </a:cubicBezTo>
                  <a:cubicBezTo>
                    <a:pt x="3369" y="12298"/>
                    <a:pt x="3222" y="11293"/>
                    <a:pt x="3641" y="10582"/>
                  </a:cubicBezTo>
                  <a:cubicBezTo>
                    <a:pt x="3735" y="10409"/>
                    <a:pt x="3834" y="10338"/>
                    <a:pt x="3932" y="10338"/>
                  </a:cubicBezTo>
                  <a:close/>
                  <a:moveTo>
                    <a:pt x="7968" y="10136"/>
                  </a:moveTo>
                  <a:cubicBezTo>
                    <a:pt x="8492" y="10136"/>
                    <a:pt x="8984" y="11856"/>
                    <a:pt x="9018" y="12047"/>
                  </a:cubicBezTo>
                  <a:cubicBezTo>
                    <a:pt x="9186" y="13051"/>
                    <a:pt x="9228" y="14076"/>
                    <a:pt x="9123" y="15080"/>
                  </a:cubicBezTo>
                  <a:cubicBezTo>
                    <a:pt x="9102" y="15562"/>
                    <a:pt x="9039" y="16022"/>
                    <a:pt x="8976" y="16503"/>
                  </a:cubicBezTo>
                  <a:cubicBezTo>
                    <a:pt x="8956" y="16650"/>
                    <a:pt x="8914" y="16817"/>
                    <a:pt x="8851" y="16964"/>
                  </a:cubicBezTo>
                  <a:cubicBezTo>
                    <a:pt x="8600" y="16712"/>
                    <a:pt x="8411" y="16127"/>
                    <a:pt x="8307" y="15834"/>
                  </a:cubicBezTo>
                  <a:cubicBezTo>
                    <a:pt x="7972" y="15039"/>
                    <a:pt x="7721" y="14202"/>
                    <a:pt x="7491" y="13365"/>
                  </a:cubicBezTo>
                  <a:cubicBezTo>
                    <a:pt x="7303" y="12444"/>
                    <a:pt x="7114" y="11230"/>
                    <a:pt x="7637" y="10394"/>
                  </a:cubicBezTo>
                  <a:cubicBezTo>
                    <a:pt x="7746" y="10212"/>
                    <a:pt x="7858" y="10136"/>
                    <a:pt x="7968" y="10136"/>
                  </a:cubicBezTo>
                  <a:close/>
                  <a:moveTo>
                    <a:pt x="11549" y="1"/>
                  </a:moveTo>
                  <a:cubicBezTo>
                    <a:pt x="11307" y="1"/>
                    <a:pt x="11061" y="39"/>
                    <a:pt x="10818" y="120"/>
                  </a:cubicBezTo>
                  <a:cubicBezTo>
                    <a:pt x="10274" y="267"/>
                    <a:pt x="9792" y="622"/>
                    <a:pt x="9500" y="1103"/>
                  </a:cubicBezTo>
                  <a:cubicBezTo>
                    <a:pt x="9033" y="427"/>
                    <a:pt x="8265" y="42"/>
                    <a:pt x="7473" y="42"/>
                  </a:cubicBezTo>
                  <a:cubicBezTo>
                    <a:pt x="7163" y="42"/>
                    <a:pt x="6850" y="101"/>
                    <a:pt x="6549" y="225"/>
                  </a:cubicBezTo>
                  <a:cubicBezTo>
                    <a:pt x="5984" y="434"/>
                    <a:pt x="5503" y="831"/>
                    <a:pt x="5189" y="1334"/>
                  </a:cubicBezTo>
                  <a:cubicBezTo>
                    <a:pt x="4770" y="496"/>
                    <a:pt x="3918" y="6"/>
                    <a:pt x="3032" y="6"/>
                  </a:cubicBezTo>
                  <a:cubicBezTo>
                    <a:pt x="2767" y="6"/>
                    <a:pt x="2499" y="49"/>
                    <a:pt x="2239" y="141"/>
                  </a:cubicBezTo>
                  <a:cubicBezTo>
                    <a:pt x="544" y="706"/>
                    <a:pt x="293" y="2484"/>
                    <a:pt x="168" y="4054"/>
                  </a:cubicBezTo>
                  <a:cubicBezTo>
                    <a:pt x="0" y="5958"/>
                    <a:pt x="84" y="7904"/>
                    <a:pt x="419" y="9808"/>
                  </a:cubicBezTo>
                  <a:cubicBezTo>
                    <a:pt x="691" y="11272"/>
                    <a:pt x="1130" y="13135"/>
                    <a:pt x="2448" y="14034"/>
                  </a:cubicBezTo>
                  <a:cubicBezTo>
                    <a:pt x="2720" y="14202"/>
                    <a:pt x="3055" y="14327"/>
                    <a:pt x="3390" y="14348"/>
                  </a:cubicBezTo>
                  <a:cubicBezTo>
                    <a:pt x="3578" y="15080"/>
                    <a:pt x="3850" y="15792"/>
                    <a:pt x="4290" y="16294"/>
                  </a:cubicBezTo>
                  <a:cubicBezTo>
                    <a:pt x="4414" y="16434"/>
                    <a:pt x="4525" y="16494"/>
                    <a:pt x="4624" y="16494"/>
                  </a:cubicBezTo>
                  <a:cubicBezTo>
                    <a:pt x="5204" y="16494"/>
                    <a:pt x="5357" y="14423"/>
                    <a:pt x="5357" y="14369"/>
                  </a:cubicBezTo>
                  <a:cubicBezTo>
                    <a:pt x="5357" y="14181"/>
                    <a:pt x="5398" y="13951"/>
                    <a:pt x="5398" y="13658"/>
                  </a:cubicBezTo>
                  <a:cubicBezTo>
                    <a:pt x="5503" y="13574"/>
                    <a:pt x="5587" y="13469"/>
                    <a:pt x="5670" y="13344"/>
                  </a:cubicBezTo>
                  <a:cubicBezTo>
                    <a:pt x="5943" y="13909"/>
                    <a:pt x="6382" y="14390"/>
                    <a:pt x="6905" y="14746"/>
                  </a:cubicBezTo>
                  <a:cubicBezTo>
                    <a:pt x="7031" y="14829"/>
                    <a:pt x="7177" y="14892"/>
                    <a:pt x="7323" y="14934"/>
                  </a:cubicBezTo>
                  <a:cubicBezTo>
                    <a:pt x="7554" y="15750"/>
                    <a:pt x="7847" y="16587"/>
                    <a:pt x="8349" y="17110"/>
                  </a:cubicBezTo>
                  <a:cubicBezTo>
                    <a:pt x="8514" y="17281"/>
                    <a:pt x="8659" y="17355"/>
                    <a:pt x="8786" y="17355"/>
                  </a:cubicBezTo>
                  <a:cubicBezTo>
                    <a:pt x="9544" y="17355"/>
                    <a:pt x="9667" y="14740"/>
                    <a:pt x="9667" y="14578"/>
                  </a:cubicBezTo>
                  <a:cubicBezTo>
                    <a:pt x="9667" y="14557"/>
                    <a:pt x="9667" y="14536"/>
                    <a:pt x="9667" y="14515"/>
                  </a:cubicBezTo>
                  <a:cubicBezTo>
                    <a:pt x="9751" y="14474"/>
                    <a:pt x="9813" y="14411"/>
                    <a:pt x="9897" y="14348"/>
                  </a:cubicBezTo>
                  <a:cubicBezTo>
                    <a:pt x="10253" y="13992"/>
                    <a:pt x="10504" y="13553"/>
                    <a:pt x="10629" y="13051"/>
                  </a:cubicBezTo>
                  <a:cubicBezTo>
                    <a:pt x="10734" y="13155"/>
                    <a:pt x="10818" y="13239"/>
                    <a:pt x="10943" y="13323"/>
                  </a:cubicBezTo>
                  <a:lnTo>
                    <a:pt x="10964" y="13323"/>
                  </a:lnTo>
                  <a:lnTo>
                    <a:pt x="10964" y="13553"/>
                  </a:lnTo>
                  <a:cubicBezTo>
                    <a:pt x="10964" y="13946"/>
                    <a:pt x="10903" y="16107"/>
                    <a:pt x="11601" y="16107"/>
                  </a:cubicBezTo>
                  <a:cubicBezTo>
                    <a:pt x="11721" y="16107"/>
                    <a:pt x="11863" y="16044"/>
                    <a:pt x="12031" y="15896"/>
                  </a:cubicBezTo>
                  <a:cubicBezTo>
                    <a:pt x="12596" y="15415"/>
                    <a:pt x="12889" y="14348"/>
                    <a:pt x="13077" y="13490"/>
                  </a:cubicBezTo>
                  <a:cubicBezTo>
                    <a:pt x="13308" y="13386"/>
                    <a:pt x="13538" y="13260"/>
                    <a:pt x="13726" y="13093"/>
                  </a:cubicBezTo>
                  <a:cubicBezTo>
                    <a:pt x="14626" y="12298"/>
                    <a:pt x="14710" y="10791"/>
                    <a:pt x="14730" y="9682"/>
                  </a:cubicBezTo>
                  <a:cubicBezTo>
                    <a:pt x="14793" y="7067"/>
                    <a:pt x="14417" y="4409"/>
                    <a:pt x="13852" y="1857"/>
                  </a:cubicBezTo>
                  <a:cubicBezTo>
                    <a:pt x="13596" y="748"/>
                    <a:pt x="12617" y="1"/>
                    <a:pt x="11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56"/>
            <p:cNvGrpSpPr/>
            <p:nvPr/>
          </p:nvGrpSpPr>
          <p:grpSpPr>
            <a:xfrm>
              <a:off x="3202135" y="1288746"/>
              <a:ext cx="348347" cy="351681"/>
              <a:chOff x="3202135" y="1288746"/>
              <a:chExt cx="348347" cy="351681"/>
            </a:xfrm>
          </p:grpSpPr>
          <p:sp>
            <p:nvSpPr>
              <p:cNvPr id="936" name="Google Shape;936;p56"/>
              <p:cNvSpPr/>
              <p:nvPr/>
            </p:nvSpPr>
            <p:spPr>
              <a:xfrm>
                <a:off x="3442589" y="1290249"/>
                <a:ext cx="107893" cy="323784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12059" extrusionOk="0">
                    <a:moveTo>
                      <a:pt x="1328" y="2238"/>
                    </a:moveTo>
                    <a:cubicBezTo>
                      <a:pt x="1589" y="2238"/>
                      <a:pt x="1853" y="2265"/>
                      <a:pt x="2093" y="2329"/>
                    </a:cubicBezTo>
                    <a:cubicBezTo>
                      <a:pt x="2212" y="2349"/>
                      <a:pt x="2199" y="2688"/>
                      <a:pt x="2091" y="2688"/>
                    </a:cubicBezTo>
                    <a:cubicBezTo>
                      <a:pt x="2085" y="2688"/>
                      <a:pt x="2079" y="2687"/>
                      <a:pt x="2072" y="2685"/>
                    </a:cubicBezTo>
                    <a:lnTo>
                      <a:pt x="2093" y="2685"/>
                    </a:lnTo>
                    <a:cubicBezTo>
                      <a:pt x="1837" y="2621"/>
                      <a:pt x="1581" y="2593"/>
                      <a:pt x="1316" y="2593"/>
                    </a:cubicBezTo>
                    <a:cubicBezTo>
                      <a:pt x="1234" y="2593"/>
                      <a:pt x="1152" y="2596"/>
                      <a:pt x="1068" y="2601"/>
                    </a:cubicBezTo>
                    <a:cubicBezTo>
                      <a:pt x="1065" y="2602"/>
                      <a:pt x="1062" y="2602"/>
                      <a:pt x="1059" y="2602"/>
                    </a:cubicBezTo>
                    <a:cubicBezTo>
                      <a:pt x="963" y="2602"/>
                      <a:pt x="966" y="2245"/>
                      <a:pt x="1089" y="2245"/>
                    </a:cubicBezTo>
                    <a:cubicBezTo>
                      <a:pt x="1168" y="2240"/>
                      <a:pt x="1248" y="2238"/>
                      <a:pt x="1328" y="2238"/>
                    </a:cubicBezTo>
                    <a:close/>
                    <a:moveTo>
                      <a:pt x="1570" y="3124"/>
                    </a:moveTo>
                    <a:cubicBezTo>
                      <a:pt x="1675" y="3145"/>
                      <a:pt x="1758" y="3166"/>
                      <a:pt x="1863" y="3187"/>
                    </a:cubicBezTo>
                    <a:cubicBezTo>
                      <a:pt x="1985" y="3207"/>
                      <a:pt x="1949" y="3543"/>
                      <a:pt x="1851" y="3543"/>
                    </a:cubicBezTo>
                    <a:cubicBezTo>
                      <a:pt x="1848" y="3543"/>
                      <a:pt x="1845" y="3543"/>
                      <a:pt x="1842" y="3543"/>
                    </a:cubicBezTo>
                    <a:cubicBezTo>
                      <a:pt x="1758" y="3522"/>
                      <a:pt x="1654" y="3501"/>
                      <a:pt x="1549" y="3480"/>
                    </a:cubicBezTo>
                    <a:cubicBezTo>
                      <a:pt x="1444" y="3480"/>
                      <a:pt x="1444" y="3124"/>
                      <a:pt x="1570" y="3124"/>
                    </a:cubicBezTo>
                    <a:close/>
                    <a:moveTo>
                      <a:pt x="1212" y="0"/>
                    </a:moveTo>
                    <a:cubicBezTo>
                      <a:pt x="414" y="0"/>
                      <a:pt x="121" y="1125"/>
                      <a:pt x="1" y="1827"/>
                    </a:cubicBezTo>
                    <a:cubicBezTo>
                      <a:pt x="566" y="4484"/>
                      <a:pt x="1005" y="7267"/>
                      <a:pt x="921" y="9966"/>
                    </a:cubicBezTo>
                    <a:cubicBezTo>
                      <a:pt x="921" y="10385"/>
                      <a:pt x="900" y="10845"/>
                      <a:pt x="858" y="11347"/>
                    </a:cubicBezTo>
                    <a:cubicBezTo>
                      <a:pt x="900" y="11431"/>
                      <a:pt x="942" y="11515"/>
                      <a:pt x="984" y="11577"/>
                    </a:cubicBezTo>
                    <a:cubicBezTo>
                      <a:pt x="1089" y="10510"/>
                      <a:pt x="1402" y="9359"/>
                      <a:pt x="2428" y="9359"/>
                    </a:cubicBezTo>
                    <a:cubicBezTo>
                      <a:pt x="3683" y="9359"/>
                      <a:pt x="3495" y="11096"/>
                      <a:pt x="3307" y="12059"/>
                    </a:cubicBezTo>
                    <a:cubicBezTo>
                      <a:pt x="4018" y="10657"/>
                      <a:pt x="3662" y="7121"/>
                      <a:pt x="3579" y="6409"/>
                    </a:cubicBezTo>
                    <a:cubicBezTo>
                      <a:pt x="3411" y="4798"/>
                      <a:pt x="3160" y="3208"/>
                      <a:pt x="2825" y="1618"/>
                    </a:cubicBezTo>
                    <a:cubicBezTo>
                      <a:pt x="2658" y="906"/>
                      <a:pt x="2135" y="69"/>
                      <a:pt x="1319" y="7"/>
                    </a:cubicBezTo>
                    <a:cubicBezTo>
                      <a:pt x="1282" y="2"/>
                      <a:pt x="1247" y="0"/>
                      <a:pt x="12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56"/>
              <p:cNvSpPr/>
              <p:nvPr/>
            </p:nvSpPr>
            <p:spPr>
              <a:xfrm>
                <a:off x="3202135" y="1290464"/>
                <a:ext cx="99462" cy="348298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12972" extrusionOk="0">
                    <a:moveTo>
                      <a:pt x="1611" y="1855"/>
                    </a:moveTo>
                    <a:cubicBezTo>
                      <a:pt x="1889" y="1855"/>
                      <a:pt x="2162" y="1899"/>
                      <a:pt x="2407" y="1986"/>
                    </a:cubicBezTo>
                    <a:cubicBezTo>
                      <a:pt x="2505" y="2026"/>
                      <a:pt x="2473" y="2345"/>
                      <a:pt x="2364" y="2345"/>
                    </a:cubicBezTo>
                    <a:cubicBezTo>
                      <a:pt x="2357" y="2345"/>
                      <a:pt x="2351" y="2344"/>
                      <a:pt x="2344" y="2342"/>
                    </a:cubicBezTo>
                    <a:cubicBezTo>
                      <a:pt x="2100" y="2255"/>
                      <a:pt x="1841" y="2211"/>
                      <a:pt x="1580" y="2211"/>
                    </a:cubicBezTo>
                    <a:cubicBezTo>
                      <a:pt x="1528" y="2211"/>
                      <a:pt x="1475" y="2213"/>
                      <a:pt x="1423" y="2216"/>
                    </a:cubicBezTo>
                    <a:cubicBezTo>
                      <a:pt x="1420" y="2217"/>
                      <a:pt x="1417" y="2217"/>
                      <a:pt x="1414" y="2217"/>
                    </a:cubicBezTo>
                    <a:cubicBezTo>
                      <a:pt x="1319" y="2217"/>
                      <a:pt x="1322" y="1882"/>
                      <a:pt x="1444" y="1882"/>
                    </a:cubicBezTo>
                    <a:lnTo>
                      <a:pt x="1444" y="1861"/>
                    </a:lnTo>
                    <a:cubicBezTo>
                      <a:pt x="1500" y="1857"/>
                      <a:pt x="1556" y="1855"/>
                      <a:pt x="1611" y="1855"/>
                    </a:cubicBezTo>
                    <a:close/>
                    <a:moveTo>
                      <a:pt x="1749" y="2956"/>
                    </a:moveTo>
                    <a:cubicBezTo>
                      <a:pt x="1865" y="2956"/>
                      <a:pt x="1982" y="2966"/>
                      <a:pt x="2093" y="2991"/>
                    </a:cubicBezTo>
                    <a:cubicBezTo>
                      <a:pt x="2215" y="3031"/>
                      <a:pt x="2198" y="3368"/>
                      <a:pt x="2101" y="3368"/>
                    </a:cubicBezTo>
                    <a:cubicBezTo>
                      <a:pt x="2099" y="3368"/>
                      <a:pt x="2096" y="3368"/>
                      <a:pt x="2093" y="3367"/>
                    </a:cubicBezTo>
                    <a:lnTo>
                      <a:pt x="2072" y="3346"/>
                    </a:lnTo>
                    <a:cubicBezTo>
                      <a:pt x="1961" y="3322"/>
                      <a:pt x="1844" y="3312"/>
                      <a:pt x="1728" y="3312"/>
                    </a:cubicBezTo>
                    <a:cubicBezTo>
                      <a:pt x="1645" y="3312"/>
                      <a:pt x="1564" y="3317"/>
                      <a:pt x="1486" y="3325"/>
                    </a:cubicBezTo>
                    <a:cubicBezTo>
                      <a:pt x="1483" y="3326"/>
                      <a:pt x="1480" y="3326"/>
                      <a:pt x="1477" y="3326"/>
                    </a:cubicBezTo>
                    <a:cubicBezTo>
                      <a:pt x="1381" y="3326"/>
                      <a:pt x="1385" y="2990"/>
                      <a:pt x="1507" y="2970"/>
                    </a:cubicBezTo>
                    <a:cubicBezTo>
                      <a:pt x="1585" y="2961"/>
                      <a:pt x="1666" y="2956"/>
                      <a:pt x="1749" y="2956"/>
                    </a:cubicBezTo>
                    <a:close/>
                    <a:moveTo>
                      <a:pt x="1659" y="0"/>
                    </a:moveTo>
                    <a:cubicBezTo>
                      <a:pt x="782" y="0"/>
                      <a:pt x="426" y="1206"/>
                      <a:pt x="293" y="1965"/>
                    </a:cubicBezTo>
                    <a:cubicBezTo>
                      <a:pt x="84" y="3304"/>
                      <a:pt x="0" y="4685"/>
                      <a:pt x="84" y="6045"/>
                    </a:cubicBezTo>
                    <a:cubicBezTo>
                      <a:pt x="126" y="7552"/>
                      <a:pt x="335" y="9038"/>
                      <a:pt x="754" y="10481"/>
                    </a:cubicBezTo>
                    <a:cubicBezTo>
                      <a:pt x="984" y="11255"/>
                      <a:pt x="1360" y="12385"/>
                      <a:pt x="2093" y="12971"/>
                    </a:cubicBezTo>
                    <a:cubicBezTo>
                      <a:pt x="2072" y="12867"/>
                      <a:pt x="2051" y="12762"/>
                      <a:pt x="2030" y="12678"/>
                    </a:cubicBezTo>
                    <a:cubicBezTo>
                      <a:pt x="1842" y="11799"/>
                      <a:pt x="1549" y="10000"/>
                      <a:pt x="2741" y="9707"/>
                    </a:cubicBezTo>
                    <a:cubicBezTo>
                      <a:pt x="2826" y="9686"/>
                      <a:pt x="2914" y="9675"/>
                      <a:pt x="3002" y="9675"/>
                    </a:cubicBezTo>
                    <a:cubicBezTo>
                      <a:pt x="3259" y="9675"/>
                      <a:pt x="3516" y="9766"/>
                      <a:pt x="3704" y="9937"/>
                    </a:cubicBezTo>
                    <a:cubicBezTo>
                      <a:pt x="3704" y="9916"/>
                      <a:pt x="3683" y="9895"/>
                      <a:pt x="3683" y="9874"/>
                    </a:cubicBezTo>
                    <a:cubicBezTo>
                      <a:pt x="3306" y="7824"/>
                      <a:pt x="3223" y="5732"/>
                      <a:pt x="3390" y="3660"/>
                    </a:cubicBezTo>
                    <a:cubicBezTo>
                      <a:pt x="3411" y="3304"/>
                      <a:pt x="3453" y="2970"/>
                      <a:pt x="3515" y="2614"/>
                    </a:cubicBezTo>
                    <a:cubicBezTo>
                      <a:pt x="3432" y="2216"/>
                      <a:pt x="3369" y="1903"/>
                      <a:pt x="3327" y="1714"/>
                    </a:cubicBezTo>
                    <a:cubicBezTo>
                      <a:pt x="3160" y="1003"/>
                      <a:pt x="2699" y="250"/>
                      <a:pt x="1946" y="40"/>
                    </a:cubicBezTo>
                    <a:cubicBezTo>
                      <a:pt x="1845" y="13"/>
                      <a:pt x="1749" y="0"/>
                      <a:pt x="1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56"/>
              <p:cNvSpPr/>
              <p:nvPr/>
            </p:nvSpPr>
            <p:spPr>
              <a:xfrm>
                <a:off x="3317300" y="1288746"/>
                <a:ext cx="128704" cy="351681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13098" extrusionOk="0">
                    <a:moveTo>
                      <a:pt x="1757" y="2155"/>
                    </a:moveTo>
                    <a:cubicBezTo>
                      <a:pt x="2144" y="2155"/>
                      <a:pt x="2525" y="2211"/>
                      <a:pt x="2888" y="2322"/>
                    </a:cubicBezTo>
                    <a:cubicBezTo>
                      <a:pt x="3010" y="2363"/>
                      <a:pt x="2974" y="2679"/>
                      <a:pt x="2896" y="2679"/>
                    </a:cubicBezTo>
                    <a:cubicBezTo>
                      <a:pt x="2893" y="2679"/>
                      <a:pt x="2891" y="2679"/>
                      <a:pt x="2888" y="2678"/>
                    </a:cubicBezTo>
                    <a:cubicBezTo>
                      <a:pt x="2530" y="2572"/>
                      <a:pt x="2164" y="2516"/>
                      <a:pt x="1795" y="2516"/>
                    </a:cubicBezTo>
                    <a:cubicBezTo>
                      <a:pt x="1581" y="2516"/>
                      <a:pt x="1366" y="2535"/>
                      <a:pt x="1151" y="2573"/>
                    </a:cubicBezTo>
                    <a:cubicBezTo>
                      <a:pt x="1148" y="2574"/>
                      <a:pt x="1146" y="2574"/>
                      <a:pt x="1143" y="2574"/>
                    </a:cubicBezTo>
                    <a:cubicBezTo>
                      <a:pt x="1047" y="2574"/>
                      <a:pt x="1050" y="2237"/>
                      <a:pt x="1172" y="2197"/>
                    </a:cubicBezTo>
                    <a:cubicBezTo>
                      <a:pt x="1368" y="2169"/>
                      <a:pt x="1563" y="2155"/>
                      <a:pt x="1757" y="2155"/>
                    </a:cubicBezTo>
                    <a:close/>
                    <a:moveTo>
                      <a:pt x="2323" y="3306"/>
                    </a:moveTo>
                    <a:cubicBezTo>
                      <a:pt x="2449" y="3306"/>
                      <a:pt x="2428" y="3661"/>
                      <a:pt x="2323" y="3661"/>
                    </a:cubicBezTo>
                    <a:lnTo>
                      <a:pt x="1716" y="3661"/>
                    </a:lnTo>
                    <a:cubicBezTo>
                      <a:pt x="1612" y="3661"/>
                      <a:pt x="1612" y="3306"/>
                      <a:pt x="1737" y="3306"/>
                    </a:cubicBezTo>
                    <a:close/>
                    <a:moveTo>
                      <a:pt x="1742" y="0"/>
                    </a:moveTo>
                    <a:cubicBezTo>
                      <a:pt x="823" y="0"/>
                      <a:pt x="432" y="1308"/>
                      <a:pt x="314" y="2050"/>
                    </a:cubicBezTo>
                    <a:cubicBezTo>
                      <a:pt x="84" y="3410"/>
                      <a:pt x="1" y="4791"/>
                      <a:pt x="84" y="6172"/>
                    </a:cubicBezTo>
                    <a:cubicBezTo>
                      <a:pt x="126" y="7825"/>
                      <a:pt x="294" y="9541"/>
                      <a:pt x="796" y="11152"/>
                    </a:cubicBezTo>
                    <a:cubicBezTo>
                      <a:pt x="984" y="11822"/>
                      <a:pt x="1256" y="12491"/>
                      <a:pt x="1633" y="13098"/>
                    </a:cubicBezTo>
                    <a:lnTo>
                      <a:pt x="1633" y="13056"/>
                    </a:lnTo>
                    <a:cubicBezTo>
                      <a:pt x="1403" y="12031"/>
                      <a:pt x="1068" y="9938"/>
                      <a:pt x="2407" y="9583"/>
                    </a:cubicBezTo>
                    <a:cubicBezTo>
                      <a:pt x="2554" y="9544"/>
                      <a:pt x="2690" y="9525"/>
                      <a:pt x="2817" y="9525"/>
                    </a:cubicBezTo>
                    <a:cubicBezTo>
                      <a:pt x="3913" y="9525"/>
                      <a:pt x="4257" y="10906"/>
                      <a:pt x="4332" y="12219"/>
                    </a:cubicBezTo>
                    <a:cubicBezTo>
                      <a:pt x="4792" y="9039"/>
                      <a:pt x="3809" y="2950"/>
                      <a:pt x="3558" y="1883"/>
                    </a:cubicBezTo>
                    <a:cubicBezTo>
                      <a:pt x="3369" y="1067"/>
                      <a:pt x="2825" y="209"/>
                      <a:pt x="1947" y="21"/>
                    </a:cubicBezTo>
                    <a:cubicBezTo>
                      <a:pt x="1876" y="7"/>
                      <a:pt x="1808" y="0"/>
                      <a:pt x="1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56"/>
              <p:cNvSpPr/>
              <p:nvPr/>
            </p:nvSpPr>
            <p:spPr>
              <a:xfrm>
                <a:off x="3468446" y="1350316"/>
                <a:ext cx="33539" cy="12109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51" extrusionOk="0">
                    <a:moveTo>
                      <a:pt x="363" y="1"/>
                    </a:moveTo>
                    <a:cubicBezTo>
                      <a:pt x="284" y="1"/>
                      <a:pt x="205" y="3"/>
                      <a:pt x="126" y="8"/>
                    </a:cubicBezTo>
                    <a:cubicBezTo>
                      <a:pt x="4" y="29"/>
                      <a:pt x="0" y="365"/>
                      <a:pt x="96" y="365"/>
                    </a:cubicBezTo>
                    <a:cubicBezTo>
                      <a:pt x="99" y="365"/>
                      <a:pt x="102" y="365"/>
                      <a:pt x="105" y="364"/>
                    </a:cubicBezTo>
                    <a:cubicBezTo>
                      <a:pt x="184" y="359"/>
                      <a:pt x="263" y="356"/>
                      <a:pt x="342" y="356"/>
                    </a:cubicBezTo>
                    <a:cubicBezTo>
                      <a:pt x="598" y="356"/>
                      <a:pt x="853" y="384"/>
                      <a:pt x="1109" y="448"/>
                    </a:cubicBezTo>
                    <a:cubicBezTo>
                      <a:pt x="1116" y="450"/>
                      <a:pt x="1122" y="451"/>
                      <a:pt x="1128" y="451"/>
                    </a:cubicBezTo>
                    <a:cubicBezTo>
                      <a:pt x="1236" y="451"/>
                      <a:pt x="1249" y="112"/>
                      <a:pt x="1130" y="92"/>
                    </a:cubicBezTo>
                    <a:cubicBezTo>
                      <a:pt x="874" y="28"/>
                      <a:pt x="618" y="1"/>
                      <a:pt x="3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56"/>
              <p:cNvSpPr/>
              <p:nvPr/>
            </p:nvSpPr>
            <p:spPr>
              <a:xfrm>
                <a:off x="3480798" y="1374133"/>
                <a:ext cx="15091" cy="11277"/>
              </a:xfrm>
              <a:custGeom>
                <a:avLst/>
                <a:gdLst/>
                <a:ahLst/>
                <a:cxnLst/>
                <a:rect l="l" t="t" r="r" b="b"/>
                <a:pathLst>
                  <a:path w="562" h="420" extrusionOk="0">
                    <a:moveTo>
                      <a:pt x="147" y="0"/>
                    </a:moveTo>
                    <a:cubicBezTo>
                      <a:pt x="21" y="0"/>
                      <a:pt x="0" y="356"/>
                      <a:pt x="126" y="356"/>
                    </a:cubicBezTo>
                    <a:cubicBezTo>
                      <a:pt x="210" y="377"/>
                      <a:pt x="314" y="398"/>
                      <a:pt x="419" y="419"/>
                    </a:cubicBezTo>
                    <a:cubicBezTo>
                      <a:pt x="422" y="419"/>
                      <a:pt x="425" y="419"/>
                      <a:pt x="428" y="419"/>
                    </a:cubicBezTo>
                    <a:cubicBezTo>
                      <a:pt x="526" y="419"/>
                      <a:pt x="562" y="83"/>
                      <a:pt x="440" y="63"/>
                    </a:cubicBezTo>
                    <a:cubicBezTo>
                      <a:pt x="335" y="42"/>
                      <a:pt x="231" y="21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56"/>
              <p:cNvSpPr/>
              <p:nvPr/>
            </p:nvSpPr>
            <p:spPr>
              <a:xfrm>
                <a:off x="3345494" y="1346744"/>
                <a:ext cx="52658" cy="1393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519" extrusionOk="0">
                    <a:moveTo>
                      <a:pt x="766" y="1"/>
                    </a:moveTo>
                    <a:cubicBezTo>
                      <a:pt x="552" y="1"/>
                      <a:pt x="337" y="19"/>
                      <a:pt x="122" y="58"/>
                    </a:cubicBezTo>
                    <a:cubicBezTo>
                      <a:pt x="0" y="78"/>
                      <a:pt x="17" y="414"/>
                      <a:pt x="94" y="414"/>
                    </a:cubicBezTo>
                    <a:cubicBezTo>
                      <a:pt x="97" y="414"/>
                      <a:pt x="99" y="414"/>
                      <a:pt x="101" y="413"/>
                    </a:cubicBezTo>
                    <a:cubicBezTo>
                      <a:pt x="316" y="375"/>
                      <a:pt x="531" y="356"/>
                      <a:pt x="745" y="356"/>
                    </a:cubicBezTo>
                    <a:cubicBezTo>
                      <a:pt x="1114" y="356"/>
                      <a:pt x="1480" y="412"/>
                      <a:pt x="1838" y="518"/>
                    </a:cubicBezTo>
                    <a:cubicBezTo>
                      <a:pt x="1841" y="519"/>
                      <a:pt x="1843" y="519"/>
                      <a:pt x="1846" y="519"/>
                    </a:cubicBezTo>
                    <a:cubicBezTo>
                      <a:pt x="1924" y="519"/>
                      <a:pt x="1960" y="203"/>
                      <a:pt x="1859" y="162"/>
                    </a:cubicBezTo>
                    <a:cubicBezTo>
                      <a:pt x="1501" y="56"/>
                      <a:pt x="1135" y="1"/>
                      <a:pt x="7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56"/>
              <p:cNvSpPr/>
              <p:nvPr/>
            </p:nvSpPr>
            <p:spPr>
              <a:xfrm>
                <a:off x="3360558" y="1377489"/>
                <a:ext cx="22502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57" extrusionOk="0">
                    <a:moveTo>
                      <a:pt x="126" y="1"/>
                    </a:moveTo>
                    <a:cubicBezTo>
                      <a:pt x="1" y="1"/>
                      <a:pt x="1" y="356"/>
                      <a:pt x="105" y="356"/>
                    </a:cubicBezTo>
                    <a:lnTo>
                      <a:pt x="712" y="356"/>
                    </a:lnTo>
                    <a:cubicBezTo>
                      <a:pt x="817" y="356"/>
                      <a:pt x="838" y="1"/>
                      <a:pt x="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56"/>
              <p:cNvSpPr/>
              <p:nvPr/>
            </p:nvSpPr>
            <p:spPr>
              <a:xfrm>
                <a:off x="3237525" y="1340542"/>
                <a:ext cx="32384" cy="1302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85" extrusionOk="0">
                    <a:moveTo>
                      <a:pt x="386" y="1"/>
                    </a:moveTo>
                    <a:cubicBezTo>
                      <a:pt x="305" y="1"/>
                      <a:pt x="225" y="6"/>
                      <a:pt x="147" y="17"/>
                    </a:cubicBezTo>
                    <a:cubicBezTo>
                      <a:pt x="21" y="17"/>
                      <a:pt x="0" y="372"/>
                      <a:pt x="126" y="372"/>
                    </a:cubicBezTo>
                    <a:cubicBezTo>
                      <a:pt x="207" y="362"/>
                      <a:pt x="288" y="356"/>
                      <a:pt x="369" y="356"/>
                    </a:cubicBezTo>
                    <a:cubicBezTo>
                      <a:pt x="601" y="356"/>
                      <a:pt x="829" y="399"/>
                      <a:pt x="1047" y="477"/>
                    </a:cubicBezTo>
                    <a:cubicBezTo>
                      <a:pt x="1057" y="482"/>
                      <a:pt x="1066" y="484"/>
                      <a:pt x="1075" y="484"/>
                    </a:cubicBezTo>
                    <a:cubicBezTo>
                      <a:pt x="1178" y="484"/>
                      <a:pt x="1206" y="181"/>
                      <a:pt x="1109" y="142"/>
                    </a:cubicBezTo>
                    <a:cubicBezTo>
                      <a:pt x="874" y="48"/>
                      <a:pt x="627" y="1"/>
                      <a:pt x="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56"/>
              <p:cNvSpPr/>
              <p:nvPr/>
            </p:nvSpPr>
            <p:spPr>
              <a:xfrm>
                <a:off x="3239216" y="1369971"/>
                <a:ext cx="22422" cy="1095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08" extrusionOk="0">
                    <a:moveTo>
                      <a:pt x="290" y="0"/>
                    </a:moveTo>
                    <a:cubicBezTo>
                      <a:pt x="236" y="0"/>
                      <a:pt x="182" y="3"/>
                      <a:pt x="126" y="9"/>
                    </a:cubicBezTo>
                    <a:cubicBezTo>
                      <a:pt x="4" y="9"/>
                      <a:pt x="0" y="365"/>
                      <a:pt x="97" y="365"/>
                    </a:cubicBezTo>
                    <a:cubicBezTo>
                      <a:pt x="99" y="365"/>
                      <a:pt x="102" y="365"/>
                      <a:pt x="105" y="364"/>
                    </a:cubicBezTo>
                    <a:cubicBezTo>
                      <a:pt x="161" y="359"/>
                      <a:pt x="216" y="356"/>
                      <a:pt x="269" y="356"/>
                    </a:cubicBezTo>
                    <a:cubicBezTo>
                      <a:pt x="417" y="356"/>
                      <a:pt x="558" y="376"/>
                      <a:pt x="712" y="406"/>
                    </a:cubicBezTo>
                    <a:cubicBezTo>
                      <a:pt x="715" y="407"/>
                      <a:pt x="718" y="407"/>
                      <a:pt x="720" y="407"/>
                    </a:cubicBezTo>
                    <a:cubicBezTo>
                      <a:pt x="817" y="407"/>
                      <a:pt x="834" y="71"/>
                      <a:pt x="733" y="51"/>
                    </a:cubicBezTo>
                    <a:cubicBezTo>
                      <a:pt x="579" y="20"/>
                      <a:pt x="437" y="0"/>
                      <a:pt x="2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5" name="Google Shape;945;p56"/>
            <p:cNvSpPr/>
            <p:nvPr/>
          </p:nvSpPr>
          <p:spPr>
            <a:xfrm>
              <a:off x="3259999" y="1553526"/>
              <a:ext cx="47771" cy="156025"/>
            </a:xfrm>
            <a:custGeom>
              <a:avLst/>
              <a:gdLst/>
              <a:ahLst/>
              <a:cxnLst/>
              <a:rect l="l" t="t" r="r" b="b"/>
              <a:pathLst>
                <a:path w="1779" h="5811" extrusionOk="0">
                  <a:moveTo>
                    <a:pt x="710" y="1"/>
                  </a:moveTo>
                  <a:cubicBezTo>
                    <a:pt x="612" y="1"/>
                    <a:pt x="513" y="72"/>
                    <a:pt x="419" y="245"/>
                  </a:cubicBezTo>
                  <a:cubicBezTo>
                    <a:pt x="0" y="956"/>
                    <a:pt x="147" y="1961"/>
                    <a:pt x="314" y="2756"/>
                  </a:cubicBezTo>
                  <a:cubicBezTo>
                    <a:pt x="503" y="3425"/>
                    <a:pt x="712" y="4095"/>
                    <a:pt x="963" y="4764"/>
                  </a:cubicBezTo>
                  <a:cubicBezTo>
                    <a:pt x="1068" y="5015"/>
                    <a:pt x="1235" y="5559"/>
                    <a:pt x="1465" y="5811"/>
                  </a:cubicBezTo>
                  <a:cubicBezTo>
                    <a:pt x="1507" y="5685"/>
                    <a:pt x="1549" y="5539"/>
                    <a:pt x="1570" y="5413"/>
                  </a:cubicBezTo>
                  <a:cubicBezTo>
                    <a:pt x="1632" y="4995"/>
                    <a:pt x="1674" y="4576"/>
                    <a:pt x="1695" y="4158"/>
                  </a:cubicBezTo>
                  <a:cubicBezTo>
                    <a:pt x="1779" y="3258"/>
                    <a:pt x="1737" y="2379"/>
                    <a:pt x="1591" y="1500"/>
                  </a:cubicBezTo>
                  <a:cubicBezTo>
                    <a:pt x="1557" y="1330"/>
                    <a:pt x="1136" y="1"/>
                    <a:pt x="7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6"/>
            <p:cNvSpPr/>
            <p:nvPr/>
          </p:nvSpPr>
          <p:spPr>
            <a:xfrm>
              <a:off x="3477307" y="1547270"/>
              <a:ext cx="53517" cy="155112"/>
            </a:xfrm>
            <a:custGeom>
              <a:avLst/>
              <a:gdLst/>
              <a:ahLst/>
              <a:cxnLst/>
              <a:rect l="l" t="t" r="r" b="b"/>
              <a:pathLst>
                <a:path w="1993" h="5777" extrusionOk="0">
                  <a:moveTo>
                    <a:pt x="991" y="0"/>
                  </a:moveTo>
                  <a:cubicBezTo>
                    <a:pt x="0" y="0"/>
                    <a:pt x="114" y="3758"/>
                    <a:pt x="172" y="4286"/>
                  </a:cubicBezTo>
                  <a:cubicBezTo>
                    <a:pt x="193" y="4704"/>
                    <a:pt x="256" y="5123"/>
                    <a:pt x="361" y="5541"/>
                  </a:cubicBezTo>
                  <a:cubicBezTo>
                    <a:pt x="407" y="5665"/>
                    <a:pt x="385" y="5777"/>
                    <a:pt x="404" y="5777"/>
                  </a:cubicBezTo>
                  <a:cubicBezTo>
                    <a:pt x="410" y="5777"/>
                    <a:pt x="422" y="5763"/>
                    <a:pt x="444" y="5730"/>
                  </a:cubicBezTo>
                  <a:cubicBezTo>
                    <a:pt x="654" y="5374"/>
                    <a:pt x="821" y="5018"/>
                    <a:pt x="946" y="4621"/>
                  </a:cubicBezTo>
                  <a:cubicBezTo>
                    <a:pt x="1177" y="4014"/>
                    <a:pt x="1365" y="3407"/>
                    <a:pt x="1532" y="2779"/>
                  </a:cubicBezTo>
                  <a:cubicBezTo>
                    <a:pt x="1700" y="2152"/>
                    <a:pt x="1993" y="436"/>
                    <a:pt x="1218" y="59"/>
                  </a:cubicBezTo>
                  <a:cubicBezTo>
                    <a:pt x="1137" y="19"/>
                    <a:pt x="1061" y="0"/>
                    <a:pt x="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6"/>
            <p:cNvSpPr/>
            <p:nvPr/>
          </p:nvSpPr>
          <p:spPr>
            <a:xfrm>
              <a:off x="3364505" y="1548129"/>
              <a:ext cx="56766" cy="183332"/>
            </a:xfrm>
            <a:custGeom>
              <a:avLst/>
              <a:gdLst/>
              <a:ahLst/>
              <a:cxnLst/>
              <a:rect l="l" t="t" r="r" b="b"/>
              <a:pathLst>
                <a:path w="2114" h="6828" extrusionOk="0">
                  <a:moveTo>
                    <a:pt x="854" y="0"/>
                  </a:moveTo>
                  <a:cubicBezTo>
                    <a:pt x="744" y="0"/>
                    <a:pt x="632" y="76"/>
                    <a:pt x="523" y="258"/>
                  </a:cubicBezTo>
                  <a:cubicBezTo>
                    <a:pt x="0" y="1094"/>
                    <a:pt x="189" y="2308"/>
                    <a:pt x="398" y="3229"/>
                  </a:cubicBezTo>
                  <a:cubicBezTo>
                    <a:pt x="607" y="4066"/>
                    <a:pt x="879" y="4903"/>
                    <a:pt x="1193" y="5698"/>
                  </a:cubicBezTo>
                  <a:cubicBezTo>
                    <a:pt x="1297" y="5991"/>
                    <a:pt x="1465" y="6556"/>
                    <a:pt x="1737" y="6828"/>
                  </a:cubicBezTo>
                  <a:cubicBezTo>
                    <a:pt x="1800" y="6681"/>
                    <a:pt x="1842" y="6514"/>
                    <a:pt x="1862" y="6367"/>
                  </a:cubicBezTo>
                  <a:cubicBezTo>
                    <a:pt x="1925" y="5886"/>
                    <a:pt x="1988" y="5426"/>
                    <a:pt x="2009" y="4944"/>
                  </a:cubicBezTo>
                  <a:cubicBezTo>
                    <a:pt x="2114" y="3940"/>
                    <a:pt x="2072" y="2915"/>
                    <a:pt x="1904" y="1911"/>
                  </a:cubicBezTo>
                  <a:cubicBezTo>
                    <a:pt x="1870" y="1720"/>
                    <a:pt x="1378" y="0"/>
                    <a:pt x="8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6"/>
            <p:cNvSpPr/>
            <p:nvPr/>
          </p:nvSpPr>
          <p:spPr>
            <a:xfrm>
              <a:off x="5839288" y="1556829"/>
              <a:ext cx="54027" cy="155112"/>
            </a:xfrm>
            <a:custGeom>
              <a:avLst/>
              <a:gdLst/>
              <a:ahLst/>
              <a:cxnLst/>
              <a:rect l="l" t="t" r="r" b="b"/>
              <a:pathLst>
                <a:path w="2012" h="5777" extrusionOk="0">
                  <a:moveTo>
                    <a:pt x="1006" y="0"/>
                  </a:moveTo>
                  <a:cubicBezTo>
                    <a:pt x="1" y="0"/>
                    <a:pt x="132" y="3758"/>
                    <a:pt x="191" y="4286"/>
                  </a:cubicBezTo>
                  <a:cubicBezTo>
                    <a:pt x="191" y="4704"/>
                    <a:pt x="254" y="5123"/>
                    <a:pt x="358" y="5541"/>
                  </a:cubicBezTo>
                  <a:cubicBezTo>
                    <a:pt x="405" y="5665"/>
                    <a:pt x="383" y="5777"/>
                    <a:pt x="410" y="5777"/>
                  </a:cubicBezTo>
                  <a:cubicBezTo>
                    <a:pt x="420" y="5777"/>
                    <a:pt x="436" y="5762"/>
                    <a:pt x="463" y="5729"/>
                  </a:cubicBezTo>
                  <a:cubicBezTo>
                    <a:pt x="672" y="5374"/>
                    <a:pt x="840" y="4997"/>
                    <a:pt x="965" y="4620"/>
                  </a:cubicBezTo>
                  <a:cubicBezTo>
                    <a:pt x="1174" y="4014"/>
                    <a:pt x="1384" y="3407"/>
                    <a:pt x="1551" y="2779"/>
                  </a:cubicBezTo>
                  <a:cubicBezTo>
                    <a:pt x="1718" y="2151"/>
                    <a:pt x="2011" y="436"/>
                    <a:pt x="1237" y="59"/>
                  </a:cubicBezTo>
                  <a:cubicBezTo>
                    <a:pt x="1154" y="19"/>
                    <a:pt x="1077" y="0"/>
                    <a:pt x="1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6"/>
            <p:cNvSpPr/>
            <p:nvPr/>
          </p:nvSpPr>
          <p:spPr>
            <a:xfrm>
              <a:off x="5622490" y="1546437"/>
              <a:ext cx="47771" cy="155811"/>
            </a:xfrm>
            <a:custGeom>
              <a:avLst/>
              <a:gdLst/>
              <a:ahLst/>
              <a:cxnLst/>
              <a:rect l="l" t="t" r="r" b="b"/>
              <a:pathLst>
                <a:path w="1779" h="5803" extrusionOk="0">
                  <a:moveTo>
                    <a:pt x="696" y="1"/>
                  </a:moveTo>
                  <a:cubicBezTo>
                    <a:pt x="596" y="1"/>
                    <a:pt x="495" y="70"/>
                    <a:pt x="398" y="237"/>
                  </a:cubicBezTo>
                  <a:cubicBezTo>
                    <a:pt x="0" y="969"/>
                    <a:pt x="147" y="1974"/>
                    <a:pt x="314" y="2748"/>
                  </a:cubicBezTo>
                  <a:cubicBezTo>
                    <a:pt x="481" y="3438"/>
                    <a:pt x="712" y="4108"/>
                    <a:pt x="963" y="4756"/>
                  </a:cubicBezTo>
                  <a:cubicBezTo>
                    <a:pt x="1067" y="5028"/>
                    <a:pt x="1214" y="5572"/>
                    <a:pt x="1465" y="5803"/>
                  </a:cubicBezTo>
                  <a:cubicBezTo>
                    <a:pt x="1507" y="5677"/>
                    <a:pt x="1549" y="5551"/>
                    <a:pt x="1549" y="5405"/>
                  </a:cubicBezTo>
                  <a:cubicBezTo>
                    <a:pt x="1611" y="4987"/>
                    <a:pt x="1674" y="4568"/>
                    <a:pt x="1695" y="4170"/>
                  </a:cubicBezTo>
                  <a:cubicBezTo>
                    <a:pt x="1779" y="3271"/>
                    <a:pt x="1737" y="2371"/>
                    <a:pt x="1590" y="1492"/>
                  </a:cubicBezTo>
                  <a:cubicBezTo>
                    <a:pt x="1556" y="1322"/>
                    <a:pt x="1134" y="1"/>
                    <a:pt x="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6"/>
            <p:cNvSpPr/>
            <p:nvPr/>
          </p:nvSpPr>
          <p:spPr>
            <a:xfrm>
              <a:off x="5725304" y="1551593"/>
              <a:ext cx="63506" cy="180996"/>
            </a:xfrm>
            <a:custGeom>
              <a:avLst/>
              <a:gdLst/>
              <a:ahLst/>
              <a:cxnLst/>
              <a:rect l="l" t="t" r="r" b="b"/>
              <a:pathLst>
                <a:path w="2365" h="6741" extrusionOk="0">
                  <a:moveTo>
                    <a:pt x="1183" y="1"/>
                  </a:moveTo>
                  <a:cubicBezTo>
                    <a:pt x="0" y="1"/>
                    <a:pt x="152" y="4461"/>
                    <a:pt x="230" y="5087"/>
                  </a:cubicBezTo>
                  <a:cubicBezTo>
                    <a:pt x="230" y="5569"/>
                    <a:pt x="314" y="6050"/>
                    <a:pt x="440" y="6510"/>
                  </a:cubicBezTo>
                  <a:cubicBezTo>
                    <a:pt x="461" y="6594"/>
                    <a:pt x="502" y="6678"/>
                    <a:pt x="544" y="6740"/>
                  </a:cubicBezTo>
                  <a:cubicBezTo>
                    <a:pt x="774" y="6385"/>
                    <a:pt x="963" y="5966"/>
                    <a:pt x="1088" y="5548"/>
                  </a:cubicBezTo>
                  <a:cubicBezTo>
                    <a:pt x="1381" y="4795"/>
                    <a:pt x="1611" y="4041"/>
                    <a:pt x="1821" y="3267"/>
                  </a:cubicBezTo>
                  <a:cubicBezTo>
                    <a:pt x="1988" y="2514"/>
                    <a:pt x="2365" y="505"/>
                    <a:pt x="1444" y="66"/>
                  </a:cubicBezTo>
                  <a:cubicBezTo>
                    <a:pt x="1351" y="22"/>
                    <a:pt x="1264" y="1"/>
                    <a:pt x="1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1" name="Google Shape;951;p56"/>
            <p:cNvGrpSpPr/>
            <p:nvPr/>
          </p:nvGrpSpPr>
          <p:grpSpPr>
            <a:xfrm>
              <a:off x="4091295" y="900960"/>
              <a:ext cx="414127" cy="414127"/>
              <a:chOff x="4472020" y="743250"/>
              <a:chExt cx="528763" cy="528763"/>
            </a:xfrm>
          </p:grpSpPr>
          <p:sp>
            <p:nvSpPr>
              <p:cNvPr id="952" name="Google Shape;952;p56"/>
              <p:cNvSpPr/>
              <p:nvPr/>
            </p:nvSpPr>
            <p:spPr>
              <a:xfrm>
                <a:off x="4472020" y="743250"/>
                <a:ext cx="528763" cy="528763"/>
              </a:xfrm>
              <a:custGeom>
                <a:avLst/>
                <a:gdLst/>
                <a:ahLst/>
                <a:cxnLst/>
                <a:rect l="l" t="t" r="r" b="b"/>
                <a:pathLst>
                  <a:path w="32955" h="32955" extrusionOk="0">
                    <a:moveTo>
                      <a:pt x="16478" y="1"/>
                    </a:moveTo>
                    <a:cubicBezTo>
                      <a:pt x="7378" y="1"/>
                      <a:pt x="1" y="7377"/>
                      <a:pt x="1" y="16478"/>
                    </a:cubicBezTo>
                    <a:cubicBezTo>
                      <a:pt x="1" y="25579"/>
                      <a:pt x="7376" y="32955"/>
                      <a:pt x="16477" y="32955"/>
                    </a:cubicBezTo>
                    <a:cubicBezTo>
                      <a:pt x="25578" y="32955"/>
                      <a:pt x="32955" y="25579"/>
                      <a:pt x="32955" y="16478"/>
                    </a:cubicBezTo>
                    <a:cubicBezTo>
                      <a:pt x="32955" y="7377"/>
                      <a:pt x="25577" y="1"/>
                      <a:pt x="164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56"/>
              <p:cNvSpPr/>
              <p:nvPr/>
            </p:nvSpPr>
            <p:spPr>
              <a:xfrm>
                <a:off x="4531714" y="802959"/>
                <a:ext cx="409372" cy="409372"/>
              </a:xfrm>
              <a:custGeom>
                <a:avLst/>
                <a:gdLst/>
                <a:ahLst/>
                <a:cxnLst/>
                <a:rect l="l" t="t" r="r" b="b"/>
                <a:pathLst>
                  <a:path w="25514" h="25514" extrusionOk="0">
                    <a:moveTo>
                      <a:pt x="12757" y="0"/>
                    </a:moveTo>
                    <a:cubicBezTo>
                      <a:pt x="9373" y="0"/>
                      <a:pt x="6129" y="1344"/>
                      <a:pt x="3736" y="3736"/>
                    </a:cubicBezTo>
                    <a:cubicBezTo>
                      <a:pt x="1344" y="6129"/>
                      <a:pt x="0" y="9373"/>
                      <a:pt x="0" y="12757"/>
                    </a:cubicBezTo>
                    <a:cubicBezTo>
                      <a:pt x="0" y="16140"/>
                      <a:pt x="1344" y="19385"/>
                      <a:pt x="3736" y="21777"/>
                    </a:cubicBezTo>
                    <a:cubicBezTo>
                      <a:pt x="6129" y="24170"/>
                      <a:pt x="9373" y="25514"/>
                      <a:pt x="12757" y="25514"/>
                    </a:cubicBezTo>
                    <a:cubicBezTo>
                      <a:pt x="16140" y="25514"/>
                      <a:pt x="19385" y="24170"/>
                      <a:pt x="21777" y="21777"/>
                    </a:cubicBezTo>
                    <a:cubicBezTo>
                      <a:pt x="24170" y="19385"/>
                      <a:pt x="25514" y="16140"/>
                      <a:pt x="25514" y="12757"/>
                    </a:cubicBezTo>
                    <a:cubicBezTo>
                      <a:pt x="25514" y="9373"/>
                      <a:pt x="24170" y="6129"/>
                      <a:pt x="21777" y="3736"/>
                    </a:cubicBezTo>
                    <a:cubicBezTo>
                      <a:pt x="19385" y="1344"/>
                      <a:pt x="16140" y="0"/>
                      <a:pt x="127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56"/>
              <p:cNvSpPr/>
              <p:nvPr/>
            </p:nvSpPr>
            <p:spPr>
              <a:xfrm>
                <a:off x="4595692" y="866921"/>
                <a:ext cx="281445" cy="281445"/>
              </a:xfrm>
              <a:custGeom>
                <a:avLst/>
                <a:gdLst/>
                <a:ahLst/>
                <a:cxnLst/>
                <a:rect l="l" t="t" r="r" b="b"/>
                <a:pathLst>
                  <a:path w="17541" h="17541" extrusionOk="0">
                    <a:moveTo>
                      <a:pt x="8771" y="0"/>
                    </a:moveTo>
                    <a:cubicBezTo>
                      <a:pt x="3927" y="0"/>
                      <a:pt x="1" y="3928"/>
                      <a:pt x="1" y="8771"/>
                    </a:cubicBezTo>
                    <a:cubicBezTo>
                      <a:pt x="1" y="13614"/>
                      <a:pt x="3927" y="17541"/>
                      <a:pt x="8771" y="17541"/>
                    </a:cubicBezTo>
                    <a:cubicBezTo>
                      <a:pt x="13613" y="17541"/>
                      <a:pt x="17541" y="13614"/>
                      <a:pt x="17541" y="8771"/>
                    </a:cubicBezTo>
                    <a:cubicBezTo>
                      <a:pt x="17541" y="3928"/>
                      <a:pt x="13613" y="0"/>
                      <a:pt x="87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56"/>
              <p:cNvSpPr/>
              <p:nvPr/>
            </p:nvSpPr>
            <p:spPr>
              <a:xfrm>
                <a:off x="4642596" y="913841"/>
                <a:ext cx="187646" cy="187646"/>
              </a:xfrm>
              <a:custGeom>
                <a:avLst/>
                <a:gdLst/>
                <a:ahLst/>
                <a:cxnLst/>
                <a:rect l="l" t="t" r="r" b="b"/>
                <a:pathLst>
                  <a:path w="11695" h="11695" extrusionOk="0">
                    <a:moveTo>
                      <a:pt x="5848" y="0"/>
                    </a:moveTo>
                    <a:cubicBezTo>
                      <a:pt x="2618" y="0"/>
                      <a:pt x="0" y="2618"/>
                      <a:pt x="0" y="5847"/>
                    </a:cubicBezTo>
                    <a:cubicBezTo>
                      <a:pt x="0" y="9075"/>
                      <a:pt x="2618" y="11694"/>
                      <a:pt x="5848" y="11694"/>
                    </a:cubicBezTo>
                    <a:cubicBezTo>
                      <a:pt x="9077" y="11694"/>
                      <a:pt x="11694" y="9077"/>
                      <a:pt x="11694" y="5847"/>
                    </a:cubicBezTo>
                    <a:cubicBezTo>
                      <a:pt x="11694" y="2618"/>
                      <a:pt x="9077" y="0"/>
                      <a:pt x="5848" y="0"/>
                    </a:cubicBezTo>
                    <a:close/>
                  </a:path>
                </a:pathLst>
              </a:custGeom>
              <a:solidFill>
                <a:srgbClr val="0B23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56"/>
              <p:cNvSpPr/>
              <p:nvPr/>
            </p:nvSpPr>
            <p:spPr>
              <a:xfrm>
                <a:off x="4750654" y="879710"/>
                <a:ext cx="127943" cy="127943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7974" extrusionOk="0">
                    <a:moveTo>
                      <a:pt x="3986" y="0"/>
                    </a:moveTo>
                    <a:cubicBezTo>
                      <a:pt x="1785" y="0"/>
                      <a:pt x="0" y="1785"/>
                      <a:pt x="0" y="3988"/>
                    </a:cubicBezTo>
                    <a:cubicBezTo>
                      <a:pt x="0" y="6189"/>
                      <a:pt x="1785" y="7974"/>
                      <a:pt x="3986" y="7974"/>
                    </a:cubicBezTo>
                    <a:cubicBezTo>
                      <a:pt x="6189" y="7974"/>
                      <a:pt x="7974" y="6190"/>
                      <a:pt x="7974" y="3988"/>
                    </a:cubicBezTo>
                    <a:cubicBezTo>
                      <a:pt x="7974" y="1786"/>
                      <a:pt x="6189" y="0"/>
                      <a:pt x="39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7" name="Google Shape;957;p56"/>
            <p:cNvGrpSpPr/>
            <p:nvPr/>
          </p:nvGrpSpPr>
          <p:grpSpPr>
            <a:xfrm>
              <a:off x="4673207" y="900966"/>
              <a:ext cx="414121" cy="414121"/>
              <a:chOff x="5119743" y="810533"/>
              <a:chExt cx="421069" cy="421069"/>
            </a:xfrm>
          </p:grpSpPr>
          <p:sp>
            <p:nvSpPr>
              <p:cNvPr id="958" name="Google Shape;958;p56"/>
              <p:cNvSpPr/>
              <p:nvPr/>
            </p:nvSpPr>
            <p:spPr>
              <a:xfrm>
                <a:off x="5119743" y="810533"/>
                <a:ext cx="421069" cy="421069"/>
              </a:xfrm>
              <a:custGeom>
                <a:avLst/>
                <a:gdLst/>
                <a:ahLst/>
                <a:cxnLst/>
                <a:rect l="l" t="t" r="r" b="b"/>
                <a:pathLst>
                  <a:path w="26243" h="26243" extrusionOk="0">
                    <a:moveTo>
                      <a:pt x="13121" y="0"/>
                    </a:moveTo>
                    <a:cubicBezTo>
                      <a:pt x="5875" y="0"/>
                      <a:pt x="0" y="5875"/>
                      <a:pt x="0" y="13121"/>
                    </a:cubicBezTo>
                    <a:cubicBezTo>
                      <a:pt x="0" y="20369"/>
                      <a:pt x="5874" y="26242"/>
                      <a:pt x="13121" y="26242"/>
                    </a:cubicBezTo>
                    <a:cubicBezTo>
                      <a:pt x="20367" y="26242"/>
                      <a:pt x="26242" y="20369"/>
                      <a:pt x="26242" y="13121"/>
                    </a:cubicBezTo>
                    <a:cubicBezTo>
                      <a:pt x="26242" y="5875"/>
                      <a:pt x="20366" y="0"/>
                      <a:pt x="13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56"/>
              <p:cNvSpPr/>
              <p:nvPr/>
            </p:nvSpPr>
            <p:spPr>
              <a:xfrm>
                <a:off x="5167274" y="858063"/>
                <a:ext cx="325986" cy="325986"/>
              </a:xfrm>
              <a:custGeom>
                <a:avLst/>
                <a:gdLst/>
                <a:ahLst/>
                <a:cxnLst/>
                <a:rect l="l" t="t" r="r" b="b"/>
                <a:pathLst>
                  <a:path w="20317" h="20317" extrusionOk="0">
                    <a:moveTo>
                      <a:pt x="10158" y="1"/>
                    </a:moveTo>
                    <a:cubicBezTo>
                      <a:pt x="4548" y="1"/>
                      <a:pt x="1" y="4551"/>
                      <a:pt x="1" y="10159"/>
                    </a:cubicBezTo>
                    <a:cubicBezTo>
                      <a:pt x="1" y="15769"/>
                      <a:pt x="4548" y="20317"/>
                      <a:pt x="10158" y="20317"/>
                    </a:cubicBezTo>
                    <a:cubicBezTo>
                      <a:pt x="15769" y="20317"/>
                      <a:pt x="20317" y="15769"/>
                      <a:pt x="20317" y="10159"/>
                    </a:cubicBezTo>
                    <a:cubicBezTo>
                      <a:pt x="20317" y="4550"/>
                      <a:pt x="15768" y="1"/>
                      <a:pt x="101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56"/>
              <p:cNvSpPr/>
              <p:nvPr/>
            </p:nvSpPr>
            <p:spPr>
              <a:xfrm>
                <a:off x="5218206" y="909027"/>
                <a:ext cx="224133" cy="224117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13968" extrusionOk="0">
                    <a:moveTo>
                      <a:pt x="6985" y="0"/>
                    </a:moveTo>
                    <a:cubicBezTo>
                      <a:pt x="3127" y="0"/>
                      <a:pt x="1" y="3127"/>
                      <a:pt x="1" y="6983"/>
                    </a:cubicBezTo>
                    <a:cubicBezTo>
                      <a:pt x="1" y="10840"/>
                      <a:pt x="3127" y="13968"/>
                      <a:pt x="6985" y="13968"/>
                    </a:cubicBezTo>
                    <a:cubicBezTo>
                      <a:pt x="10842" y="13968"/>
                      <a:pt x="13968" y="10840"/>
                      <a:pt x="13968" y="6983"/>
                    </a:cubicBezTo>
                    <a:cubicBezTo>
                      <a:pt x="13968" y="3127"/>
                      <a:pt x="10842" y="0"/>
                      <a:pt x="69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56"/>
              <p:cNvSpPr/>
              <p:nvPr/>
            </p:nvSpPr>
            <p:spPr>
              <a:xfrm>
                <a:off x="5255578" y="946368"/>
                <a:ext cx="149427" cy="149427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9313" extrusionOk="0">
                    <a:moveTo>
                      <a:pt x="4656" y="0"/>
                    </a:moveTo>
                    <a:cubicBezTo>
                      <a:pt x="2085" y="0"/>
                      <a:pt x="0" y="2086"/>
                      <a:pt x="0" y="4656"/>
                    </a:cubicBezTo>
                    <a:cubicBezTo>
                      <a:pt x="0" y="7228"/>
                      <a:pt x="2084" y="9312"/>
                      <a:pt x="4656" y="9312"/>
                    </a:cubicBezTo>
                    <a:cubicBezTo>
                      <a:pt x="7228" y="9312"/>
                      <a:pt x="9312" y="7228"/>
                      <a:pt x="9312" y="4656"/>
                    </a:cubicBezTo>
                    <a:cubicBezTo>
                      <a:pt x="9312" y="2085"/>
                      <a:pt x="7226" y="0"/>
                      <a:pt x="4656" y="0"/>
                    </a:cubicBezTo>
                    <a:close/>
                  </a:path>
                </a:pathLst>
              </a:custGeom>
              <a:solidFill>
                <a:srgbClr val="0B23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56"/>
              <p:cNvSpPr/>
              <p:nvPr/>
            </p:nvSpPr>
            <p:spPr>
              <a:xfrm>
                <a:off x="5341588" y="919185"/>
                <a:ext cx="101902" cy="101902"/>
              </a:xfrm>
              <a:custGeom>
                <a:avLst/>
                <a:gdLst/>
                <a:ahLst/>
                <a:cxnLst/>
                <a:rect l="l" t="t" r="r" b="b"/>
                <a:pathLst>
                  <a:path w="6351" h="6351" extrusionOk="0">
                    <a:moveTo>
                      <a:pt x="3176" y="1"/>
                    </a:moveTo>
                    <a:cubicBezTo>
                      <a:pt x="1423" y="1"/>
                      <a:pt x="1" y="1422"/>
                      <a:pt x="1" y="3175"/>
                    </a:cubicBezTo>
                    <a:cubicBezTo>
                      <a:pt x="1" y="4930"/>
                      <a:pt x="1423" y="6350"/>
                      <a:pt x="3176" y="6350"/>
                    </a:cubicBezTo>
                    <a:cubicBezTo>
                      <a:pt x="4930" y="6350"/>
                      <a:pt x="6350" y="4930"/>
                      <a:pt x="6350" y="3175"/>
                    </a:cubicBezTo>
                    <a:cubicBezTo>
                      <a:pt x="6350" y="1423"/>
                      <a:pt x="4930" y="1"/>
                      <a:pt x="3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56"/>
            <p:cNvGrpSpPr/>
            <p:nvPr/>
          </p:nvGrpSpPr>
          <p:grpSpPr>
            <a:xfrm>
              <a:off x="3758325" y="257200"/>
              <a:ext cx="1624898" cy="1314767"/>
              <a:chOff x="3758325" y="257200"/>
              <a:chExt cx="1624898" cy="1314767"/>
            </a:xfrm>
          </p:grpSpPr>
          <p:grpSp>
            <p:nvGrpSpPr>
              <p:cNvPr id="964" name="Google Shape;964;p56"/>
              <p:cNvGrpSpPr/>
              <p:nvPr/>
            </p:nvGrpSpPr>
            <p:grpSpPr>
              <a:xfrm>
                <a:off x="3758325" y="257200"/>
                <a:ext cx="1624898" cy="1222735"/>
                <a:chOff x="3758325" y="257200"/>
                <a:chExt cx="1624898" cy="1222735"/>
              </a:xfrm>
            </p:grpSpPr>
            <p:sp>
              <p:nvSpPr>
                <p:cNvPr id="965" name="Google Shape;965;p56"/>
                <p:cNvSpPr/>
                <p:nvPr/>
              </p:nvSpPr>
              <p:spPr>
                <a:xfrm>
                  <a:off x="3758325" y="257200"/>
                  <a:ext cx="1624898" cy="11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2" h="42225" extrusionOk="0">
                      <a:moveTo>
                        <a:pt x="53643" y="2424"/>
                      </a:moveTo>
                      <a:cubicBezTo>
                        <a:pt x="55784" y="2424"/>
                        <a:pt x="57913" y="3631"/>
                        <a:pt x="58817" y="5692"/>
                      </a:cubicBezTo>
                      <a:cubicBezTo>
                        <a:pt x="59947" y="8329"/>
                        <a:pt x="59528" y="11718"/>
                        <a:pt x="57980" y="14083"/>
                      </a:cubicBezTo>
                      <a:cubicBezTo>
                        <a:pt x="57290" y="15192"/>
                        <a:pt x="56222" y="16008"/>
                        <a:pt x="54988" y="16384"/>
                      </a:cubicBezTo>
                      <a:cubicBezTo>
                        <a:pt x="54653" y="15756"/>
                        <a:pt x="54297" y="15129"/>
                        <a:pt x="53921" y="14522"/>
                      </a:cubicBezTo>
                      <a:cubicBezTo>
                        <a:pt x="57729" y="14145"/>
                        <a:pt x="58294" y="7471"/>
                        <a:pt x="54883" y="6697"/>
                      </a:cubicBezTo>
                      <a:cubicBezTo>
                        <a:pt x="54517" y="6614"/>
                        <a:pt x="54180" y="6577"/>
                        <a:pt x="53869" y="6577"/>
                      </a:cubicBezTo>
                      <a:cubicBezTo>
                        <a:pt x="51408" y="6577"/>
                        <a:pt x="50605" y="8920"/>
                        <a:pt x="50364" y="9961"/>
                      </a:cubicBezTo>
                      <a:cubicBezTo>
                        <a:pt x="49652" y="9249"/>
                        <a:pt x="48920" y="8580"/>
                        <a:pt x="48167" y="7931"/>
                      </a:cubicBezTo>
                      <a:cubicBezTo>
                        <a:pt x="48020" y="7826"/>
                        <a:pt x="47895" y="7722"/>
                        <a:pt x="47748" y="7617"/>
                      </a:cubicBezTo>
                      <a:cubicBezTo>
                        <a:pt x="48167" y="6111"/>
                        <a:pt x="49025" y="4751"/>
                        <a:pt x="50176" y="3684"/>
                      </a:cubicBezTo>
                      <a:cubicBezTo>
                        <a:pt x="51182" y="2822"/>
                        <a:pt x="52415" y="2424"/>
                        <a:pt x="53643" y="2424"/>
                      </a:cubicBezTo>
                      <a:close/>
                      <a:moveTo>
                        <a:pt x="6703" y="2441"/>
                      </a:moveTo>
                      <a:cubicBezTo>
                        <a:pt x="8007" y="2441"/>
                        <a:pt x="9333" y="2877"/>
                        <a:pt x="10400" y="3767"/>
                      </a:cubicBezTo>
                      <a:cubicBezTo>
                        <a:pt x="11760" y="4876"/>
                        <a:pt x="12639" y="6655"/>
                        <a:pt x="13078" y="8412"/>
                      </a:cubicBezTo>
                      <a:cubicBezTo>
                        <a:pt x="12367" y="9019"/>
                        <a:pt x="11697" y="9647"/>
                        <a:pt x="11048" y="10316"/>
                      </a:cubicBezTo>
                      <a:cubicBezTo>
                        <a:pt x="10687" y="9177"/>
                        <a:pt x="9779" y="7414"/>
                        <a:pt x="7663" y="7414"/>
                      </a:cubicBezTo>
                      <a:cubicBezTo>
                        <a:pt x="7330" y="7414"/>
                        <a:pt x="6966" y="7458"/>
                        <a:pt x="6571" y="7554"/>
                      </a:cubicBezTo>
                      <a:cubicBezTo>
                        <a:pt x="3328" y="8370"/>
                        <a:pt x="3809" y="14522"/>
                        <a:pt x="7219" y="15296"/>
                      </a:cubicBezTo>
                      <a:cubicBezTo>
                        <a:pt x="6968" y="15736"/>
                        <a:pt x="6696" y="16196"/>
                        <a:pt x="6466" y="16635"/>
                      </a:cubicBezTo>
                      <a:cubicBezTo>
                        <a:pt x="4939" y="16342"/>
                        <a:pt x="3600" y="15422"/>
                        <a:pt x="2742" y="14124"/>
                      </a:cubicBezTo>
                      <a:cubicBezTo>
                        <a:pt x="1089" y="11781"/>
                        <a:pt x="733" y="8391"/>
                        <a:pt x="1737" y="5734"/>
                      </a:cubicBezTo>
                      <a:cubicBezTo>
                        <a:pt x="2563" y="3567"/>
                        <a:pt x="4606" y="2441"/>
                        <a:pt x="6703" y="2441"/>
                      </a:cubicBezTo>
                      <a:close/>
                      <a:moveTo>
                        <a:pt x="30003" y="1"/>
                      </a:moveTo>
                      <a:cubicBezTo>
                        <a:pt x="29984" y="1"/>
                        <a:pt x="29963" y="22"/>
                        <a:pt x="29942" y="64"/>
                      </a:cubicBezTo>
                      <a:cubicBezTo>
                        <a:pt x="29712" y="754"/>
                        <a:pt x="29336" y="1549"/>
                        <a:pt x="28666" y="1926"/>
                      </a:cubicBezTo>
                      <a:lnTo>
                        <a:pt x="28603" y="1926"/>
                      </a:lnTo>
                      <a:cubicBezTo>
                        <a:pt x="28603" y="1905"/>
                        <a:pt x="28582" y="1884"/>
                        <a:pt x="28561" y="1884"/>
                      </a:cubicBezTo>
                      <a:cubicBezTo>
                        <a:pt x="27976" y="1738"/>
                        <a:pt x="27536" y="1235"/>
                        <a:pt x="27473" y="629"/>
                      </a:cubicBezTo>
                      <a:cubicBezTo>
                        <a:pt x="27473" y="587"/>
                        <a:pt x="27437" y="537"/>
                        <a:pt x="27407" y="537"/>
                      </a:cubicBezTo>
                      <a:cubicBezTo>
                        <a:pt x="27391" y="537"/>
                        <a:pt x="27376" y="551"/>
                        <a:pt x="27369" y="587"/>
                      </a:cubicBezTo>
                      <a:cubicBezTo>
                        <a:pt x="27222" y="1110"/>
                        <a:pt x="27118" y="1717"/>
                        <a:pt x="26783" y="2135"/>
                      </a:cubicBezTo>
                      <a:lnTo>
                        <a:pt x="26490" y="2198"/>
                      </a:lnTo>
                      <a:cubicBezTo>
                        <a:pt x="25904" y="2031"/>
                        <a:pt x="25758" y="1152"/>
                        <a:pt x="25611" y="650"/>
                      </a:cubicBezTo>
                      <a:cubicBezTo>
                        <a:pt x="25602" y="606"/>
                        <a:pt x="25583" y="588"/>
                        <a:pt x="25562" y="588"/>
                      </a:cubicBezTo>
                      <a:cubicBezTo>
                        <a:pt x="25535" y="588"/>
                        <a:pt x="25507" y="622"/>
                        <a:pt x="25507" y="671"/>
                      </a:cubicBezTo>
                      <a:cubicBezTo>
                        <a:pt x="25465" y="1340"/>
                        <a:pt x="25235" y="1968"/>
                        <a:pt x="24837" y="2512"/>
                      </a:cubicBezTo>
                      <a:lnTo>
                        <a:pt x="24774" y="2533"/>
                      </a:lnTo>
                      <a:cubicBezTo>
                        <a:pt x="24774" y="2512"/>
                        <a:pt x="24774" y="2512"/>
                        <a:pt x="24753" y="2512"/>
                      </a:cubicBezTo>
                      <a:cubicBezTo>
                        <a:pt x="24272" y="2303"/>
                        <a:pt x="24293" y="1675"/>
                        <a:pt x="24293" y="1235"/>
                      </a:cubicBezTo>
                      <a:cubicBezTo>
                        <a:pt x="24293" y="1204"/>
                        <a:pt x="24281" y="1115"/>
                        <a:pt x="24249" y="1115"/>
                      </a:cubicBezTo>
                      <a:cubicBezTo>
                        <a:pt x="24239" y="1115"/>
                        <a:pt x="24225" y="1125"/>
                        <a:pt x="24209" y="1152"/>
                      </a:cubicBezTo>
                      <a:cubicBezTo>
                        <a:pt x="23833" y="1717"/>
                        <a:pt x="23582" y="2324"/>
                        <a:pt x="23247" y="2930"/>
                      </a:cubicBezTo>
                      <a:cubicBezTo>
                        <a:pt x="23247" y="2909"/>
                        <a:pt x="23226" y="2888"/>
                        <a:pt x="23226" y="2868"/>
                      </a:cubicBezTo>
                      <a:cubicBezTo>
                        <a:pt x="22828" y="2658"/>
                        <a:pt x="22473" y="2386"/>
                        <a:pt x="22180" y="2052"/>
                      </a:cubicBezTo>
                      <a:cubicBezTo>
                        <a:pt x="22169" y="2037"/>
                        <a:pt x="22158" y="2030"/>
                        <a:pt x="22148" y="2030"/>
                      </a:cubicBezTo>
                      <a:cubicBezTo>
                        <a:pt x="22103" y="2030"/>
                        <a:pt x="22075" y="2164"/>
                        <a:pt x="22075" y="2198"/>
                      </a:cubicBezTo>
                      <a:cubicBezTo>
                        <a:pt x="22159" y="2575"/>
                        <a:pt x="22117" y="2972"/>
                        <a:pt x="21950" y="3349"/>
                      </a:cubicBezTo>
                      <a:lnTo>
                        <a:pt x="21908" y="3349"/>
                      </a:lnTo>
                      <a:cubicBezTo>
                        <a:pt x="21908" y="3328"/>
                        <a:pt x="21887" y="3307"/>
                        <a:pt x="21887" y="3286"/>
                      </a:cubicBezTo>
                      <a:cubicBezTo>
                        <a:pt x="21447" y="3098"/>
                        <a:pt x="21029" y="2847"/>
                        <a:pt x="20652" y="2554"/>
                      </a:cubicBezTo>
                      <a:cubicBezTo>
                        <a:pt x="20644" y="2546"/>
                        <a:pt x="20637" y="2542"/>
                        <a:pt x="20630" y="2542"/>
                      </a:cubicBezTo>
                      <a:cubicBezTo>
                        <a:pt x="20584" y="2542"/>
                        <a:pt x="20569" y="2706"/>
                        <a:pt x="20569" y="2742"/>
                      </a:cubicBezTo>
                      <a:cubicBezTo>
                        <a:pt x="20694" y="3077"/>
                        <a:pt x="20736" y="3432"/>
                        <a:pt x="20694" y="3788"/>
                      </a:cubicBezTo>
                      <a:lnTo>
                        <a:pt x="20464" y="3893"/>
                      </a:lnTo>
                      <a:cubicBezTo>
                        <a:pt x="20213" y="3767"/>
                        <a:pt x="20004" y="3600"/>
                        <a:pt x="19815" y="3391"/>
                      </a:cubicBezTo>
                      <a:cubicBezTo>
                        <a:pt x="19669" y="3244"/>
                        <a:pt x="19271" y="2868"/>
                        <a:pt x="19250" y="2637"/>
                      </a:cubicBezTo>
                      <a:lnTo>
                        <a:pt x="19250" y="2554"/>
                      </a:lnTo>
                      <a:cubicBezTo>
                        <a:pt x="19250" y="2492"/>
                        <a:pt x="19228" y="2467"/>
                        <a:pt x="19202" y="2467"/>
                      </a:cubicBezTo>
                      <a:cubicBezTo>
                        <a:pt x="19167" y="2467"/>
                        <a:pt x="19125" y="2514"/>
                        <a:pt x="19125" y="2575"/>
                      </a:cubicBezTo>
                      <a:lnTo>
                        <a:pt x="19125" y="2616"/>
                      </a:lnTo>
                      <a:lnTo>
                        <a:pt x="19125" y="2658"/>
                      </a:lnTo>
                      <a:lnTo>
                        <a:pt x="19125" y="2700"/>
                      </a:lnTo>
                      <a:cubicBezTo>
                        <a:pt x="19209" y="3307"/>
                        <a:pt x="19167" y="3914"/>
                        <a:pt x="19041" y="4520"/>
                      </a:cubicBezTo>
                      <a:lnTo>
                        <a:pt x="18769" y="4646"/>
                      </a:lnTo>
                      <a:cubicBezTo>
                        <a:pt x="18455" y="4562"/>
                        <a:pt x="18183" y="4416"/>
                        <a:pt x="17932" y="4207"/>
                      </a:cubicBezTo>
                      <a:cubicBezTo>
                        <a:pt x="17927" y="4205"/>
                        <a:pt x="17923" y="4204"/>
                        <a:pt x="17919" y="4204"/>
                      </a:cubicBezTo>
                      <a:cubicBezTo>
                        <a:pt x="17866" y="4204"/>
                        <a:pt x="17849" y="4313"/>
                        <a:pt x="17849" y="4332"/>
                      </a:cubicBezTo>
                      <a:lnTo>
                        <a:pt x="17849" y="5002"/>
                      </a:lnTo>
                      <a:cubicBezTo>
                        <a:pt x="17833" y="5002"/>
                        <a:pt x="17817" y="5003"/>
                        <a:pt x="17801" y="5003"/>
                      </a:cubicBezTo>
                      <a:cubicBezTo>
                        <a:pt x="17299" y="5003"/>
                        <a:pt x="16871" y="4687"/>
                        <a:pt x="16384" y="4646"/>
                      </a:cubicBezTo>
                      <a:cubicBezTo>
                        <a:pt x="16321" y="4646"/>
                        <a:pt x="16300" y="4772"/>
                        <a:pt x="16321" y="4792"/>
                      </a:cubicBezTo>
                      <a:cubicBezTo>
                        <a:pt x="16384" y="5232"/>
                        <a:pt x="16321" y="5692"/>
                        <a:pt x="16133" y="6111"/>
                      </a:cubicBezTo>
                      <a:cubicBezTo>
                        <a:pt x="15589" y="6090"/>
                        <a:pt x="15170" y="5713"/>
                        <a:pt x="14710" y="5504"/>
                      </a:cubicBezTo>
                      <a:cubicBezTo>
                        <a:pt x="14701" y="5499"/>
                        <a:pt x="14693" y="5497"/>
                        <a:pt x="14685" y="5497"/>
                      </a:cubicBezTo>
                      <a:cubicBezTo>
                        <a:pt x="14626" y="5497"/>
                        <a:pt x="14626" y="5634"/>
                        <a:pt x="14626" y="5671"/>
                      </a:cubicBezTo>
                      <a:cubicBezTo>
                        <a:pt x="14689" y="6090"/>
                        <a:pt x="14940" y="6445"/>
                        <a:pt x="15003" y="6885"/>
                      </a:cubicBezTo>
                      <a:cubicBezTo>
                        <a:pt x="14480" y="6885"/>
                        <a:pt x="14061" y="6550"/>
                        <a:pt x="13727" y="6153"/>
                      </a:cubicBezTo>
                      <a:cubicBezTo>
                        <a:pt x="13716" y="6139"/>
                        <a:pt x="13707" y="6133"/>
                        <a:pt x="13699" y="6133"/>
                      </a:cubicBezTo>
                      <a:cubicBezTo>
                        <a:pt x="13658" y="6133"/>
                        <a:pt x="13643" y="6285"/>
                        <a:pt x="13643" y="6320"/>
                      </a:cubicBezTo>
                      <a:cubicBezTo>
                        <a:pt x="13748" y="6801"/>
                        <a:pt x="13810" y="7303"/>
                        <a:pt x="13831" y="7785"/>
                      </a:cubicBezTo>
                      <a:cubicBezTo>
                        <a:pt x="13768" y="7826"/>
                        <a:pt x="13727" y="7868"/>
                        <a:pt x="13664" y="7910"/>
                      </a:cubicBezTo>
                      <a:cubicBezTo>
                        <a:pt x="13141" y="6048"/>
                        <a:pt x="12095" y="4248"/>
                        <a:pt x="10546" y="3119"/>
                      </a:cubicBezTo>
                      <a:cubicBezTo>
                        <a:pt x="10442" y="3056"/>
                        <a:pt x="10316" y="2972"/>
                        <a:pt x="10211" y="2909"/>
                      </a:cubicBezTo>
                      <a:cubicBezTo>
                        <a:pt x="10295" y="2596"/>
                        <a:pt x="10379" y="2303"/>
                        <a:pt x="10442" y="1989"/>
                      </a:cubicBezTo>
                      <a:cubicBezTo>
                        <a:pt x="10456" y="1918"/>
                        <a:pt x="10413" y="1838"/>
                        <a:pt x="10377" y="1838"/>
                      </a:cubicBezTo>
                      <a:cubicBezTo>
                        <a:pt x="10360" y="1838"/>
                        <a:pt x="10344" y="1857"/>
                        <a:pt x="10337" y="1905"/>
                      </a:cubicBezTo>
                      <a:cubicBezTo>
                        <a:pt x="10274" y="2219"/>
                        <a:pt x="10190" y="2533"/>
                        <a:pt x="10107" y="2847"/>
                      </a:cubicBezTo>
                      <a:cubicBezTo>
                        <a:pt x="9918" y="2742"/>
                        <a:pt x="9730" y="2637"/>
                        <a:pt x="9521" y="2554"/>
                      </a:cubicBezTo>
                      <a:cubicBezTo>
                        <a:pt x="9563" y="2449"/>
                        <a:pt x="9584" y="2344"/>
                        <a:pt x="9584" y="2219"/>
                      </a:cubicBezTo>
                      <a:cubicBezTo>
                        <a:pt x="9584" y="2198"/>
                        <a:pt x="9584" y="2114"/>
                        <a:pt x="9542" y="2093"/>
                      </a:cubicBezTo>
                      <a:cubicBezTo>
                        <a:pt x="9479" y="2093"/>
                        <a:pt x="9479" y="2198"/>
                        <a:pt x="9479" y="2219"/>
                      </a:cubicBezTo>
                      <a:cubicBezTo>
                        <a:pt x="9458" y="2324"/>
                        <a:pt x="9437" y="2407"/>
                        <a:pt x="9416" y="2512"/>
                      </a:cubicBezTo>
                      <a:cubicBezTo>
                        <a:pt x="9228" y="2428"/>
                        <a:pt x="9040" y="2365"/>
                        <a:pt x="8830" y="2303"/>
                      </a:cubicBezTo>
                      <a:cubicBezTo>
                        <a:pt x="8872" y="2052"/>
                        <a:pt x="8893" y="1779"/>
                        <a:pt x="8893" y="1528"/>
                      </a:cubicBezTo>
                      <a:cubicBezTo>
                        <a:pt x="8893" y="1466"/>
                        <a:pt x="8876" y="1442"/>
                        <a:pt x="8854" y="1442"/>
                      </a:cubicBezTo>
                      <a:cubicBezTo>
                        <a:pt x="8817" y="1442"/>
                        <a:pt x="8768" y="1512"/>
                        <a:pt x="8768" y="1591"/>
                      </a:cubicBezTo>
                      <a:cubicBezTo>
                        <a:pt x="8768" y="1821"/>
                        <a:pt x="8768" y="2052"/>
                        <a:pt x="8726" y="2261"/>
                      </a:cubicBezTo>
                      <a:cubicBezTo>
                        <a:pt x="8517" y="2219"/>
                        <a:pt x="8328" y="2177"/>
                        <a:pt x="8119" y="2135"/>
                      </a:cubicBezTo>
                      <a:cubicBezTo>
                        <a:pt x="8119" y="2052"/>
                        <a:pt x="8140" y="1968"/>
                        <a:pt x="8140" y="1884"/>
                      </a:cubicBezTo>
                      <a:cubicBezTo>
                        <a:pt x="8140" y="1842"/>
                        <a:pt x="8140" y="1759"/>
                        <a:pt x="8119" y="1738"/>
                      </a:cubicBezTo>
                      <a:cubicBezTo>
                        <a:pt x="8114" y="1735"/>
                        <a:pt x="8110" y="1734"/>
                        <a:pt x="8105" y="1734"/>
                      </a:cubicBezTo>
                      <a:cubicBezTo>
                        <a:pt x="8069" y="1734"/>
                        <a:pt x="8035" y="1803"/>
                        <a:pt x="8035" y="1821"/>
                      </a:cubicBezTo>
                      <a:cubicBezTo>
                        <a:pt x="8014" y="1905"/>
                        <a:pt x="8014" y="2010"/>
                        <a:pt x="7994" y="2114"/>
                      </a:cubicBezTo>
                      <a:cubicBezTo>
                        <a:pt x="7847" y="2093"/>
                        <a:pt x="7680" y="2072"/>
                        <a:pt x="7512" y="2052"/>
                      </a:cubicBezTo>
                      <a:cubicBezTo>
                        <a:pt x="7512" y="1717"/>
                        <a:pt x="7491" y="1382"/>
                        <a:pt x="7470" y="1047"/>
                      </a:cubicBezTo>
                      <a:cubicBezTo>
                        <a:pt x="7463" y="985"/>
                        <a:pt x="7443" y="960"/>
                        <a:pt x="7422" y="960"/>
                      </a:cubicBezTo>
                      <a:cubicBezTo>
                        <a:pt x="7386" y="960"/>
                        <a:pt x="7345" y="1031"/>
                        <a:pt x="7345" y="1110"/>
                      </a:cubicBezTo>
                      <a:cubicBezTo>
                        <a:pt x="7387" y="1424"/>
                        <a:pt x="7408" y="1738"/>
                        <a:pt x="7387" y="2052"/>
                      </a:cubicBezTo>
                      <a:cubicBezTo>
                        <a:pt x="7261" y="2041"/>
                        <a:pt x="7136" y="2036"/>
                        <a:pt x="7010" y="2036"/>
                      </a:cubicBezTo>
                      <a:cubicBezTo>
                        <a:pt x="6885" y="2036"/>
                        <a:pt x="6759" y="2041"/>
                        <a:pt x="6633" y="2052"/>
                      </a:cubicBezTo>
                      <a:cubicBezTo>
                        <a:pt x="6613" y="1926"/>
                        <a:pt x="6592" y="1800"/>
                        <a:pt x="6613" y="1654"/>
                      </a:cubicBezTo>
                      <a:cubicBezTo>
                        <a:pt x="6613" y="1633"/>
                        <a:pt x="6613" y="1528"/>
                        <a:pt x="6550" y="1528"/>
                      </a:cubicBezTo>
                      <a:cubicBezTo>
                        <a:pt x="6508" y="1528"/>
                        <a:pt x="6487" y="1612"/>
                        <a:pt x="6487" y="1654"/>
                      </a:cubicBezTo>
                      <a:cubicBezTo>
                        <a:pt x="6487" y="1779"/>
                        <a:pt x="6487" y="1926"/>
                        <a:pt x="6508" y="2052"/>
                      </a:cubicBezTo>
                      <a:cubicBezTo>
                        <a:pt x="6320" y="2052"/>
                        <a:pt x="6131" y="2093"/>
                        <a:pt x="5943" y="2114"/>
                      </a:cubicBezTo>
                      <a:cubicBezTo>
                        <a:pt x="5880" y="1968"/>
                        <a:pt x="5859" y="1800"/>
                        <a:pt x="5859" y="1654"/>
                      </a:cubicBezTo>
                      <a:cubicBezTo>
                        <a:pt x="5859" y="1635"/>
                        <a:pt x="5843" y="1567"/>
                        <a:pt x="5810" y="1567"/>
                      </a:cubicBezTo>
                      <a:cubicBezTo>
                        <a:pt x="5805" y="1567"/>
                        <a:pt x="5801" y="1568"/>
                        <a:pt x="5797" y="1570"/>
                      </a:cubicBezTo>
                      <a:cubicBezTo>
                        <a:pt x="5755" y="1591"/>
                        <a:pt x="5734" y="1675"/>
                        <a:pt x="5755" y="1717"/>
                      </a:cubicBezTo>
                      <a:cubicBezTo>
                        <a:pt x="5755" y="1863"/>
                        <a:pt x="5776" y="1989"/>
                        <a:pt x="5797" y="2135"/>
                      </a:cubicBezTo>
                      <a:cubicBezTo>
                        <a:pt x="5650" y="2156"/>
                        <a:pt x="5504" y="2177"/>
                        <a:pt x="5378" y="2219"/>
                      </a:cubicBezTo>
                      <a:cubicBezTo>
                        <a:pt x="5315" y="1947"/>
                        <a:pt x="5232" y="1696"/>
                        <a:pt x="5190" y="1424"/>
                      </a:cubicBezTo>
                      <a:cubicBezTo>
                        <a:pt x="5190" y="1408"/>
                        <a:pt x="5166" y="1368"/>
                        <a:pt x="5136" y="1368"/>
                      </a:cubicBezTo>
                      <a:cubicBezTo>
                        <a:pt x="5126" y="1368"/>
                        <a:pt x="5116" y="1372"/>
                        <a:pt x="5106" y="1382"/>
                      </a:cubicBezTo>
                      <a:cubicBezTo>
                        <a:pt x="5085" y="1424"/>
                        <a:pt x="5064" y="1487"/>
                        <a:pt x="5085" y="1549"/>
                      </a:cubicBezTo>
                      <a:cubicBezTo>
                        <a:pt x="5127" y="1779"/>
                        <a:pt x="5190" y="2031"/>
                        <a:pt x="5253" y="2261"/>
                      </a:cubicBezTo>
                      <a:cubicBezTo>
                        <a:pt x="5064" y="2303"/>
                        <a:pt x="4897" y="2344"/>
                        <a:pt x="4729" y="2407"/>
                      </a:cubicBezTo>
                      <a:cubicBezTo>
                        <a:pt x="4667" y="2198"/>
                        <a:pt x="4625" y="1989"/>
                        <a:pt x="4604" y="1779"/>
                      </a:cubicBezTo>
                      <a:cubicBezTo>
                        <a:pt x="4604" y="1764"/>
                        <a:pt x="4580" y="1724"/>
                        <a:pt x="4550" y="1724"/>
                      </a:cubicBezTo>
                      <a:cubicBezTo>
                        <a:pt x="4540" y="1724"/>
                        <a:pt x="4530" y="1728"/>
                        <a:pt x="4520" y="1738"/>
                      </a:cubicBezTo>
                      <a:cubicBezTo>
                        <a:pt x="4478" y="1779"/>
                        <a:pt x="4478" y="1842"/>
                        <a:pt x="4478" y="1905"/>
                      </a:cubicBezTo>
                      <a:cubicBezTo>
                        <a:pt x="4520" y="2093"/>
                        <a:pt x="4562" y="2261"/>
                        <a:pt x="4604" y="2449"/>
                      </a:cubicBezTo>
                      <a:cubicBezTo>
                        <a:pt x="4416" y="2512"/>
                        <a:pt x="4248" y="2575"/>
                        <a:pt x="4081" y="2658"/>
                      </a:cubicBezTo>
                      <a:cubicBezTo>
                        <a:pt x="3913" y="2177"/>
                        <a:pt x="3767" y="1717"/>
                        <a:pt x="3641" y="1235"/>
                      </a:cubicBezTo>
                      <a:cubicBezTo>
                        <a:pt x="3629" y="1187"/>
                        <a:pt x="3614" y="1168"/>
                        <a:pt x="3598" y="1168"/>
                      </a:cubicBezTo>
                      <a:cubicBezTo>
                        <a:pt x="3560" y="1168"/>
                        <a:pt x="3522" y="1281"/>
                        <a:pt x="3537" y="1340"/>
                      </a:cubicBezTo>
                      <a:cubicBezTo>
                        <a:pt x="3683" y="1800"/>
                        <a:pt x="3767" y="2282"/>
                        <a:pt x="3934" y="2721"/>
                      </a:cubicBezTo>
                      <a:cubicBezTo>
                        <a:pt x="3746" y="2805"/>
                        <a:pt x="3558" y="2888"/>
                        <a:pt x="3390" y="3014"/>
                      </a:cubicBezTo>
                      <a:cubicBezTo>
                        <a:pt x="3307" y="2826"/>
                        <a:pt x="3244" y="2616"/>
                        <a:pt x="3202" y="2428"/>
                      </a:cubicBezTo>
                      <a:cubicBezTo>
                        <a:pt x="3194" y="2366"/>
                        <a:pt x="3175" y="2341"/>
                        <a:pt x="3155" y="2341"/>
                      </a:cubicBezTo>
                      <a:cubicBezTo>
                        <a:pt x="3121" y="2341"/>
                        <a:pt x="3084" y="2412"/>
                        <a:pt x="3097" y="2491"/>
                      </a:cubicBezTo>
                      <a:cubicBezTo>
                        <a:pt x="3118" y="2700"/>
                        <a:pt x="3181" y="2888"/>
                        <a:pt x="3265" y="3077"/>
                      </a:cubicBezTo>
                      <a:cubicBezTo>
                        <a:pt x="2721" y="3412"/>
                        <a:pt x="2260" y="3830"/>
                        <a:pt x="1863" y="4311"/>
                      </a:cubicBezTo>
                      <a:cubicBezTo>
                        <a:pt x="1" y="6676"/>
                        <a:pt x="126" y="10254"/>
                        <a:pt x="1214" y="12911"/>
                      </a:cubicBezTo>
                      <a:cubicBezTo>
                        <a:pt x="2135" y="15171"/>
                        <a:pt x="3955" y="16719"/>
                        <a:pt x="6215" y="17117"/>
                      </a:cubicBezTo>
                      <a:cubicBezTo>
                        <a:pt x="6048" y="17430"/>
                        <a:pt x="5901" y="17723"/>
                        <a:pt x="5776" y="18037"/>
                      </a:cubicBezTo>
                      <a:cubicBezTo>
                        <a:pt x="4164" y="21636"/>
                        <a:pt x="3369" y="25528"/>
                        <a:pt x="3390" y="29482"/>
                      </a:cubicBezTo>
                      <a:lnTo>
                        <a:pt x="3390" y="42204"/>
                      </a:lnTo>
                      <a:lnTo>
                        <a:pt x="4123" y="42204"/>
                      </a:lnTo>
                      <a:lnTo>
                        <a:pt x="4123" y="29922"/>
                      </a:lnTo>
                      <a:cubicBezTo>
                        <a:pt x="4123" y="20862"/>
                        <a:pt x="8014" y="12492"/>
                        <a:pt x="15484" y="7178"/>
                      </a:cubicBezTo>
                      <a:cubicBezTo>
                        <a:pt x="19920" y="4018"/>
                        <a:pt x="25318" y="2407"/>
                        <a:pt x="30737" y="2386"/>
                      </a:cubicBezTo>
                      <a:cubicBezTo>
                        <a:pt x="42413" y="2491"/>
                        <a:pt x="52707" y="10107"/>
                        <a:pt x="56222" y="21238"/>
                      </a:cubicBezTo>
                      <a:cubicBezTo>
                        <a:pt x="57792" y="26197"/>
                        <a:pt x="57415" y="31575"/>
                        <a:pt x="57415" y="36722"/>
                      </a:cubicBezTo>
                      <a:lnTo>
                        <a:pt x="57415" y="42225"/>
                      </a:lnTo>
                      <a:lnTo>
                        <a:pt x="58147" y="42225"/>
                      </a:lnTo>
                      <a:lnTo>
                        <a:pt x="58147" y="29922"/>
                      </a:lnTo>
                      <a:cubicBezTo>
                        <a:pt x="58189" y="25402"/>
                        <a:pt x="57206" y="20946"/>
                        <a:pt x="55239" y="16865"/>
                      </a:cubicBezTo>
                      <a:cubicBezTo>
                        <a:pt x="56181" y="16552"/>
                        <a:pt x="57059" y="16008"/>
                        <a:pt x="57771" y="15296"/>
                      </a:cubicBezTo>
                      <a:cubicBezTo>
                        <a:pt x="59884" y="13162"/>
                        <a:pt x="60512" y="9710"/>
                        <a:pt x="59926" y="6864"/>
                      </a:cubicBezTo>
                      <a:cubicBezTo>
                        <a:pt x="59528" y="4855"/>
                        <a:pt x="58419" y="3453"/>
                        <a:pt x="56871" y="2679"/>
                      </a:cubicBezTo>
                      <a:cubicBezTo>
                        <a:pt x="56913" y="2554"/>
                        <a:pt x="56976" y="2428"/>
                        <a:pt x="57038" y="2324"/>
                      </a:cubicBezTo>
                      <a:cubicBezTo>
                        <a:pt x="57072" y="2274"/>
                        <a:pt x="57052" y="2119"/>
                        <a:pt x="57012" y="2119"/>
                      </a:cubicBezTo>
                      <a:cubicBezTo>
                        <a:pt x="57001" y="2119"/>
                        <a:pt x="56989" y="2130"/>
                        <a:pt x="56976" y="2156"/>
                      </a:cubicBezTo>
                      <a:cubicBezTo>
                        <a:pt x="56913" y="2261"/>
                        <a:pt x="56850" y="2386"/>
                        <a:pt x="56808" y="2512"/>
                      </a:cubicBezTo>
                      <a:cubicBezTo>
                        <a:pt x="56787" y="2533"/>
                        <a:pt x="56766" y="2575"/>
                        <a:pt x="56787" y="2616"/>
                      </a:cubicBezTo>
                      <a:cubicBezTo>
                        <a:pt x="56620" y="2554"/>
                        <a:pt x="56453" y="2470"/>
                        <a:pt x="56285" y="2407"/>
                      </a:cubicBezTo>
                      <a:cubicBezTo>
                        <a:pt x="56306" y="2365"/>
                        <a:pt x="56306" y="2303"/>
                        <a:pt x="56348" y="2261"/>
                      </a:cubicBezTo>
                      <a:cubicBezTo>
                        <a:pt x="56369" y="2198"/>
                        <a:pt x="56369" y="2135"/>
                        <a:pt x="56348" y="2093"/>
                      </a:cubicBezTo>
                      <a:cubicBezTo>
                        <a:pt x="56338" y="2062"/>
                        <a:pt x="56322" y="2046"/>
                        <a:pt x="56306" y="2046"/>
                      </a:cubicBezTo>
                      <a:cubicBezTo>
                        <a:pt x="56290" y="2046"/>
                        <a:pt x="56275" y="2062"/>
                        <a:pt x="56264" y="2093"/>
                      </a:cubicBezTo>
                      <a:cubicBezTo>
                        <a:pt x="56222" y="2177"/>
                        <a:pt x="56181" y="2261"/>
                        <a:pt x="56160" y="2365"/>
                      </a:cubicBezTo>
                      <a:cubicBezTo>
                        <a:pt x="56013" y="2324"/>
                        <a:pt x="55867" y="2261"/>
                        <a:pt x="55699" y="2219"/>
                      </a:cubicBezTo>
                      <a:cubicBezTo>
                        <a:pt x="55762" y="2010"/>
                        <a:pt x="55783" y="1800"/>
                        <a:pt x="55783" y="1591"/>
                      </a:cubicBezTo>
                      <a:cubicBezTo>
                        <a:pt x="55783" y="1549"/>
                        <a:pt x="55783" y="1466"/>
                        <a:pt x="55741" y="1466"/>
                      </a:cubicBezTo>
                      <a:cubicBezTo>
                        <a:pt x="55678" y="1466"/>
                        <a:pt x="55678" y="1549"/>
                        <a:pt x="55678" y="1570"/>
                      </a:cubicBezTo>
                      <a:cubicBezTo>
                        <a:pt x="55658" y="1779"/>
                        <a:pt x="55637" y="1968"/>
                        <a:pt x="55595" y="2156"/>
                      </a:cubicBezTo>
                      <a:cubicBezTo>
                        <a:pt x="55595" y="2177"/>
                        <a:pt x="55595" y="2177"/>
                        <a:pt x="55595" y="2198"/>
                      </a:cubicBezTo>
                      <a:cubicBezTo>
                        <a:pt x="55406" y="2156"/>
                        <a:pt x="55218" y="2114"/>
                        <a:pt x="55030" y="2072"/>
                      </a:cubicBezTo>
                      <a:cubicBezTo>
                        <a:pt x="55155" y="1487"/>
                        <a:pt x="55239" y="901"/>
                        <a:pt x="55302" y="294"/>
                      </a:cubicBezTo>
                      <a:cubicBezTo>
                        <a:pt x="55302" y="221"/>
                        <a:pt x="55276" y="184"/>
                        <a:pt x="55247" y="184"/>
                      </a:cubicBezTo>
                      <a:cubicBezTo>
                        <a:pt x="55218" y="184"/>
                        <a:pt x="55187" y="221"/>
                        <a:pt x="55176" y="294"/>
                      </a:cubicBezTo>
                      <a:cubicBezTo>
                        <a:pt x="55134" y="901"/>
                        <a:pt x="55030" y="1487"/>
                        <a:pt x="54925" y="2072"/>
                      </a:cubicBezTo>
                      <a:cubicBezTo>
                        <a:pt x="54716" y="2031"/>
                        <a:pt x="54528" y="2010"/>
                        <a:pt x="54318" y="2010"/>
                      </a:cubicBezTo>
                      <a:cubicBezTo>
                        <a:pt x="54360" y="1800"/>
                        <a:pt x="54360" y="1591"/>
                        <a:pt x="54318" y="1382"/>
                      </a:cubicBezTo>
                      <a:cubicBezTo>
                        <a:pt x="54318" y="1352"/>
                        <a:pt x="54297" y="1323"/>
                        <a:pt x="54278" y="1323"/>
                      </a:cubicBezTo>
                      <a:cubicBezTo>
                        <a:pt x="54270" y="1323"/>
                        <a:pt x="54262" y="1328"/>
                        <a:pt x="54256" y="1340"/>
                      </a:cubicBezTo>
                      <a:cubicBezTo>
                        <a:pt x="54214" y="1382"/>
                        <a:pt x="54193" y="1445"/>
                        <a:pt x="54214" y="1507"/>
                      </a:cubicBezTo>
                      <a:cubicBezTo>
                        <a:pt x="54256" y="1654"/>
                        <a:pt x="54256" y="1800"/>
                        <a:pt x="54214" y="1947"/>
                      </a:cubicBezTo>
                      <a:cubicBezTo>
                        <a:pt x="54214" y="1968"/>
                        <a:pt x="54214" y="1968"/>
                        <a:pt x="54214" y="1989"/>
                      </a:cubicBezTo>
                      <a:cubicBezTo>
                        <a:pt x="54025" y="1989"/>
                        <a:pt x="53837" y="1968"/>
                        <a:pt x="53649" y="1968"/>
                      </a:cubicBezTo>
                      <a:cubicBezTo>
                        <a:pt x="53670" y="1759"/>
                        <a:pt x="53712" y="1549"/>
                        <a:pt x="53733" y="1319"/>
                      </a:cubicBezTo>
                      <a:cubicBezTo>
                        <a:pt x="53733" y="1246"/>
                        <a:pt x="53706" y="1209"/>
                        <a:pt x="53678" y="1209"/>
                      </a:cubicBezTo>
                      <a:cubicBezTo>
                        <a:pt x="53649" y="1209"/>
                        <a:pt x="53617" y="1246"/>
                        <a:pt x="53607" y="1319"/>
                      </a:cubicBezTo>
                      <a:cubicBezTo>
                        <a:pt x="53586" y="1549"/>
                        <a:pt x="53565" y="1759"/>
                        <a:pt x="53544" y="1989"/>
                      </a:cubicBezTo>
                      <a:lnTo>
                        <a:pt x="53293" y="1989"/>
                      </a:lnTo>
                      <a:cubicBezTo>
                        <a:pt x="53189" y="1989"/>
                        <a:pt x="53084" y="1989"/>
                        <a:pt x="52979" y="2010"/>
                      </a:cubicBezTo>
                      <a:cubicBezTo>
                        <a:pt x="53021" y="1466"/>
                        <a:pt x="53000" y="922"/>
                        <a:pt x="52896" y="378"/>
                      </a:cubicBezTo>
                      <a:cubicBezTo>
                        <a:pt x="52890" y="339"/>
                        <a:pt x="52879" y="324"/>
                        <a:pt x="52865" y="324"/>
                      </a:cubicBezTo>
                      <a:cubicBezTo>
                        <a:pt x="52828" y="324"/>
                        <a:pt x="52776" y="442"/>
                        <a:pt x="52791" y="503"/>
                      </a:cubicBezTo>
                      <a:cubicBezTo>
                        <a:pt x="52875" y="1005"/>
                        <a:pt x="52896" y="1507"/>
                        <a:pt x="52854" y="2010"/>
                      </a:cubicBezTo>
                      <a:cubicBezTo>
                        <a:pt x="52707" y="2031"/>
                        <a:pt x="52561" y="2052"/>
                        <a:pt x="52435" y="2072"/>
                      </a:cubicBezTo>
                      <a:cubicBezTo>
                        <a:pt x="52393" y="1863"/>
                        <a:pt x="52372" y="1612"/>
                        <a:pt x="52310" y="1403"/>
                      </a:cubicBezTo>
                      <a:cubicBezTo>
                        <a:pt x="52310" y="1371"/>
                        <a:pt x="52297" y="1326"/>
                        <a:pt x="52273" y="1326"/>
                      </a:cubicBezTo>
                      <a:cubicBezTo>
                        <a:pt x="52265" y="1326"/>
                        <a:pt x="52257" y="1330"/>
                        <a:pt x="52247" y="1340"/>
                      </a:cubicBezTo>
                      <a:cubicBezTo>
                        <a:pt x="52205" y="1403"/>
                        <a:pt x="52205" y="1466"/>
                        <a:pt x="52205" y="1507"/>
                      </a:cubicBezTo>
                      <a:cubicBezTo>
                        <a:pt x="52247" y="1717"/>
                        <a:pt x="52268" y="1905"/>
                        <a:pt x="52310" y="2114"/>
                      </a:cubicBezTo>
                      <a:cubicBezTo>
                        <a:pt x="52100" y="2156"/>
                        <a:pt x="51912" y="2198"/>
                        <a:pt x="51703" y="2261"/>
                      </a:cubicBezTo>
                      <a:lnTo>
                        <a:pt x="51515" y="1361"/>
                      </a:lnTo>
                      <a:cubicBezTo>
                        <a:pt x="51503" y="1316"/>
                        <a:pt x="51489" y="1298"/>
                        <a:pt x="51474" y="1298"/>
                      </a:cubicBezTo>
                      <a:cubicBezTo>
                        <a:pt x="51435" y="1298"/>
                        <a:pt x="51395" y="1426"/>
                        <a:pt x="51410" y="1487"/>
                      </a:cubicBezTo>
                      <a:lnTo>
                        <a:pt x="51577" y="2303"/>
                      </a:lnTo>
                      <a:cubicBezTo>
                        <a:pt x="51431" y="2365"/>
                        <a:pt x="51305" y="2428"/>
                        <a:pt x="51159" y="2470"/>
                      </a:cubicBezTo>
                      <a:cubicBezTo>
                        <a:pt x="51180" y="2449"/>
                        <a:pt x="51180" y="2407"/>
                        <a:pt x="51159" y="2365"/>
                      </a:cubicBezTo>
                      <a:cubicBezTo>
                        <a:pt x="51138" y="2282"/>
                        <a:pt x="51138" y="2198"/>
                        <a:pt x="51117" y="2135"/>
                      </a:cubicBezTo>
                      <a:cubicBezTo>
                        <a:pt x="51117" y="2103"/>
                        <a:pt x="51092" y="2059"/>
                        <a:pt x="51062" y="2059"/>
                      </a:cubicBezTo>
                      <a:cubicBezTo>
                        <a:pt x="51053" y="2059"/>
                        <a:pt x="51043" y="2063"/>
                        <a:pt x="51033" y="2072"/>
                      </a:cubicBezTo>
                      <a:cubicBezTo>
                        <a:pt x="50992" y="2114"/>
                        <a:pt x="50992" y="2177"/>
                        <a:pt x="51012" y="2240"/>
                      </a:cubicBezTo>
                      <a:cubicBezTo>
                        <a:pt x="51012" y="2324"/>
                        <a:pt x="51033" y="2407"/>
                        <a:pt x="51054" y="2491"/>
                      </a:cubicBezTo>
                      <a:cubicBezTo>
                        <a:pt x="51054" y="2491"/>
                        <a:pt x="51054" y="2512"/>
                        <a:pt x="51075" y="2512"/>
                      </a:cubicBezTo>
                      <a:cubicBezTo>
                        <a:pt x="50950" y="2575"/>
                        <a:pt x="50803" y="2637"/>
                        <a:pt x="50678" y="2721"/>
                      </a:cubicBezTo>
                      <a:cubicBezTo>
                        <a:pt x="50699" y="2658"/>
                        <a:pt x="50699" y="2616"/>
                        <a:pt x="50678" y="2575"/>
                      </a:cubicBezTo>
                      <a:cubicBezTo>
                        <a:pt x="50636" y="2428"/>
                        <a:pt x="50594" y="2303"/>
                        <a:pt x="50573" y="2177"/>
                      </a:cubicBezTo>
                      <a:cubicBezTo>
                        <a:pt x="50573" y="2147"/>
                        <a:pt x="50552" y="2118"/>
                        <a:pt x="50525" y="2118"/>
                      </a:cubicBezTo>
                      <a:cubicBezTo>
                        <a:pt x="50514" y="2118"/>
                        <a:pt x="50502" y="2123"/>
                        <a:pt x="50489" y="2135"/>
                      </a:cubicBezTo>
                      <a:cubicBezTo>
                        <a:pt x="50468" y="2177"/>
                        <a:pt x="50448" y="2240"/>
                        <a:pt x="50468" y="2303"/>
                      </a:cubicBezTo>
                      <a:cubicBezTo>
                        <a:pt x="50489" y="2449"/>
                        <a:pt x="50531" y="2596"/>
                        <a:pt x="50594" y="2742"/>
                      </a:cubicBezTo>
                      <a:cubicBezTo>
                        <a:pt x="50594" y="2742"/>
                        <a:pt x="50615" y="2742"/>
                        <a:pt x="50615" y="2763"/>
                      </a:cubicBezTo>
                      <a:cubicBezTo>
                        <a:pt x="50385" y="2888"/>
                        <a:pt x="50155" y="3035"/>
                        <a:pt x="49945" y="3181"/>
                      </a:cubicBezTo>
                      <a:cubicBezTo>
                        <a:pt x="49883" y="2909"/>
                        <a:pt x="49799" y="2658"/>
                        <a:pt x="49673" y="2407"/>
                      </a:cubicBezTo>
                      <a:cubicBezTo>
                        <a:pt x="49660" y="2381"/>
                        <a:pt x="49647" y="2370"/>
                        <a:pt x="49635" y="2370"/>
                      </a:cubicBezTo>
                      <a:cubicBezTo>
                        <a:pt x="49589" y="2370"/>
                        <a:pt x="49557" y="2525"/>
                        <a:pt x="49590" y="2575"/>
                      </a:cubicBezTo>
                      <a:cubicBezTo>
                        <a:pt x="49694" y="2805"/>
                        <a:pt x="49778" y="3035"/>
                        <a:pt x="49841" y="3286"/>
                      </a:cubicBezTo>
                      <a:cubicBezTo>
                        <a:pt x="48627" y="4311"/>
                        <a:pt x="47707" y="5671"/>
                        <a:pt x="47183" y="7199"/>
                      </a:cubicBezTo>
                      <a:cubicBezTo>
                        <a:pt x="47058" y="7094"/>
                        <a:pt x="46911" y="6989"/>
                        <a:pt x="46786" y="6885"/>
                      </a:cubicBezTo>
                      <a:cubicBezTo>
                        <a:pt x="46786" y="6613"/>
                        <a:pt x="46765" y="6320"/>
                        <a:pt x="46744" y="6048"/>
                      </a:cubicBezTo>
                      <a:cubicBezTo>
                        <a:pt x="46744" y="6029"/>
                        <a:pt x="46727" y="5961"/>
                        <a:pt x="46694" y="5961"/>
                      </a:cubicBezTo>
                      <a:cubicBezTo>
                        <a:pt x="46690" y="5961"/>
                        <a:pt x="46686" y="5962"/>
                        <a:pt x="46681" y="5964"/>
                      </a:cubicBezTo>
                      <a:cubicBezTo>
                        <a:pt x="46452" y="5995"/>
                        <a:pt x="46211" y="6014"/>
                        <a:pt x="45975" y="6014"/>
                      </a:cubicBezTo>
                      <a:cubicBezTo>
                        <a:pt x="45888" y="6014"/>
                        <a:pt x="45803" y="6012"/>
                        <a:pt x="45719" y="6006"/>
                      </a:cubicBezTo>
                      <a:cubicBezTo>
                        <a:pt x="45782" y="5692"/>
                        <a:pt x="45865" y="5378"/>
                        <a:pt x="45949" y="5065"/>
                      </a:cubicBezTo>
                      <a:cubicBezTo>
                        <a:pt x="45949" y="5045"/>
                        <a:pt x="45966" y="4871"/>
                        <a:pt x="45906" y="4871"/>
                      </a:cubicBezTo>
                      <a:cubicBezTo>
                        <a:pt x="45900" y="4871"/>
                        <a:pt x="45894" y="4872"/>
                        <a:pt x="45886" y="4876"/>
                      </a:cubicBezTo>
                      <a:cubicBezTo>
                        <a:pt x="45521" y="5146"/>
                        <a:pt x="45036" y="5235"/>
                        <a:pt x="44567" y="5235"/>
                      </a:cubicBezTo>
                      <a:cubicBezTo>
                        <a:pt x="44418" y="5235"/>
                        <a:pt x="44270" y="5226"/>
                        <a:pt x="44129" y="5211"/>
                      </a:cubicBezTo>
                      <a:lnTo>
                        <a:pt x="44066" y="5190"/>
                      </a:lnTo>
                      <a:cubicBezTo>
                        <a:pt x="44087" y="5148"/>
                        <a:pt x="44066" y="5085"/>
                        <a:pt x="44024" y="5065"/>
                      </a:cubicBezTo>
                      <a:cubicBezTo>
                        <a:pt x="43961" y="4688"/>
                        <a:pt x="43961" y="4311"/>
                        <a:pt x="43982" y="3956"/>
                      </a:cubicBezTo>
                      <a:cubicBezTo>
                        <a:pt x="43982" y="3921"/>
                        <a:pt x="43968" y="3815"/>
                        <a:pt x="43927" y="3815"/>
                      </a:cubicBezTo>
                      <a:cubicBezTo>
                        <a:pt x="43919" y="3815"/>
                        <a:pt x="43909" y="3819"/>
                        <a:pt x="43898" y="3830"/>
                      </a:cubicBezTo>
                      <a:cubicBezTo>
                        <a:pt x="43604" y="4228"/>
                        <a:pt x="43052" y="4297"/>
                        <a:pt x="42550" y="4297"/>
                      </a:cubicBezTo>
                      <a:cubicBezTo>
                        <a:pt x="42445" y="4297"/>
                        <a:pt x="42343" y="4294"/>
                        <a:pt x="42245" y="4290"/>
                      </a:cubicBezTo>
                      <a:lnTo>
                        <a:pt x="42204" y="4269"/>
                      </a:lnTo>
                      <a:cubicBezTo>
                        <a:pt x="42015" y="3914"/>
                        <a:pt x="41953" y="3495"/>
                        <a:pt x="42057" y="3119"/>
                      </a:cubicBezTo>
                      <a:cubicBezTo>
                        <a:pt x="42057" y="3100"/>
                        <a:pt x="42057" y="2945"/>
                        <a:pt x="42011" y="2945"/>
                      </a:cubicBezTo>
                      <a:cubicBezTo>
                        <a:pt x="42006" y="2945"/>
                        <a:pt x="42001" y="2947"/>
                        <a:pt x="41994" y="2951"/>
                      </a:cubicBezTo>
                      <a:cubicBezTo>
                        <a:pt x="41534" y="3265"/>
                        <a:pt x="41032" y="3453"/>
                        <a:pt x="40509" y="3558"/>
                      </a:cubicBezTo>
                      <a:lnTo>
                        <a:pt x="40383" y="3516"/>
                      </a:lnTo>
                      <a:cubicBezTo>
                        <a:pt x="40258" y="3119"/>
                        <a:pt x="40195" y="2700"/>
                        <a:pt x="40195" y="2303"/>
                      </a:cubicBezTo>
                      <a:cubicBezTo>
                        <a:pt x="40195" y="2270"/>
                        <a:pt x="40170" y="2199"/>
                        <a:pt x="40139" y="2199"/>
                      </a:cubicBezTo>
                      <a:cubicBezTo>
                        <a:pt x="40130" y="2199"/>
                        <a:pt x="40121" y="2205"/>
                        <a:pt x="40111" y="2219"/>
                      </a:cubicBezTo>
                      <a:cubicBezTo>
                        <a:pt x="39776" y="2596"/>
                        <a:pt x="39274" y="2784"/>
                        <a:pt x="38835" y="2993"/>
                      </a:cubicBezTo>
                      <a:lnTo>
                        <a:pt x="38751" y="2972"/>
                      </a:lnTo>
                      <a:cubicBezTo>
                        <a:pt x="38730" y="2407"/>
                        <a:pt x="38647" y="1842"/>
                        <a:pt x="38479" y="1298"/>
                      </a:cubicBezTo>
                      <a:cubicBezTo>
                        <a:pt x="38469" y="1277"/>
                        <a:pt x="38458" y="1267"/>
                        <a:pt x="38445" y="1267"/>
                      </a:cubicBezTo>
                      <a:cubicBezTo>
                        <a:pt x="38432" y="1267"/>
                        <a:pt x="38416" y="1277"/>
                        <a:pt x="38396" y="1298"/>
                      </a:cubicBezTo>
                      <a:cubicBezTo>
                        <a:pt x="38061" y="1759"/>
                        <a:pt x="37663" y="2177"/>
                        <a:pt x="37245" y="2575"/>
                      </a:cubicBezTo>
                      <a:cubicBezTo>
                        <a:pt x="37182" y="2156"/>
                        <a:pt x="37056" y="1738"/>
                        <a:pt x="36931" y="1340"/>
                      </a:cubicBezTo>
                      <a:cubicBezTo>
                        <a:pt x="36920" y="1319"/>
                        <a:pt x="36905" y="1309"/>
                        <a:pt x="36889" y="1309"/>
                      </a:cubicBezTo>
                      <a:cubicBezTo>
                        <a:pt x="36873" y="1309"/>
                        <a:pt x="36858" y="1319"/>
                        <a:pt x="36847" y="1340"/>
                      </a:cubicBezTo>
                      <a:cubicBezTo>
                        <a:pt x="36596" y="1759"/>
                        <a:pt x="36261" y="2072"/>
                        <a:pt x="35843" y="2303"/>
                      </a:cubicBezTo>
                      <a:lnTo>
                        <a:pt x="35675" y="2261"/>
                      </a:lnTo>
                      <a:cubicBezTo>
                        <a:pt x="35613" y="1717"/>
                        <a:pt x="35508" y="1194"/>
                        <a:pt x="35362" y="671"/>
                      </a:cubicBezTo>
                      <a:cubicBezTo>
                        <a:pt x="35353" y="637"/>
                        <a:pt x="35338" y="624"/>
                        <a:pt x="35322" y="624"/>
                      </a:cubicBezTo>
                      <a:cubicBezTo>
                        <a:pt x="35297" y="624"/>
                        <a:pt x="35270" y="654"/>
                        <a:pt x="35257" y="691"/>
                      </a:cubicBezTo>
                      <a:cubicBezTo>
                        <a:pt x="35111" y="1277"/>
                        <a:pt x="34734" y="1759"/>
                        <a:pt x="34211" y="2052"/>
                      </a:cubicBezTo>
                      <a:cubicBezTo>
                        <a:pt x="34127" y="2031"/>
                        <a:pt x="34022" y="2031"/>
                        <a:pt x="33939" y="2010"/>
                      </a:cubicBezTo>
                      <a:cubicBezTo>
                        <a:pt x="33583" y="1612"/>
                        <a:pt x="33667" y="754"/>
                        <a:pt x="33709" y="294"/>
                      </a:cubicBezTo>
                      <a:cubicBezTo>
                        <a:pt x="33709" y="235"/>
                        <a:pt x="33688" y="166"/>
                        <a:pt x="33654" y="166"/>
                      </a:cubicBezTo>
                      <a:cubicBezTo>
                        <a:pt x="33640" y="166"/>
                        <a:pt x="33623" y="179"/>
                        <a:pt x="33604" y="210"/>
                      </a:cubicBezTo>
                      <a:cubicBezTo>
                        <a:pt x="33374" y="817"/>
                        <a:pt x="33144" y="1507"/>
                        <a:pt x="32579" y="1884"/>
                      </a:cubicBezTo>
                      <a:cubicBezTo>
                        <a:pt x="32223" y="1612"/>
                        <a:pt x="32035" y="1194"/>
                        <a:pt x="32077" y="733"/>
                      </a:cubicBezTo>
                      <a:cubicBezTo>
                        <a:pt x="32077" y="702"/>
                        <a:pt x="32053" y="613"/>
                        <a:pt x="32015" y="613"/>
                      </a:cubicBezTo>
                      <a:cubicBezTo>
                        <a:pt x="32003" y="613"/>
                        <a:pt x="31988" y="623"/>
                        <a:pt x="31972" y="650"/>
                      </a:cubicBezTo>
                      <a:cubicBezTo>
                        <a:pt x="31784" y="1068"/>
                        <a:pt x="31512" y="1445"/>
                        <a:pt x="31219" y="1800"/>
                      </a:cubicBezTo>
                      <a:cubicBezTo>
                        <a:pt x="30591" y="1487"/>
                        <a:pt x="30214" y="712"/>
                        <a:pt x="30047" y="64"/>
                      </a:cubicBezTo>
                      <a:cubicBezTo>
                        <a:pt x="30037" y="22"/>
                        <a:pt x="30021" y="1"/>
                        <a:pt x="30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56"/>
                <p:cNvSpPr/>
                <p:nvPr/>
              </p:nvSpPr>
              <p:spPr>
                <a:xfrm>
                  <a:off x="3862900" y="314345"/>
                  <a:ext cx="1455665" cy="1165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70" h="42979" extrusionOk="0">
                      <a:moveTo>
                        <a:pt x="37350" y="22761"/>
                      </a:moveTo>
                      <a:cubicBezTo>
                        <a:pt x="40733" y="22761"/>
                        <a:pt x="43527" y="25308"/>
                        <a:pt x="43626" y="28791"/>
                      </a:cubicBezTo>
                      <a:cubicBezTo>
                        <a:pt x="43543" y="32034"/>
                        <a:pt x="41053" y="34713"/>
                        <a:pt x="37809" y="35027"/>
                      </a:cubicBezTo>
                      <a:cubicBezTo>
                        <a:pt x="37631" y="35042"/>
                        <a:pt x="37452" y="35049"/>
                        <a:pt x="37274" y="35049"/>
                      </a:cubicBezTo>
                      <a:cubicBezTo>
                        <a:pt x="33969" y="35049"/>
                        <a:pt x="30846" y="32515"/>
                        <a:pt x="30926" y="29001"/>
                      </a:cubicBezTo>
                      <a:cubicBezTo>
                        <a:pt x="31009" y="25736"/>
                        <a:pt x="33520" y="23058"/>
                        <a:pt x="36763" y="22786"/>
                      </a:cubicBezTo>
                      <a:cubicBezTo>
                        <a:pt x="36960" y="22769"/>
                        <a:pt x="37156" y="22761"/>
                        <a:pt x="37350" y="22761"/>
                      </a:cubicBezTo>
                      <a:close/>
                      <a:moveTo>
                        <a:pt x="16232" y="22679"/>
                      </a:moveTo>
                      <a:cubicBezTo>
                        <a:pt x="19618" y="22679"/>
                        <a:pt x="22265" y="25524"/>
                        <a:pt x="22347" y="28854"/>
                      </a:cubicBezTo>
                      <a:cubicBezTo>
                        <a:pt x="22263" y="32369"/>
                        <a:pt x="19439" y="35006"/>
                        <a:pt x="15965" y="35110"/>
                      </a:cubicBezTo>
                      <a:cubicBezTo>
                        <a:pt x="15917" y="35111"/>
                        <a:pt x="15870" y="35112"/>
                        <a:pt x="15822" y="35112"/>
                      </a:cubicBezTo>
                      <a:cubicBezTo>
                        <a:pt x="12531" y="35112"/>
                        <a:pt x="9564" y="32279"/>
                        <a:pt x="9667" y="28938"/>
                      </a:cubicBezTo>
                      <a:cubicBezTo>
                        <a:pt x="9751" y="25423"/>
                        <a:pt x="12576" y="22765"/>
                        <a:pt x="16049" y="22682"/>
                      </a:cubicBezTo>
                      <a:cubicBezTo>
                        <a:pt x="16110" y="22680"/>
                        <a:pt x="16171" y="22679"/>
                        <a:pt x="16232" y="22679"/>
                      </a:cubicBezTo>
                      <a:close/>
                      <a:moveTo>
                        <a:pt x="38941" y="35315"/>
                      </a:moveTo>
                      <a:cubicBezTo>
                        <a:pt x="39023" y="35315"/>
                        <a:pt x="39018" y="35530"/>
                        <a:pt x="38960" y="35550"/>
                      </a:cubicBezTo>
                      <a:lnTo>
                        <a:pt x="38939" y="35550"/>
                      </a:lnTo>
                      <a:cubicBezTo>
                        <a:pt x="38389" y="35725"/>
                        <a:pt x="37808" y="35810"/>
                        <a:pt x="37229" y="35810"/>
                      </a:cubicBezTo>
                      <a:cubicBezTo>
                        <a:pt x="36839" y="35810"/>
                        <a:pt x="36451" y="35772"/>
                        <a:pt x="36073" y="35696"/>
                      </a:cubicBezTo>
                      <a:cubicBezTo>
                        <a:pt x="35989" y="35675"/>
                        <a:pt x="36010" y="35445"/>
                        <a:pt x="36073" y="35445"/>
                      </a:cubicBezTo>
                      <a:cubicBezTo>
                        <a:pt x="36458" y="35522"/>
                        <a:pt x="36850" y="35561"/>
                        <a:pt x="37242" y="35561"/>
                      </a:cubicBezTo>
                      <a:cubicBezTo>
                        <a:pt x="37808" y="35561"/>
                        <a:pt x="38374" y="35480"/>
                        <a:pt x="38918" y="35319"/>
                      </a:cubicBezTo>
                      <a:cubicBezTo>
                        <a:pt x="38926" y="35316"/>
                        <a:pt x="38934" y="35315"/>
                        <a:pt x="38941" y="35315"/>
                      </a:cubicBezTo>
                      <a:close/>
                      <a:moveTo>
                        <a:pt x="14356" y="35545"/>
                      </a:moveTo>
                      <a:cubicBezTo>
                        <a:pt x="14362" y="35545"/>
                        <a:pt x="14368" y="35546"/>
                        <a:pt x="14375" y="35550"/>
                      </a:cubicBezTo>
                      <a:cubicBezTo>
                        <a:pt x="14878" y="35753"/>
                        <a:pt x="15415" y="35861"/>
                        <a:pt x="15951" y="35861"/>
                      </a:cubicBezTo>
                      <a:cubicBezTo>
                        <a:pt x="16352" y="35861"/>
                        <a:pt x="16752" y="35801"/>
                        <a:pt x="17137" y="35675"/>
                      </a:cubicBezTo>
                      <a:cubicBezTo>
                        <a:pt x="17140" y="35674"/>
                        <a:pt x="17144" y="35674"/>
                        <a:pt x="17147" y="35674"/>
                      </a:cubicBezTo>
                      <a:cubicBezTo>
                        <a:pt x="17222" y="35674"/>
                        <a:pt x="17238" y="35906"/>
                        <a:pt x="17158" y="35926"/>
                      </a:cubicBezTo>
                      <a:cubicBezTo>
                        <a:pt x="16765" y="36042"/>
                        <a:pt x="16356" y="36101"/>
                        <a:pt x="15947" y="36101"/>
                      </a:cubicBezTo>
                      <a:cubicBezTo>
                        <a:pt x="15398" y="36101"/>
                        <a:pt x="14848" y="35996"/>
                        <a:pt x="14333" y="35780"/>
                      </a:cubicBezTo>
                      <a:cubicBezTo>
                        <a:pt x="14276" y="35741"/>
                        <a:pt x="14288" y="35545"/>
                        <a:pt x="14356" y="35545"/>
                      </a:cubicBezTo>
                      <a:close/>
                      <a:moveTo>
                        <a:pt x="38071" y="36113"/>
                      </a:moveTo>
                      <a:cubicBezTo>
                        <a:pt x="38146" y="36113"/>
                        <a:pt x="38162" y="36325"/>
                        <a:pt x="38081" y="36345"/>
                      </a:cubicBezTo>
                      <a:cubicBezTo>
                        <a:pt x="37858" y="36409"/>
                        <a:pt x="37622" y="36436"/>
                        <a:pt x="37383" y="36436"/>
                      </a:cubicBezTo>
                      <a:cubicBezTo>
                        <a:pt x="37309" y="36436"/>
                        <a:pt x="37235" y="36433"/>
                        <a:pt x="37161" y="36428"/>
                      </a:cubicBezTo>
                      <a:cubicBezTo>
                        <a:pt x="37077" y="36428"/>
                        <a:pt x="37098" y="36177"/>
                        <a:pt x="37161" y="36177"/>
                      </a:cubicBezTo>
                      <a:cubicBezTo>
                        <a:pt x="37234" y="36183"/>
                        <a:pt x="37309" y="36185"/>
                        <a:pt x="37384" y="36185"/>
                      </a:cubicBezTo>
                      <a:cubicBezTo>
                        <a:pt x="37609" y="36185"/>
                        <a:pt x="37841" y="36162"/>
                        <a:pt x="38061" y="36115"/>
                      </a:cubicBezTo>
                      <a:cubicBezTo>
                        <a:pt x="38064" y="36114"/>
                        <a:pt x="38068" y="36113"/>
                        <a:pt x="38071" y="36113"/>
                      </a:cubicBezTo>
                      <a:close/>
                      <a:moveTo>
                        <a:pt x="15358" y="36533"/>
                      </a:moveTo>
                      <a:cubicBezTo>
                        <a:pt x="15581" y="36598"/>
                        <a:pt x="15811" y="36631"/>
                        <a:pt x="16040" y="36631"/>
                      </a:cubicBezTo>
                      <a:cubicBezTo>
                        <a:pt x="16177" y="36631"/>
                        <a:pt x="16313" y="36619"/>
                        <a:pt x="16446" y="36596"/>
                      </a:cubicBezTo>
                      <a:cubicBezTo>
                        <a:pt x="16530" y="36596"/>
                        <a:pt x="16530" y="36826"/>
                        <a:pt x="16446" y="36847"/>
                      </a:cubicBezTo>
                      <a:cubicBezTo>
                        <a:pt x="16321" y="36868"/>
                        <a:pt x="16198" y="36877"/>
                        <a:pt x="16076" y="36877"/>
                      </a:cubicBezTo>
                      <a:cubicBezTo>
                        <a:pt x="15833" y="36877"/>
                        <a:pt x="15596" y="36840"/>
                        <a:pt x="15358" y="36784"/>
                      </a:cubicBezTo>
                      <a:cubicBezTo>
                        <a:pt x="15275" y="36763"/>
                        <a:pt x="15296" y="36533"/>
                        <a:pt x="15358" y="36533"/>
                      </a:cubicBezTo>
                      <a:close/>
                      <a:moveTo>
                        <a:pt x="26615" y="0"/>
                      </a:moveTo>
                      <a:cubicBezTo>
                        <a:pt x="21175" y="42"/>
                        <a:pt x="15798" y="1653"/>
                        <a:pt x="11341" y="4813"/>
                      </a:cubicBezTo>
                      <a:cubicBezTo>
                        <a:pt x="3913" y="10127"/>
                        <a:pt x="0" y="18497"/>
                        <a:pt x="0" y="27557"/>
                      </a:cubicBezTo>
                      <a:lnTo>
                        <a:pt x="0" y="39839"/>
                      </a:lnTo>
                      <a:lnTo>
                        <a:pt x="4081" y="39839"/>
                      </a:lnTo>
                      <a:cubicBezTo>
                        <a:pt x="4060" y="39693"/>
                        <a:pt x="4039" y="39546"/>
                        <a:pt x="4018" y="39400"/>
                      </a:cubicBezTo>
                      <a:cubicBezTo>
                        <a:pt x="4018" y="39379"/>
                        <a:pt x="4018" y="39358"/>
                        <a:pt x="4018" y="39316"/>
                      </a:cubicBezTo>
                      <a:cubicBezTo>
                        <a:pt x="4018" y="39211"/>
                        <a:pt x="4018" y="39086"/>
                        <a:pt x="3997" y="38981"/>
                      </a:cubicBezTo>
                      <a:lnTo>
                        <a:pt x="3997" y="38939"/>
                      </a:lnTo>
                      <a:cubicBezTo>
                        <a:pt x="3997" y="38814"/>
                        <a:pt x="4018" y="38709"/>
                        <a:pt x="4018" y="38584"/>
                      </a:cubicBezTo>
                      <a:cubicBezTo>
                        <a:pt x="4039" y="38500"/>
                        <a:pt x="4039" y="38416"/>
                        <a:pt x="4060" y="38332"/>
                      </a:cubicBezTo>
                      <a:cubicBezTo>
                        <a:pt x="4206" y="37496"/>
                        <a:pt x="4687" y="37182"/>
                        <a:pt x="5169" y="37098"/>
                      </a:cubicBezTo>
                      <a:cubicBezTo>
                        <a:pt x="5266" y="37042"/>
                        <a:pt x="5373" y="37014"/>
                        <a:pt x="5483" y="37014"/>
                      </a:cubicBezTo>
                      <a:cubicBezTo>
                        <a:pt x="5538" y="37014"/>
                        <a:pt x="5594" y="37021"/>
                        <a:pt x="5650" y="37035"/>
                      </a:cubicBezTo>
                      <a:lnTo>
                        <a:pt x="5734" y="37077"/>
                      </a:lnTo>
                      <a:lnTo>
                        <a:pt x="5796" y="37119"/>
                      </a:lnTo>
                      <a:cubicBezTo>
                        <a:pt x="11864" y="40613"/>
                        <a:pt x="19355" y="42936"/>
                        <a:pt x="26364" y="42978"/>
                      </a:cubicBezTo>
                      <a:cubicBezTo>
                        <a:pt x="26472" y="42978"/>
                        <a:pt x="26580" y="42979"/>
                        <a:pt x="26689" y="42979"/>
                      </a:cubicBezTo>
                      <a:cubicBezTo>
                        <a:pt x="33708" y="42979"/>
                        <a:pt x="41147" y="40978"/>
                        <a:pt x="47288" y="37516"/>
                      </a:cubicBezTo>
                      <a:cubicBezTo>
                        <a:pt x="47330" y="37496"/>
                        <a:pt x="47372" y="37475"/>
                        <a:pt x="47434" y="37454"/>
                      </a:cubicBezTo>
                      <a:lnTo>
                        <a:pt x="47539" y="37391"/>
                      </a:lnTo>
                      <a:cubicBezTo>
                        <a:pt x="48125" y="37475"/>
                        <a:pt x="48773" y="37872"/>
                        <a:pt x="48794" y="39211"/>
                      </a:cubicBezTo>
                      <a:cubicBezTo>
                        <a:pt x="48794" y="39421"/>
                        <a:pt x="48794" y="39630"/>
                        <a:pt x="48753" y="39839"/>
                      </a:cubicBezTo>
                      <a:lnTo>
                        <a:pt x="53293" y="39839"/>
                      </a:lnTo>
                      <a:lnTo>
                        <a:pt x="53293" y="34357"/>
                      </a:lnTo>
                      <a:cubicBezTo>
                        <a:pt x="53293" y="29189"/>
                        <a:pt x="53670" y="23832"/>
                        <a:pt x="52100" y="18853"/>
                      </a:cubicBezTo>
                      <a:cubicBezTo>
                        <a:pt x="48564" y="7721"/>
                        <a:pt x="38291" y="126"/>
                        <a:pt x="266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7" name="Google Shape;967;p56"/>
              <p:cNvSpPr/>
              <p:nvPr/>
            </p:nvSpPr>
            <p:spPr>
              <a:xfrm>
                <a:off x="3850475" y="1319225"/>
                <a:ext cx="1468200" cy="78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8" name="Google Shape;968;p56"/>
              <p:cNvGrpSpPr/>
              <p:nvPr/>
            </p:nvGrpSpPr>
            <p:grpSpPr>
              <a:xfrm>
                <a:off x="3963710" y="1313783"/>
                <a:ext cx="1230658" cy="258184"/>
                <a:chOff x="3978005" y="1313449"/>
                <a:chExt cx="1202401" cy="252256"/>
              </a:xfrm>
            </p:grpSpPr>
            <p:sp>
              <p:nvSpPr>
                <p:cNvPr id="969" name="Google Shape;969;p56"/>
                <p:cNvSpPr/>
                <p:nvPr/>
              </p:nvSpPr>
              <p:spPr>
                <a:xfrm>
                  <a:off x="3978005" y="1313449"/>
                  <a:ext cx="1202401" cy="252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78" h="9395" extrusionOk="0">
                      <a:moveTo>
                        <a:pt x="2595" y="1193"/>
                      </a:moveTo>
                      <a:lnTo>
                        <a:pt x="2595" y="1193"/>
                      </a:lnTo>
                      <a:cubicBezTo>
                        <a:pt x="8663" y="4352"/>
                        <a:pt x="15735" y="6298"/>
                        <a:pt x="22494" y="6340"/>
                      </a:cubicBezTo>
                      <a:cubicBezTo>
                        <a:pt x="22566" y="6341"/>
                        <a:pt x="22639" y="6341"/>
                        <a:pt x="22712" y="6341"/>
                      </a:cubicBezTo>
                      <a:cubicBezTo>
                        <a:pt x="29324" y="6341"/>
                        <a:pt x="36390" y="4465"/>
                        <a:pt x="42350" y="1402"/>
                      </a:cubicBezTo>
                      <a:lnTo>
                        <a:pt x="42350" y="1402"/>
                      </a:lnTo>
                      <a:cubicBezTo>
                        <a:pt x="41932" y="2323"/>
                        <a:pt x="41555" y="3264"/>
                        <a:pt x="41178" y="4185"/>
                      </a:cubicBezTo>
                      <a:lnTo>
                        <a:pt x="38940" y="3306"/>
                      </a:lnTo>
                      <a:cubicBezTo>
                        <a:pt x="38922" y="3305"/>
                        <a:pt x="38904" y="3304"/>
                        <a:pt x="38887" y="3304"/>
                      </a:cubicBezTo>
                      <a:cubicBezTo>
                        <a:pt x="38696" y="3304"/>
                        <a:pt x="38512" y="3406"/>
                        <a:pt x="38417" y="3578"/>
                      </a:cubicBezTo>
                      <a:cubicBezTo>
                        <a:pt x="38145" y="4227"/>
                        <a:pt x="37893" y="4855"/>
                        <a:pt x="37642" y="5503"/>
                      </a:cubicBezTo>
                      <a:lnTo>
                        <a:pt x="35111" y="4855"/>
                      </a:lnTo>
                      <a:cubicBezTo>
                        <a:pt x="35077" y="4849"/>
                        <a:pt x="35044" y="4846"/>
                        <a:pt x="35012" y="4846"/>
                      </a:cubicBezTo>
                      <a:cubicBezTo>
                        <a:pt x="34822" y="4846"/>
                        <a:pt x="34659" y="4948"/>
                        <a:pt x="34588" y="5127"/>
                      </a:cubicBezTo>
                      <a:lnTo>
                        <a:pt x="34002" y="6759"/>
                      </a:lnTo>
                      <a:lnTo>
                        <a:pt x="30905" y="6047"/>
                      </a:lnTo>
                      <a:cubicBezTo>
                        <a:pt x="30876" y="6040"/>
                        <a:pt x="30846" y="6037"/>
                        <a:pt x="30816" y="6037"/>
                      </a:cubicBezTo>
                      <a:cubicBezTo>
                        <a:pt x="30675" y="6037"/>
                        <a:pt x="30531" y="6115"/>
                        <a:pt x="30445" y="6236"/>
                      </a:cubicBezTo>
                      <a:lnTo>
                        <a:pt x="29126" y="8202"/>
                      </a:lnTo>
                      <a:lnTo>
                        <a:pt x="26637" y="6738"/>
                      </a:lnTo>
                      <a:cubicBezTo>
                        <a:pt x="26592" y="6713"/>
                        <a:pt x="26544" y="6702"/>
                        <a:pt x="26496" y="6702"/>
                      </a:cubicBezTo>
                      <a:cubicBezTo>
                        <a:pt x="26345" y="6702"/>
                        <a:pt x="26193" y="6810"/>
                        <a:pt x="26113" y="6905"/>
                      </a:cubicBezTo>
                      <a:lnTo>
                        <a:pt x="24628" y="8663"/>
                      </a:lnTo>
                      <a:lnTo>
                        <a:pt x="22912" y="6905"/>
                      </a:lnTo>
                      <a:cubicBezTo>
                        <a:pt x="22877" y="6870"/>
                        <a:pt x="22831" y="6856"/>
                        <a:pt x="22780" y="6856"/>
                      </a:cubicBezTo>
                      <a:cubicBezTo>
                        <a:pt x="22650" y="6856"/>
                        <a:pt x="22491" y="6949"/>
                        <a:pt x="22431" y="7010"/>
                      </a:cubicBezTo>
                      <a:lnTo>
                        <a:pt x="20506" y="8684"/>
                      </a:lnTo>
                      <a:lnTo>
                        <a:pt x="19041" y="6696"/>
                      </a:lnTo>
                      <a:cubicBezTo>
                        <a:pt x="18997" y="6643"/>
                        <a:pt x="18934" y="6623"/>
                        <a:pt x="18867" y="6623"/>
                      </a:cubicBezTo>
                      <a:cubicBezTo>
                        <a:pt x="18775" y="6623"/>
                        <a:pt x="18674" y="6660"/>
                        <a:pt x="18602" y="6696"/>
                      </a:cubicBezTo>
                      <a:lnTo>
                        <a:pt x="16175" y="8161"/>
                      </a:lnTo>
                      <a:lnTo>
                        <a:pt x="14375" y="5901"/>
                      </a:lnTo>
                      <a:cubicBezTo>
                        <a:pt x="14310" y="5835"/>
                        <a:pt x="14228" y="5803"/>
                        <a:pt x="14151" y="5803"/>
                      </a:cubicBezTo>
                      <a:cubicBezTo>
                        <a:pt x="14104" y="5803"/>
                        <a:pt x="14059" y="5815"/>
                        <a:pt x="14020" y="5838"/>
                      </a:cubicBezTo>
                      <a:lnTo>
                        <a:pt x="11237" y="7261"/>
                      </a:lnTo>
                      <a:cubicBezTo>
                        <a:pt x="10902" y="6403"/>
                        <a:pt x="10567" y="5545"/>
                        <a:pt x="10232" y="4687"/>
                      </a:cubicBezTo>
                      <a:cubicBezTo>
                        <a:pt x="10201" y="4614"/>
                        <a:pt x="10133" y="4593"/>
                        <a:pt x="10062" y="4593"/>
                      </a:cubicBezTo>
                      <a:cubicBezTo>
                        <a:pt x="9992" y="4593"/>
                        <a:pt x="9919" y="4614"/>
                        <a:pt x="9877" y="4625"/>
                      </a:cubicBezTo>
                      <a:lnTo>
                        <a:pt x="6927" y="5545"/>
                      </a:lnTo>
                      <a:cubicBezTo>
                        <a:pt x="6655" y="4708"/>
                        <a:pt x="6403" y="3871"/>
                        <a:pt x="6131" y="3034"/>
                      </a:cubicBezTo>
                      <a:cubicBezTo>
                        <a:pt x="6105" y="2930"/>
                        <a:pt x="6023" y="2891"/>
                        <a:pt x="5929" y="2891"/>
                      </a:cubicBezTo>
                      <a:cubicBezTo>
                        <a:pt x="5872" y="2891"/>
                        <a:pt x="5810" y="2906"/>
                        <a:pt x="5755" y="2930"/>
                      </a:cubicBezTo>
                      <a:lnTo>
                        <a:pt x="3077" y="3808"/>
                      </a:lnTo>
                      <a:lnTo>
                        <a:pt x="2595" y="1193"/>
                      </a:lnTo>
                      <a:close/>
                      <a:moveTo>
                        <a:pt x="1482" y="0"/>
                      </a:moveTo>
                      <a:cubicBezTo>
                        <a:pt x="1366" y="0"/>
                        <a:pt x="1249" y="28"/>
                        <a:pt x="1152" y="84"/>
                      </a:cubicBezTo>
                      <a:cubicBezTo>
                        <a:pt x="691" y="189"/>
                        <a:pt x="210" y="503"/>
                        <a:pt x="43" y="1339"/>
                      </a:cubicBezTo>
                      <a:cubicBezTo>
                        <a:pt x="43" y="1402"/>
                        <a:pt x="22" y="1486"/>
                        <a:pt x="22" y="1570"/>
                      </a:cubicBezTo>
                      <a:cubicBezTo>
                        <a:pt x="22" y="1695"/>
                        <a:pt x="1" y="1800"/>
                        <a:pt x="1" y="1925"/>
                      </a:cubicBezTo>
                      <a:lnTo>
                        <a:pt x="1" y="1988"/>
                      </a:lnTo>
                      <a:cubicBezTo>
                        <a:pt x="1" y="2093"/>
                        <a:pt x="1" y="2197"/>
                        <a:pt x="22" y="2323"/>
                      </a:cubicBezTo>
                      <a:cubicBezTo>
                        <a:pt x="22" y="2344"/>
                        <a:pt x="22" y="2365"/>
                        <a:pt x="22" y="2407"/>
                      </a:cubicBezTo>
                      <a:cubicBezTo>
                        <a:pt x="22" y="2532"/>
                        <a:pt x="43" y="2679"/>
                        <a:pt x="64" y="2825"/>
                      </a:cubicBezTo>
                      <a:lnTo>
                        <a:pt x="2177" y="2825"/>
                      </a:lnTo>
                      <a:cubicBezTo>
                        <a:pt x="2261" y="3306"/>
                        <a:pt x="2344" y="3808"/>
                        <a:pt x="2428" y="4290"/>
                      </a:cubicBezTo>
                      <a:cubicBezTo>
                        <a:pt x="2453" y="4392"/>
                        <a:pt x="2541" y="4424"/>
                        <a:pt x="2634" y="4424"/>
                      </a:cubicBezTo>
                      <a:cubicBezTo>
                        <a:pt x="2694" y="4424"/>
                        <a:pt x="2756" y="4411"/>
                        <a:pt x="2805" y="4394"/>
                      </a:cubicBezTo>
                      <a:lnTo>
                        <a:pt x="5525" y="3495"/>
                      </a:lnTo>
                      <a:cubicBezTo>
                        <a:pt x="5776" y="4332"/>
                        <a:pt x="6048" y="5169"/>
                        <a:pt x="6299" y="6005"/>
                      </a:cubicBezTo>
                      <a:cubicBezTo>
                        <a:pt x="6337" y="6108"/>
                        <a:pt x="6414" y="6140"/>
                        <a:pt x="6502" y="6140"/>
                      </a:cubicBezTo>
                      <a:cubicBezTo>
                        <a:pt x="6558" y="6140"/>
                        <a:pt x="6618" y="6126"/>
                        <a:pt x="6675" y="6110"/>
                      </a:cubicBezTo>
                      <a:lnTo>
                        <a:pt x="9647" y="5210"/>
                      </a:lnTo>
                      <a:lnTo>
                        <a:pt x="10672" y="7826"/>
                      </a:lnTo>
                      <a:cubicBezTo>
                        <a:pt x="10694" y="7882"/>
                        <a:pt x="10765" y="7902"/>
                        <a:pt x="10842" y="7902"/>
                      </a:cubicBezTo>
                      <a:cubicBezTo>
                        <a:pt x="10908" y="7902"/>
                        <a:pt x="10979" y="7887"/>
                        <a:pt x="11028" y="7868"/>
                      </a:cubicBezTo>
                      <a:lnTo>
                        <a:pt x="13852" y="6424"/>
                      </a:lnTo>
                      <a:lnTo>
                        <a:pt x="15694" y="8726"/>
                      </a:lnTo>
                      <a:cubicBezTo>
                        <a:pt x="15741" y="8782"/>
                        <a:pt x="15809" y="8805"/>
                        <a:pt x="15882" y="8805"/>
                      </a:cubicBezTo>
                      <a:cubicBezTo>
                        <a:pt x="15970" y="8805"/>
                        <a:pt x="16064" y="8771"/>
                        <a:pt x="16133" y="8726"/>
                      </a:cubicBezTo>
                      <a:lnTo>
                        <a:pt x="18539" y="7261"/>
                      </a:lnTo>
                      <a:lnTo>
                        <a:pt x="20046" y="9290"/>
                      </a:lnTo>
                      <a:cubicBezTo>
                        <a:pt x="20092" y="9353"/>
                        <a:pt x="20159" y="9377"/>
                        <a:pt x="20231" y="9377"/>
                      </a:cubicBezTo>
                      <a:cubicBezTo>
                        <a:pt x="20353" y="9377"/>
                        <a:pt x="20490" y="9307"/>
                        <a:pt x="20569" y="9228"/>
                      </a:cubicBezTo>
                      <a:lnTo>
                        <a:pt x="22515" y="7533"/>
                      </a:lnTo>
                      <a:lnTo>
                        <a:pt x="24293" y="9332"/>
                      </a:lnTo>
                      <a:cubicBezTo>
                        <a:pt x="24332" y="9377"/>
                        <a:pt x="24381" y="9395"/>
                        <a:pt x="24434" y="9395"/>
                      </a:cubicBezTo>
                      <a:cubicBezTo>
                        <a:pt x="24580" y="9395"/>
                        <a:pt x="24755" y="9257"/>
                        <a:pt x="24816" y="9165"/>
                      </a:cubicBezTo>
                      <a:lnTo>
                        <a:pt x="26344" y="7366"/>
                      </a:lnTo>
                      <a:lnTo>
                        <a:pt x="28875" y="8851"/>
                      </a:lnTo>
                      <a:cubicBezTo>
                        <a:pt x="28929" y="8867"/>
                        <a:pt x="28982" y="8875"/>
                        <a:pt x="29034" y="8875"/>
                      </a:cubicBezTo>
                      <a:cubicBezTo>
                        <a:pt x="29185" y="8875"/>
                        <a:pt x="29321" y="8808"/>
                        <a:pt x="29398" y="8684"/>
                      </a:cubicBezTo>
                      <a:lnTo>
                        <a:pt x="30779" y="6633"/>
                      </a:lnTo>
                      <a:lnTo>
                        <a:pt x="33939" y="7407"/>
                      </a:lnTo>
                      <a:cubicBezTo>
                        <a:pt x="33958" y="7409"/>
                        <a:pt x="33978" y="7410"/>
                        <a:pt x="33997" y="7410"/>
                      </a:cubicBezTo>
                      <a:cubicBezTo>
                        <a:pt x="34204" y="7410"/>
                        <a:pt x="34385" y="7308"/>
                        <a:pt x="34462" y="7135"/>
                      </a:cubicBezTo>
                      <a:cubicBezTo>
                        <a:pt x="34671" y="6591"/>
                        <a:pt x="34860" y="6047"/>
                        <a:pt x="35048" y="5503"/>
                      </a:cubicBezTo>
                      <a:lnTo>
                        <a:pt x="37580" y="6131"/>
                      </a:lnTo>
                      <a:cubicBezTo>
                        <a:pt x="37610" y="6137"/>
                        <a:pt x="37641" y="6140"/>
                        <a:pt x="37672" y="6140"/>
                      </a:cubicBezTo>
                      <a:cubicBezTo>
                        <a:pt x="37848" y="6140"/>
                        <a:pt x="38014" y="6040"/>
                        <a:pt x="38103" y="5880"/>
                      </a:cubicBezTo>
                      <a:cubicBezTo>
                        <a:pt x="38354" y="5252"/>
                        <a:pt x="38626" y="4625"/>
                        <a:pt x="38877" y="3997"/>
                      </a:cubicBezTo>
                      <a:lnTo>
                        <a:pt x="41116" y="4855"/>
                      </a:lnTo>
                      <a:cubicBezTo>
                        <a:pt x="41147" y="4861"/>
                        <a:pt x="41178" y="4864"/>
                        <a:pt x="41209" y="4864"/>
                      </a:cubicBezTo>
                      <a:cubicBezTo>
                        <a:pt x="41390" y="4864"/>
                        <a:pt x="41567" y="4764"/>
                        <a:pt x="41639" y="4604"/>
                      </a:cubicBezTo>
                      <a:cubicBezTo>
                        <a:pt x="41869" y="4018"/>
                        <a:pt x="42099" y="3432"/>
                        <a:pt x="42350" y="2846"/>
                      </a:cubicBezTo>
                      <a:lnTo>
                        <a:pt x="44756" y="2846"/>
                      </a:lnTo>
                      <a:cubicBezTo>
                        <a:pt x="44777" y="2637"/>
                        <a:pt x="44777" y="2407"/>
                        <a:pt x="44777" y="2197"/>
                      </a:cubicBezTo>
                      <a:cubicBezTo>
                        <a:pt x="44756" y="858"/>
                        <a:pt x="44129" y="482"/>
                        <a:pt x="43543" y="398"/>
                      </a:cubicBezTo>
                      <a:lnTo>
                        <a:pt x="43438" y="461"/>
                      </a:lnTo>
                      <a:cubicBezTo>
                        <a:pt x="43375" y="461"/>
                        <a:pt x="43313" y="482"/>
                        <a:pt x="43271" y="503"/>
                      </a:cubicBezTo>
                      <a:cubicBezTo>
                        <a:pt x="37099" y="3982"/>
                        <a:pt x="29616" y="5985"/>
                        <a:pt x="22565" y="5985"/>
                      </a:cubicBezTo>
                      <a:cubicBezTo>
                        <a:pt x="22493" y="5985"/>
                        <a:pt x="22420" y="5985"/>
                        <a:pt x="22347" y="5985"/>
                      </a:cubicBezTo>
                      <a:cubicBezTo>
                        <a:pt x="15359" y="5922"/>
                        <a:pt x="7847" y="3599"/>
                        <a:pt x="1779" y="105"/>
                      </a:cubicBezTo>
                      <a:lnTo>
                        <a:pt x="1717" y="63"/>
                      </a:lnTo>
                      <a:lnTo>
                        <a:pt x="1654" y="21"/>
                      </a:lnTo>
                      <a:cubicBezTo>
                        <a:pt x="1598" y="7"/>
                        <a:pt x="1540" y="0"/>
                        <a:pt x="14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56"/>
                <p:cNvSpPr/>
                <p:nvPr/>
              </p:nvSpPr>
              <p:spPr>
                <a:xfrm>
                  <a:off x="4047120" y="1344918"/>
                  <a:ext cx="1066984" cy="20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35" h="7512" extrusionOk="0">
                      <a:moveTo>
                        <a:pt x="0" y="0"/>
                      </a:moveTo>
                      <a:lnTo>
                        <a:pt x="482" y="2616"/>
                      </a:lnTo>
                      <a:lnTo>
                        <a:pt x="3181" y="1737"/>
                      </a:lnTo>
                      <a:cubicBezTo>
                        <a:pt x="3235" y="1721"/>
                        <a:pt x="3293" y="1708"/>
                        <a:pt x="3347" y="1708"/>
                      </a:cubicBezTo>
                      <a:cubicBezTo>
                        <a:pt x="3438" y="1708"/>
                        <a:pt x="3518" y="1744"/>
                        <a:pt x="3557" y="1862"/>
                      </a:cubicBezTo>
                      <a:cubicBezTo>
                        <a:pt x="3809" y="2699"/>
                        <a:pt x="4081" y="3515"/>
                        <a:pt x="4332" y="4352"/>
                      </a:cubicBezTo>
                      <a:lnTo>
                        <a:pt x="7282" y="3453"/>
                      </a:lnTo>
                      <a:cubicBezTo>
                        <a:pt x="7338" y="3441"/>
                        <a:pt x="7423" y="3418"/>
                        <a:pt x="7497" y="3418"/>
                      </a:cubicBezTo>
                      <a:cubicBezTo>
                        <a:pt x="7562" y="3418"/>
                        <a:pt x="7618" y="3436"/>
                        <a:pt x="7638" y="3494"/>
                      </a:cubicBezTo>
                      <a:cubicBezTo>
                        <a:pt x="7972" y="4352"/>
                        <a:pt x="8307" y="5210"/>
                        <a:pt x="8642" y="6068"/>
                      </a:cubicBezTo>
                      <a:lnTo>
                        <a:pt x="11446" y="4666"/>
                      </a:lnTo>
                      <a:cubicBezTo>
                        <a:pt x="11485" y="4643"/>
                        <a:pt x="11530" y="4631"/>
                        <a:pt x="11575" y="4631"/>
                      </a:cubicBezTo>
                      <a:cubicBezTo>
                        <a:pt x="11651" y="4631"/>
                        <a:pt x="11728" y="4663"/>
                        <a:pt x="11780" y="4729"/>
                      </a:cubicBezTo>
                      <a:lnTo>
                        <a:pt x="13601" y="6989"/>
                      </a:lnTo>
                      <a:lnTo>
                        <a:pt x="16028" y="5524"/>
                      </a:lnTo>
                      <a:cubicBezTo>
                        <a:pt x="16088" y="5488"/>
                        <a:pt x="16184" y="5451"/>
                        <a:pt x="16273" y="5451"/>
                      </a:cubicBezTo>
                      <a:cubicBezTo>
                        <a:pt x="16339" y="5451"/>
                        <a:pt x="16402" y="5471"/>
                        <a:pt x="16446" y="5524"/>
                      </a:cubicBezTo>
                      <a:lnTo>
                        <a:pt x="17932" y="7512"/>
                      </a:lnTo>
                      <a:lnTo>
                        <a:pt x="19836" y="5817"/>
                      </a:lnTo>
                      <a:cubicBezTo>
                        <a:pt x="19911" y="5772"/>
                        <a:pt x="20061" y="5684"/>
                        <a:pt x="20187" y="5684"/>
                      </a:cubicBezTo>
                      <a:cubicBezTo>
                        <a:pt x="20236" y="5684"/>
                        <a:pt x="20282" y="5698"/>
                        <a:pt x="20317" y="5733"/>
                      </a:cubicBezTo>
                      <a:lnTo>
                        <a:pt x="22033" y="7491"/>
                      </a:lnTo>
                      <a:lnTo>
                        <a:pt x="23519" y="5733"/>
                      </a:lnTo>
                      <a:cubicBezTo>
                        <a:pt x="23612" y="5624"/>
                        <a:pt x="23763" y="5527"/>
                        <a:pt x="23903" y="5527"/>
                      </a:cubicBezTo>
                      <a:cubicBezTo>
                        <a:pt x="23951" y="5527"/>
                        <a:pt x="23999" y="5539"/>
                        <a:pt x="24042" y="5566"/>
                      </a:cubicBezTo>
                      <a:lnTo>
                        <a:pt x="26532" y="7030"/>
                      </a:lnTo>
                      <a:lnTo>
                        <a:pt x="27850" y="5064"/>
                      </a:lnTo>
                      <a:cubicBezTo>
                        <a:pt x="27941" y="4917"/>
                        <a:pt x="28098" y="4851"/>
                        <a:pt x="28262" y="4851"/>
                      </a:cubicBezTo>
                      <a:cubicBezTo>
                        <a:pt x="28285" y="4851"/>
                        <a:pt x="28308" y="4852"/>
                        <a:pt x="28331" y="4854"/>
                      </a:cubicBezTo>
                      <a:lnTo>
                        <a:pt x="31407" y="5608"/>
                      </a:lnTo>
                      <a:lnTo>
                        <a:pt x="31993" y="3955"/>
                      </a:lnTo>
                      <a:cubicBezTo>
                        <a:pt x="32064" y="3794"/>
                        <a:pt x="32242" y="3694"/>
                        <a:pt x="32422" y="3694"/>
                      </a:cubicBezTo>
                      <a:cubicBezTo>
                        <a:pt x="32454" y="3694"/>
                        <a:pt x="32485" y="3697"/>
                        <a:pt x="32516" y="3704"/>
                      </a:cubicBezTo>
                      <a:lnTo>
                        <a:pt x="35047" y="4352"/>
                      </a:lnTo>
                      <a:cubicBezTo>
                        <a:pt x="35319" y="3704"/>
                        <a:pt x="35571" y="3055"/>
                        <a:pt x="35843" y="2406"/>
                      </a:cubicBezTo>
                      <a:cubicBezTo>
                        <a:pt x="35914" y="2246"/>
                        <a:pt x="36077" y="2146"/>
                        <a:pt x="36266" y="2146"/>
                      </a:cubicBezTo>
                      <a:cubicBezTo>
                        <a:pt x="36298" y="2146"/>
                        <a:pt x="36332" y="2149"/>
                        <a:pt x="36366" y="2155"/>
                      </a:cubicBezTo>
                      <a:lnTo>
                        <a:pt x="38584" y="3034"/>
                      </a:lnTo>
                      <a:cubicBezTo>
                        <a:pt x="38960" y="2092"/>
                        <a:pt x="39337" y="1151"/>
                        <a:pt x="39734" y="230"/>
                      </a:cubicBezTo>
                      <a:lnTo>
                        <a:pt x="39734" y="230"/>
                      </a:lnTo>
                      <a:cubicBezTo>
                        <a:pt x="33815" y="3293"/>
                        <a:pt x="26730" y="5169"/>
                        <a:pt x="20117" y="5169"/>
                      </a:cubicBezTo>
                      <a:cubicBezTo>
                        <a:pt x="20044" y="5169"/>
                        <a:pt x="19971" y="5169"/>
                        <a:pt x="19899" y="5168"/>
                      </a:cubicBezTo>
                      <a:cubicBezTo>
                        <a:pt x="13140" y="5105"/>
                        <a:pt x="6068" y="318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71" name="Google Shape;971;p56"/>
          <p:cNvSpPr txBox="1">
            <a:spLocks noGrp="1"/>
          </p:cNvSpPr>
          <p:nvPr>
            <p:ph type="title" idx="2"/>
          </p:nvPr>
        </p:nvSpPr>
        <p:spPr>
          <a:xfrm>
            <a:off x="1579799" y="1783625"/>
            <a:ext cx="5833800" cy="2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VFT Planning Guide</a:t>
            </a:r>
            <a:endParaRPr sz="4100"/>
          </a:p>
        </p:txBody>
      </p:sp>
      <p:sp>
        <p:nvSpPr>
          <p:cNvPr id="972" name="Google Shape;972;p56"/>
          <p:cNvSpPr txBox="1">
            <a:spLocks noGrp="1"/>
          </p:cNvSpPr>
          <p:nvPr>
            <p:ph type="subTitle" idx="8"/>
          </p:nvPr>
        </p:nvSpPr>
        <p:spPr>
          <a:xfrm>
            <a:off x="1654725" y="2202450"/>
            <a:ext cx="5861400" cy="1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what can happen when you step out of the box and use DE for more than just the videos! This slideshow walks through how to plan a collaborative VFT that can engage students (of all ages) and support educators across sites.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7"/>
          <p:cNvSpPr/>
          <p:nvPr/>
        </p:nvSpPr>
        <p:spPr>
          <a:xfrm>
            <a:off x="-96000" y="4500075"/>
            <a:ext cx="9327000" cy="6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8" name="Google Shape;978;p57"/>
          <p:cNvGrpSpPr/>
          <p:nvPr/>
        </p:nvGrpSpPr>
        <p:grpSpPr>
          <a:xfrm>
            <a:off x="302567" y="374804"/>
            <a:ext cx="3106923" cy="4650496"/>
            <a:chOff x="2028850" y="238125"/>
            <a:chExt cx="3499575" cy="5238225"/>
          </a:xfrm>
        </p:grpSpPr>
        <p:sp>
          <p:nvSpPr>
            <p:cNvPr id="979" name="Google Shape;979;p57"/>
            <p:cNvSpPr/>
            <p:nvPr/>
          </p:nvSpPr>
          <p:spPr>
            <a:xfrm>
              <a:off x="2462725" y="622300"/>
              <a:ext cx="1792475" cy="4406200"/>
            </a:xfrm>
            <a:custGeom>
              <a:avLst/>
              <a:gdLst/>
              <a:ahLst/>
              <a:cxnLst/>
              <a:rect l="l" t="t" r="r" b="b"/>
              <a:pathLst>
                <a:path w="71699" h="176248" extrusionOk="0">
                  <a:moveTo>
                    <a:pt x="0" y="1"/>
                  </a:moveTo>
                  <a:lnTo>
                    <a:pt x="3842" y="176248"/>
                  </a:lnTo>
                  <a:lnTo>
                    <a:pt x="71699" y="176248"/>
                  </a:lnTo>
                  <a:lnTo>
                    <a:pt x="716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7"/>
            <p:cNvSpPr/>
            <p:nvPr/>
          </p:nvSpPr>
          <p:spPr>
            <a:xfrm>
              <a:off x="4791950" y="490225"/>
              <a:ext cx="736475" cy="4538275"/>
            </a:xfrm>
            <a:custGeom>
              <a:avLst/>
              <a:gdLst/>
              <a:ahLst/>
              <a:cxnLst/>
              <a:rect l="l" t="t" r="r" b="b"/>
              <a:pathLst>
                <a:path w="29459" h="181531" extrusionOk="0">
                  <a:moveTo>
                    <a:pt x="3171" y="1"/>
                  </a:moveTo>
                  <a:lnTo>
                    <a:pt x="0" y="181531"/>
                  </a:lnTo>
                  <a:lnTo>
                    <a:pt x="14196" y="181531"/>
                  </a:lnTo>
                  <a:lnTo>
                    <a:pt x="29458" y="3362"/>
                  </a:lnTo>
                  <a:lnTo>
                    <a:pt x="3171" y="1"/>
                  </a:lnTo>
                  <a:close/>
                </a:path>
              </a:pathLst>
            </a:custGeom>
            <a:solidFill>
              <a:srgbClr val="000000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2150575" y="286150"/>
              <a:ext cx="2521250" cy="4814350"/>
            </a:xfrm>
            <a:custGeom>
              <a:avLst/>
              <a:gdLst/>
              <a:ahLst/>
              <a:cxnLst/>
              <a:rect l="l" t="t" r="r" b="b"/>
              <a:pathLst>
                <a:path w="100850" h="192574" extrusionOk="0">
                  <a:moveTo>
                    <a:pt x="0" y="0"/>
                  </a:moveTo>
                  <a:lnTo>
                    <a:pt x="3331" y="189694"/>
                  </a:lnTo>
                  <a:lnTo>
                    <a:pt x="16856" y="189694"/>
                  </a:lnTo>
                  <a:lnTo>
                    <a:pt x="12486" y="15215"/>
                  </a:lnTo>
                  <a:lnTo>
                    <a:pt x="88363" y="15215"/>
                  </a:lnTo>
                  <a:lnTo>
                    <a:pt x="88363" y="192574"/>
                  </a:lnTo>
                  <a:lnTo>
                    <a:pt x="100849" y="192574"/>
                  </a:lnTo>
                  <a:lnTo>
                    <a:pt x="100849" y="15215"/>
                  </a:lnTo>
                  <a:lnTo>
                    <a:pt x="100849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7"/>
            <p:cNvSpPr/>
            <p:nvPr/>
          </p:nvSpPr>
          <p:spPr>
            <a:xfrm>
              <a:off x="2090550" y="286150"/>
              <a:ext cx="2488800" cy="4742350"/>
            </a:xfrm>
            <a:custGeom>
              <a:avLst/>
              <a:gdLst/>
              <a:ahLst/>
              <a:cxnLst/>
              <a:rect l="l" t="t" r="r" b="b"/>
              <a:pathLst>
                <a:path w="99552" h="189694" extrusionOk="0">
                  <a:moveTo>
                    <a:pt x="0" y="0"/>
                  </a:moveTo>
                  <a:lnTo>
                    <a:pt x="5732" y="189694"/>
                  </a:lnTo>
                  <a:lnTo>
                    <a:pt x="14910" y="189694"/>
                  </a:lnTo>
                  <a:lnTo>
                    <a:pt x="12028" y="10565"/>
                  </a:lnTo>
                  <a:lnTo>
                    <a:pt x="87524" y="10565"/>
                  </a:lnTo>
                  <a:lnTo>
                    <a:pt x="87524" y="189694"/>
                  </a:lnTo>
                  <a:lnTo>
                    <a:pt x="99552" y="189694"/>
                  </a:lnTo>
                  <a:lnTo>
                    <a:pt x="99552" y="10565"/>
                  </a:lnTo>
                  <a:lnTo>
                    <a:pt x="99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7"/>
            <p:cNvSpPr/>
            <p:nvPr/>
          </p:nvSpPr>
          <p:spPr>
            <a:xfrm>
              <a:off x="4142750" y="238125"/>
              <a:ext cx="664775" cy="5228575"/>
            </a:xfrm>
            <a:custGeom>
              <a:avLst/>
              <a:gdLst/>
              <a:ahLst/>
              <a:cxnLst/>
              <a:rect l="l" t="t" r="r" b="b"/>
              <a:pathLst>
                <a:path w="26591" h="209143" extrusionOk="0">
                  <a:moveTo>
                    <a:pt x="26590" y="0"/>
                  </a:moveTo>
                  <a:lnTo>
                    <a:pt x="3825" y="12486"/>
                  </a:lnTo>
                  <a:lnTo>
                    <a:pt x="1" y="191615"/>
                  </a:lnTo>
                  <a:lnTo>
                    <a:pt x="19941" y="209143"/>
                  </a:lnTo>
                  <a:lnTo>
                    <a:pt x="26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7"/>
            <p:cNvSpPr/>
            <p:nvPr/>
          </p:nvSpPr>
          <p:spPr>
            <a:xfrm>
              <a:off x="4250300" y="395050"/>
              <a:ext cx="430650" cy="2554875"/>
            </a:xfrm>
            <a:custGeom>
              <a:avLst/>
              <a:gdLst/>
              <a:ahLst/>
              <a:cxnLst/>
              <a:rect l="l" t="t" r="r" b="b"/>
              <a:pathLst>
                <a:path w="17226" h="102195" extrusionOk="0">
                  <a:moveTo>
                    <a:pt x="16732" y="892"/>
                  </a:moveTo>
                  <a:lnTo>
                    <a:pt x="15403" y="101550"/>
                  </a:lnTo>
                  <a:lnTo>
                    <a:pt x="494" y="97037"/>
                  </a:lnTo>
                  <a:lnTo>
                    <a:pt x="3896" y="9225"/>
                  </a:lnTo>
                  <a:lnTo>
                    <a:pt x="16732" y="892"/>
                  </a:lnTo>
                  <a:close/>
                  <a:moveTo>
                    <a:pt x="17225" y="0"/>
                  </a:moveTo>
                  <a:lnTo>
                    <a:pt x="3426" y="8957"/>
                  </a:lnTo>
                  <a:lnTo>
                    <a:pt x="8" y="97205"/>
                  </a:lnTo>
                  <a:lnTo>
                    <a:pt x="0" y="97390"/>
                  </a:lnTo>
                  <a:lnTo>
                    <a:pt x="15874" y="102195"/>
                  </a:lnTo>
                  <a:lnTo>
                    <a:pt x="17219" y="449"/>
                  </a:lnTo>
                  <a:lnTo>
                    <a:pt x="17225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7"/>
            <p:cNvSpPr/>
            <p:nvPr/>
          </p:nvSpPr>
          <p:spPr>
            <a:xfrm>
              <a:off x="4205400" y="2894825"/>
              <a:ext cx="442025" cy="2353200"/>
            </a:xfrm>
            <a:custGeom>
              <a:avLst/>
              <a:gdLst/>
              <a:ahLst/>
              <a:cxnLst/>
              <a:rect l="l" t="t" r="r" b="b"/>
              <a:pathLst>
                <a:path w="17681" h="94128" extrusionOk="0">
                  <a:moveTo>
                    <a:pt x="2277" y="688"/>
                  </a:moveTo>
                  <a:lnTo>
                    <a:pt x="17189" y="6272"/>
                  </a:lnTo>
                  <a:lnTo>
                    <a:pt x="14276" y="93212"/>
                  </a:lnTo>
                  <a:lnTo>
                    <a:pt x="486" y="83304"/>
                  </a:lnTo>
                  <a:lnTo>
                    <a:pt x="2277" y="688"/>
                  </a:lnTo>
                  <a:close/>
                  <a:moveTo>
                    <a:pt x="1810" y="1"/>
                  </a:moveTo>
                  <a:lnTo>
                    <a:pt x="4" y="83420"/>
                  </a:lnTo>
                  <a:lnTo>
                    <a:pt x="0" y="83547"/>
                  </a:lnTo>
                  <a:lnTo>
                    <a:pt x="14727" y="94127"/>
                  </a:lnTo>
                  <a:lnTo>
                    <a:pt x="17675" y="6115"/>
                  </a:lnTo>
                  <a:lnTo>
                    <a:pt x="17680" y="5943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7"/>
            <p:cNvSpPr/>
            <p:nvPr/>
          </p:nvSpPr>
          <p:spPr>
            <a:xfrm>
              <a:off x="4775550" y="5028475"/>
              <a:ext cx="686975" cy="372175"/>
            </a:xfrm>
            <a:custGeom>
              <a:avLst/>
              <a:gdLst/>
              <a:ahLst/>
              <a:cxnLst/>
              <a:rect l="l" t="t" r="r" b="b"/>
              <a:pathLst>
                <a:path w="27479" h="14887" extrusionOk="0">
                  <a:moveTo>
                    <a:pt x="0" y="1"/>
                  </a:moveTo>
                  <a:lnTo>
                    <a:pt x="733" y="14887"/>
                  </a:lnTo>
                  <a:lnTo>
                    <a:pt x="27479" y="14887"/>
                  </a:lnTo>
                  <a:lnTo>
                    <a:pt x="14106" y="1"/>
                  </a:lnTo>
                  <a:close/>
                </a:path>
              </a:pathLst>
            </a:custGeom>
            <a:solidFill>
              <a:srgbClr val="000000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7"/>
            <p:cNvSpPr/>
            <p:nvPr/>
          </p:nvSpPr>
          <p:spPr>
            <a:xfrm>
              <a:off x="4641275" y="238125"/>
              <a:ext cx="301400" cy="5238225"/>
            </a:xfrm>
            <a:custGeom>
              <a:avLst/>
              <a:gdLst/>
              <a:ahLst/>
              <a:cxnLst/>
              <a:rect l="l" t="t" r="r" b="b"/>
              <a:pathLst>
                <a:path w="12056" h="209529" extrusionOk="0">
                  <a:moveTo>
                    <a:pt x="6649" y="0"/>
                  </a:moveTo>
                  <a:lnTo>
                    <a:pt x="0" y="209529"/>
                  </a:lnTo>
                  <a:lnTo>
                    <a:pt x="6027" y="209529"/>
                  </a:lnTo>
                  <a:lnTo>
                    <a:pt x="12055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7"/>
            <p:cNvSpPr/>
            <p:nvPr/>
          </p:nvSpPr>
          <p:spPr>
            <a:xfrm>
              <a:off x="2217875" y="3055400"/>
              <a:ext cx="163775" cy="82500"/>
            </a:xfrm>
            <a:custGeom>
              <a:avLst/>
              <a:gdLst/>
              <a:ahLst/>
              <a:cxnLst/>
              <a:rect l="l" t="t" r="r" b="b"/>
              <a:pathLst>
                <a:path w="6551" h="3300" extrusionOk="0">
                  <a:moveTo>
                    <a:pt x="4365" y="0"/>
                  </a:moveTo>
                  <a:cubicBezTo>
                    <a:pt x="3237" y="0"/>
                    <a:pt x="1733" y="199"/>
                    <a:pt x="1" y="926"/>
                  </a:cubicBezTo>
                  <a:cubicBezTo>
                    <a:pt x="1" y="926"/>
                    <a:pt x="3767" y="1865"/>
                    <a:pt x="4156" y="3072"/>
                  </a:cubicBezTo>
                  <a:cubicBezTo>
                    <a:pt x="4207" y="3231"/>
                    <a:pt x="4286" y="3300"/>
                    <a:pt x="4385" y="3300"/>
                  </a:cubicBezTo>
                  <a:cubicBezTo>
                    <a:pt x="5038" y="3300"/>
                    <a:pt x="6551" y="293"/>
                    <a:pt x="6551" y="293"/>
                  </a:cubicBezTo>
                  <a:cubicBezTo>
                    <a:pt x="6551" y="293"/>
                    <a:pt x="5735" y="0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7"/>
            <p:cNvSpPr/>
            <p:nvPr/>
          </p:nvSpPr>
          <p:spPr>
            <a:xfrm>
              <a:off x="2142325" y="3220100"/>
              <a:ext cx="145600" cy="89125"/>
            </a:xfrm>
            <a:custGeom>
              <a:avLst/>
              <a:gdLst/>
              <a:ahLst/>
              <a:cxnLst/>
              <a:rect l="l" t="t" r="r" b="b"/>
              <a:pathLst>
                <a:path w="5824" h="3565" extrusionOk="0">
                  <a:moveTo>
                    <a:pt x="5824" y="0"/>
                  </a:moveTo>
                  <a:cubicBezTo>
                    <a:pt x="5824" y="0"/>
                    <a:pt x="2919" y="55"/>
                    <a:pt x="1" y="2902"/>
                  </a:cubicBezTo>
                  <a:cubicBezTo>
                    <a:pt x="1" y="2902"/>
                    <a:pt x="908" y="2794"/>
                    <a:pt x="1939" y="2794"/>
                  </a:cubicBezTo>
                  <a:cubicBezTo>
                    <a:pt x="3036" y="2794"/>
                    <a:pt x="4272" y="2916"/>
                    <a:pt x="4705" y="3422"/>
                  </a:cubicBezTo>
                  <a:cubicBezTo>
                    <a:pt x="4789" y="3520"/>
                    <a:pt x="4867" y="3564"/>
                    <a:pt x="4941" y="3564"/>
                  </a:cubicBezTo>
                  <a:cubicBezTo>
                    <a:pt x="5598" y="3564"/>
                    <a:pt x="5824" y="0"/>
                    <a:pt x="5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7"/>
            <p:cNvSpPr/>
            <p:nvPr/>
          </p:nvSpPr>
          <p:spPr>
            <a:xfrm>
              <a:off x="2149325" y="3304125"/>
              <a:ext cx="140325" cy="108350"/>
            </a:xfrm>
            <a:custGeom>
              <a:avLst/>
              <a:gdLst/>
              <a:ahLst/>
              <a:cxnLst/>
              <a:rect l="l" t="t" r="r" b="b"/>
              <a:pathLst>
                <a:path w="5613" h="4334" extrusionOk="0">
                  <a:moveTo>
                    <a:pt x="4722" y="1"/>
                  </a:moveTo>
                  <a:cubicBezTo>
                    <a:pt x="4722" y="1"/>
                    <a:pt x="1951" y="825"/>
                    <a:pt x="1" y="4333"/>
                  </a:cubicBezTo>
                  <a:cubicBezTo>
                    <a:pt x="1" y="4333"/>
                    <a:pt x="2308" y="3384"/>
                    <a:pt x="3783" y="3384"/>
                  </a:cubicBezTo>
                  <a:cubicBezTo>
                    <a:pt x="4144" y="3384"/>
                    <a:pt x="4454" y="3440"/>
                    <a:pt x="4670" y="3581"/>
                  </a:cubicBezTo>
                  <a:cubicBezTo>
                    <a:pt x="4754" y="3637"/>
                    <a:pt x="4826" y="3662"/>
                    <a:pt x="4887" y="3662"/>
                  </a:cubicBezTo>
                  <a:cubicBezTo>
                    <a:pt x="5612" y="3662"/>
                    <a:pt x="4722" y="1"/>
                    <a:pt x="4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7"/>
            <p:cNvSpPr/>
            <p:nvPr/>
          </p:nvSpPr>
          <p:spPr>
            <a:xfrm>
              <a:off x="2164100" y="3161850"/>
              <a:ext cx="141050" cy="64650"/>
            </a:xfrm>
            <a:custGeom>
              <a:avLst/>
              <a:gdLst/>
              <a:ahLst/>
              <a:cxnLst/>
              <a:rect l="l" t="t" r="r" b="b"/>
              <a:pathLst>
                <a:path w="5642" h="2586" extrusionOk="0">
                  <a:moveTo>
                    <a:pt x="2315" y="1"/>
                  </a:moveTo>
                  <a:cubicBezTo>
                    <a:pt x="1590" y="336"/>
                    <a:pt x="806" y="797"/>
                    <a:pt x="1" y="1434"/>
                  </a:cubicBezTo>
                  <a:cubicBezTo>
                    <a:pt x="1" y="1434"/>
                    <a:pt x="59" y="1433"/>
                    <a:pt x="164" y="1433"/>
                  </a:cubicBezTo>
                  <a:cubicBezTo>
                    <a:pt x="909" y="1433"/>
                    <a:pt x="3984" y="1490"/>
                    <a:pt x="4620" y="2419"/>
                  </a:cubicBezTo>
                  <a:cubicBezTo>
                    <a:pt x="4699" y="2534"/>
                    <a:pt x="4778" y="2586"/>
                    <a:pt x="4857" y="2586"/>
                  </a:cubicBezTo>
                  <a:cubicBezTo>
                    <a:pt x="5142" y="2586"/>
                    <a:pt x="5420" y="1915"/>
                    <a:pt x="5641" y="1165"/>
                  </a:cubicBezTo>
                  <a:cubicBezTo>
                    <a:pt x="4537" y="608"/>
                    <a:pt x="2276" y="570"/>
                    <a:pt x="1674" y="570"/>
                  </a:cubicBezTo>
                  <a:cubicBezTo>
                    <a:pt x="1577" y="570"/>
                    <a:pt x="1524" y="571"/>
                    <a:pt x="1524" y="571"/>
                  </a:cubicBezTo>
                  <a:cubicBezTo>
                    <a:pt x="1791" y="360"/>
                    <a:pt x="2054" y="175"/>
                    <a:pt x="2315" y="1"/>
                  </a:cubicBezTo>
                  <a:close/>
                </a:path>
              </a:pathLst>
            </a:custGeom>
            <a:solidFill>
              <a:srgbClr val="2B20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7"/>
            <p:cNvSpPr/>
            <p:nvPr/>
          </p:nvSpPr>
          <p:spPr>
            <a:xfrm>
              <a:off x="4039125" y="1320500"/>
              <a:ext cx="565750" cy="661725"/>
            </a:xfrm>
            <a:custGeom>
              <a:avLst/>
              <a:gdLst/>
              <a:ahLst/>
              <a:cxnLst/>
              <a:rect l="l" t="t" r="r" b="b"/>
              <a:pathLst>
                <a:path w="22630" h="26469" extrusionOk="0">
                  <a:moveTo>
                    <a:pt x="16972" y="1"/>
                  </a:moveTo>
                  <a:cubicBezTo>
                    <a:pt x="12964" y="1"/>
                    <a:pt x="9772" y="4361"/>
                    <a:pt x="9411" y="8211"/>
                  </a:cubicBezTo>
                  <a:cubicBezTo>
                    <a:pt x="8914" y="13507"/>
                    <a:pt x="833" y="13974"/>
                    <a:pt x="833" y="13974"/>
                  </a:cubicBezTo>
                  <a:cubicBezTo>
                    <a:pt x="833" y="13974"/>
                    <a:pt x="0" y="24779"/>
                    <a:pt x="7978" y="26379"/>
                  </a:cubicBezTo>
                  <a:cubicBezTo>
                    <a:pt x="8277" y="26439"/>
                    <a:pt x="8591" y="26469"/>
                    <a:pt x="8916" y="26469"/>
                  </a:cubicBezTo>
                  <a:cubicBezTo>
                    <a:pt x="13272" y="26469"/>
                    <a:pt x="19613" y="21137"/>
                    <a:pt x="18038" y="11594"/>
                  </a:cubicBezTo>
                  <a:cubicBezTo>
                    <a:pt x="16887" y="4623"/>
                    <a:pt x="19422" y="3507"/>
                    <a:pt x="21164" y="3507"/>
                  </a:cubicBezTo>
                  <a:cubicBezTo>
                    <a:pt x="21985" y="3507"/>
                    <a:pt x="22630" y="3755"/>
                    <a:pt x="22630" y="3755"/>
                  </a:cubicBezTo>
                  <a:cubicBezTo>
                    <a:pt x="22630" y="3755"/>
                    <a:pt x="22049" y="1241"/>
                    <a:pt x="18571" y="232"/>
                  </a:cubicBezTo>
                  <a:cubicBezTo>
                    <a:pt x="18027" y="74"/>
                    <a:pt x="17493" y="1"/>
                    <a:pt x="169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7"/>
            <p:cNvSpPr/>
            <p:nvPr/>
          </p:nvSpPr>
          <p:spPr>
            <a:xfrm>
              <a:off x="2028850" y="1570800"/>
              <a:ext cx="1722875" cy="1819550"/>
            </a:xfrm>
            <a:custGeom>
              <a:avLst/>
              <a:gdLst/>
              <a:ahLst/>
              <a:cxnLst/>
              <a:rect l="l" t="t" r="r" b="b"/>
              <a:pathLst>
                <a:path w="68915" h="72782" extrusionOk="0">
                  <a:moveTo>
                    <a:pt x="34498" y="1"/>
                  </a:moveTo>
                  <a:cubicBezTo>
                    <a:pt x="33003" y="1"/>
                    <a:pt x="31651" y="392"/>
                    <a:pt x="30500" y="1271"/>
                  </a:cubicBezTo>
                  <a:cubicBezTo>
                    <a:pt x="0" y="24558"/>
                    <a:pt x="18639" y="67685"/>
                    <a:pt x="18639" y="67685"/>
                  </a:cubicBezTo>
                  <a:lnTo>
                    <a:pt x="53293" y="72781"/>
                  </a:lnTo>
                  <a:lnTo>
                    <a:pt x="68914" y="26652"/>
                  </a:lnTo>
                  <a:cubicBezTo>
                    <a:pt x="68914" y="26652"/>
                    <a:pt x="46827" y="1"/>
                    <a:pt x="34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7"/>
            <p:cNvSpPr/>
            <p:nvPr/>
          </p:nvSpPr>
          <p:spPr>
            <a:xfrm>
              <a:off x="2484275" y="2844600"/>
              <a:ext cx="1061700" cy="545750"/>
            </a:xfrm>
            <a:custGeom>
              <a:avLst/>
              <a:gdLst/>
              <a:ahLst/>
              <a:cxnLst/>
              <a:rect l="l" t="t" r="r" b="b"/>
              <a:pathLst>
                <a:path w="42468" h="21830" extrusionOk="0">
                  <a:moveTo>
                    <a:pt x="42468" y="0"/>
                  </a:moveTo>
                  <a:cubicBezTo>
                    <a:pt x="40504" y="607"/>
                    <a:pt x="38544" y="1180"/>
                    <a:pt x="36576" y="1740"/>
                  </a:cubicBezTo>
                  <a:cubicBezTo>
                    <a:pt x="34429" y="2521"/>
                    <a:pt x="32337" y="3396"/>
                    <a:pt x="30205" y="4197"/>
                  </a:cubicBezTo>
                  <a:cubicBezTo>
                    <a:pt x="30146" y="4219"/>
                    <a:pt x="30087" y="4241"/>
                    <a:pt x="30028" y="4262"/>
                  </a:cubicBezTo>
                  <a:cubicBezTo>
                    <a:pt x="28137" y="4968"/>
                    <a:pt x="26214" y="5612"/>
                    <a:pt x="24190" y="6070"/>
                  </a:cubicBezTo>
                  <a:cubicBezTo>
                    <a:pt x="21934" y="6579"/>
                    <a:pt x="19416" y="7001"/>
                    <a:pt x="17009" y="7001"/>
                  </a:cubicBezTo>
                  <a:cubicBezTo>
                    <a:pt x="16100" y="7001"/>
                    <a:pt x="15207" y="6940"/>
                    <a:pt x="14350" y="6802"/>
                  </a:cubicBezTo>
                  <a:cubicBezTo>
                    <a:pt x="12112" y="6441"/>
                    <a:pt x="10413" y="6093"/>
                    <a:pt x="8837" y="5640"/>
                  </a:cubicBezTo>
                  <a:cubicBezTo>
                    <a:pt x="7519" y="5405"/>
                    <a:pt x="6193" y="5127"/>
                    <a:pt x="4864" y="4804"/>
                  </a:cubicBezTo>
                  <a:cubicBezTo>
                    <a:pt x="3078" y="4371"/>
                    <a:pt x="1454" y="3644"/>
                    <a:pt x="1" y="2703"/>
                  </a:cubicBezTo>
                  <a:lnTo>
                    <a:pt x="1" y="2703"/>
                  </a:lnTo>
                  <a:cubicBezTo>
                    <a:pt x="89" y="10849"/>
                    <a:pt x="422" y="16734"/>
                    <a:pt x="422" y="16734"/>
                  </a:cubicBezTo>
                  <a:lnTo>
                    <a:pt x="35076" y="21829"/>
                  </a:lnTo>
                  <a:lnTo>
                    <a:pt x="42468" y="0"/>
                  </a:lnTo>
                  <a:close/>
                </a:path>
              </a:pathLst>
            </a:custGeom>
            <a:solidFill>
              <a:srgbClr val="000000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7"/>
            <p:cNvSpPr/>
            <p:nvPr/>
          </p:nvSpPr>
          <p:spPr>
            <a:xfrm rot="-1283699">
              <a:off x="2352972" y="3501796"/>
              <a:ext cx="1451519" cy="710209"/>
            </a:xfrm>
            <a:custGeom>
              <a:avLst/>
              <a:gdLst/>
              <a:ahLst/>
              <a:cxnLst/>
              <a:rect l="l" t="t" r="r" b="b"/>
              <a:pathLst>
                <a:path w="58060" h="28408" extrusionOk="0">
                  <a:moveTo>
                    <a:pt x="11726" y="0"/>
                  </a:moveTo>
                  <a:lnTo>
                    <a:pt x="11726" y="0"/>
                  </a:lnTo>
                  <a:cubicBezTo>
                    <a:pt x="11726" y="1"/>
                    <a:pt x="1" y="26763"/>
                    <a:pt x="15881" y="27390"/>
                  </a:cubicBezTo>
                  <a:cubicBezTo>
                    <a:pt x="18292" y="27485"/>
                    <a:pt x="20402" y="27525"/>
                    <a:pt x="22249" y="27525"/>
                  </a:cubicBezTo>
                  <a:cubicBezTo>
                    <a:pt x="32566" y="27525"/>
                    <a:pt x="34634" y="26265"/>
                    <a:pt x="34635" y="26264"/>
                  </a:cubicBezTo>
                  <a:lnTo>
                    <a:pt x="34635" y="26264"/>
                  </a:lnTo>
                  <a:lnTo>
                    <a:pt x="31501" y="28322"/>
                  </a:lnTo>
                  <a:lnTo>
                    <a:pt x="32706" y="28394"/>
                  </a:lnTo>
                  <a:cubicBezTo>
                    <a:pt x="32854" y="28403"/>
                    <a:pt x="33002" y="28407"/>
                    <a:pt x="33149" y="28407"/>
                  </a:cubicBezTo>
                  <a:cubicBezTo>
                    <a:pt x="38962" y="28407"/>
                    <a:pt x="44707" y="21735"/>
                    <a:pt x="44708" y="21734"/>
                  </a:cubicBezTo>
                  <a:lnTo>
                    <a:pt x="44708" y="21734"/>
                  </a:lnTo>
                  <a:lnTo>
                    <a:pt x="41720" y="25637"/>
                  </a:lnTo>
                  <a:cubicBezTo>
                    <a:pt x="54074" y="23399"/>
                    <a:pt x="58059" y="10664"/>
                    <a:pt x="58059" y="10664"/>
                  </a:cubicBezTo>
                  <a:lnTo>
                    <a:pt x="11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7"/>
            <p:cNvSpPr/>
            <p:nvPr/>
          </p:nvSpPr>
          <p:spPr>
            <a:xfrm>
              <a:off x="2672175" y="926075"/>
              <a:ext cx="517775" cy="702800"/>
            </a:xfrm>
            <a:custGeom>
              <a:avLst/>
              <a:gdLst/>
              <a:ahLst/>
              <a:cxnLst/>
              <a:rect l="l" t="t" r="r" b="b"/>
              <a:pathLst>
                <a:path w="20711" h="28112" extrusionOk="0">
                  <a:moveTo>
                    <a:pt x="9890" y="0"/>
                  </a:moveTo>
                  <a:cubicBezTo>
                    <a:pt x="7047" y="0"/>
                    <a:pt x="5711" y="1610"/>
                    <a:pt x="5711" y="1610"/>
                  </a:cubicBezTo>
                  <a:cubicBezTo>
                    <a:pt x="5711" y="1610"/>
                    <a:pt x="12506" y="1974"/>
                    <a:pt x="6253" y="10523"/>
                  </a:cubicBezTo>
                  <a:cubicBezTo>
                    <a:pt x="0" y="19071"/>
                    <a:pt x="4250" y="26937"/>
                    <a:pt x="8538" y="27899"/>
                  </a:cubicBezTo>
                  <a:cubicBezTo>
                    <a:pt x="9186" y="28045"/>
                    <a:pt x="9809" y="28111"/>
                    <a:pt x="10406" y="28111"/>
                  </a:cubicBezTo>
                  <a:cubicBezTo>
                    <a:pt x="17147" y="28111"/>
                    <a:pt x="20711" y="19620"/>
                    <a:pt x="20711" y="19620"/>
                  </a:cubicBezTo>
                  <a:cubicBezTo>
                    <a:pt x="20711" y="19620"/>
                    <a:pt x="13619" y="15933"/>
                    <a:pt x="15611" y="10964"/>
                  </a:cubicBezTo>
                  <a:cubicBezTo>
                    <a:pt x="17246" y="6884"/>
                    <a:pt x="15912" y="756"/>
                    <a:pt x="11003" y="79"/>
                  </a:cubicBezTo>
                  <a:cubicBezTo>
                    <a:pt x="10609" y="25"/>
                    <a:pt x="10238" y="0"/>
                    <a:pt x="9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7"/>
            <p:cNvSpPr/>
            <p:nvPr/>
          </p:nvSpPr>
          <p:spPr>
            <a:xfrm>
              <a:off x="2203675" y="1204575"/>
              <a:ext cx="2130350" cy="2746800"/>
            </a:xfrm>
            <a:custGeom>
              <a:avLst/>
              <a:gdLst/>
              <a:ahLst/>
              <a:cxnLst/>
              <a:rect l="l" t="t" r="r" b="b"/>
              <a:pathLst>
                <a:path w="85214" h="109872" extrusionOk="0">
                  <a:moveTo>
                    <a:pt x="52549" y="1"/>
                  </a:moveTo>
                  <a:lnTo>
                    <a:pt x="52549" y="1"/>
                  </a:lnTo>
                  <a:cubicBezTo>
                    <a:pt x="56809" y="1610"/>
                    <a:pt x="57946" y="6706"/>
                    <a:pt x="57946" y="6706"/>
                  </a:cubicBezTo>
                  <a:cubicBezTo>
                    <a:pt x="55228" y="2473"/>
                    <a:pt x="51147" y="1368"/>
                    <a:pt x="47628" y="1368"/>
                  </a:cubicBezTo>
                  <a:cubicBezTo>
                    <a:pt x="43789" y="1368"/>
                    <a:pt x="40619" y="2683"/>
                    <a:pt x="40619" y="2683"/>
                  </a:cubicBezTo>
                  <a:cubicBezTo>
                    <a:pt x="40727" y="2673"/>
                    <a:pt x="40838" y="2669"/>
                    <a:pt x="40952" y="2669"/>
                  </a:cubicBezTo>
                  <a:cubicBezTo>
                    <a:pt x="44129" y="2669"/>
                    <a:pt x="49424" y="6169"/>
                    <a:pt x="49424" y="6169"/>
                  </a:cubicBezTo>
                  <a:cubicBezTo>
                    <a:pt x="25280" y="8045"/>
                    <a:pt x="14588" y="21372"/>
                    <a:pt x="14588" y="21372"/>
                  </a:cubicBezTo>
                  <a:lnTo>
                    <a:pt x="20830" y="20171"/>
                  </a:lnTo>
                  <a:lnTo>
                    <a:pt x="11648" y="25942"/>
                  </a:lnTo>
                  <a:lnTo>
                    <a:pt x="14828" y="28531"/>
                  </a:lnTo>
                  <a:lnTo>
                    <a:pt x="52264" y="44519"/>
                  </a:lnTo>
                  <a:cubicBezTo>
                    <a:pt x="56525" y="54174"/>
                    <a:pt x="49707" y="75362"/>
                    <a:pt x="45343" y="81530"/>
                  </a:cubicBezTo>
                  <a:cubicBezTo>
                    <a:pt x="43896" y="83574"/>
                    <a:pt x="40613" y="84411"/>
                    <a:pt x="36672" y="84411"/>
                  </a:cubicBezTo>
                  <a:cubicBezTo>
                    <a:pt x="28721" y="84411"/>
                    <a:pt x="18095" y="81005"/>
                    <a:pt x="14486" y="77239"/>
                  </a:cubicBezTo>
                  <a:cubicBezTo>
                    <a:pt x="12358" y="75018"/>
                    <a:pt x="10450" y="73964"/>
                    <a:pt x="8763" y="73964"/>
                  </a:cubicBezTo>
                  <a:cubicBezTo>
                    <a:pt x="6173" y="73964"/>
                    <a:pt x="4105" y="76446"/>
                    <a:pt x="2557" y="80994"/>
                  </a:cubicBezTo>
                  <a:cubicBezTo>
                    <a:pt x="1" y="88503"/>
                    <a:pt x="4545" y="89576"/>
                    <a:pt x="4545" y="89576"/>
                  </a:cubicBezTo>
                  <a:cubicBezTo>
                    <a:pt x="5203" y="107794"/>
                    <a:pt x="20755" y="109872"/>
                    <a:pt x="27815" y="109872"/>
                  </a:cubicBezTo>
                  <a:cubicBezTo>
                    <a:pt x="29900" y="109872"/>
                    <a:pt x="31245" y="109690"/>
                    <a:pt x="31245" y="109690"/>
                  </a:cubicBezTo>
                  <a:lnTo>
                    <a:pt x="27719" y="106361"/>
                  </a:lnTo>
                  <a:lnTo>
                    <a:pt x="27719" y="106361"/>
                  </a:lnTo>
                  <a:cubicBezTo>
                    <a:pt x="31984" y="109690"/>
                    <a:pt x="40618" y="109690"/>
                    <a:pt x="40618" y="109690"/>
                  </a:cubicBezTo>
                  <a:lnTo>
                    <a:pt x="35680" y="106581"/>
                  </a:lnTo>
                  <a:lnTo>
                    <a:pt x="35680" y="106581"/>
                  </a:lnTo>
                  <a:cubicBezTo>
                    <a:pt x="38096" y="107686"/>
                    <a:pt x="41152" y="107902"/>
                    <a:pt x="43173" y="107902"/>
                  </a:cubicBezTo>
                  <a:cubicBezTo>
                    <a:pt x="44472" y="107902"/>
                    <a:pt x="45344" y="107813"/>
                    <a:pt x="45344" y="107813"/>
                  </a:cubicBezTo>
                  <a:lnTo>
                    <a:pt x="41186" y="104058"/>
                  </a:lnTo>
                  <a:lnTo>
                    <a:pt x="41186" y="104058"/>
                  </a:lnTo>
                  <a:cubicBezTo>
                    <a:pt x="44557" y="106029"/>
                    <a:pt x="47112" y="106457"/>
                    <a:pt x="48696" y="106457"/>
                  </a:cubicBezTo>
                  <a:cubicBezTo>
                    <a:pt x="49915" y="106457"/>
                    <a:pt x="50560" y="106203"/>
                    <a:pt x="50560" y="106203"/>
                  </a:cubicBezTo>
                  <a:lnTo>
                    <a:pt x="53401" y="102450"/>
                  </a:lnTo>
                  <a:lnTo>
                    <a:pt x="53116" y="106204"/>
                  </a:lnTo>
                  <a:cubicBezTo>
                    <a:pt x="56241" y="103790"/>
                    <a:pt x="56525" y="96012"/>
                    <a:pt x="56525" y="96012"/>
                  </a:cubicBezTo>
                  <a:lnTo>
                    <a:pt x="57945" y="100572"/>
                  </a:lnTo>
                  <a:cubicBezTo>
                    <a:pt x="65046" y="94672"/>
                    <a:pt x="69591" y="75093"/>
                    <a:pt x="69591" y="75093"/>
                  </a:cubicBezTo>
                  <a:lnTo>
                    <a:pt x="71863" y="75093"/>
                  </a:lnTo>
                  <a:lnTo>
                    <a:pt x="70637" y="68657"/>
                  </a:lnTo>
                  <a:lnTo>
                    <a:pt x="73851" y="72947"/>
                  </a:lnTo>
                  <a:lnTo>
                    <a:pt x="75555" y="64365"/>
                  </a:lnTo>
                  <a:lnTo>
                    <a:pt x="76408" y="67048"/>
                  </a:lnTo>
                  <a:cubicBezTo>
                    <a:pt x="82941" y="56053"/>
                    <a:pt x="79816" y="39425"/>
                    <a:pt x="79816" y="39424"/>
                  </a:cubicBezTo>
                  <a:lnTo>
                    <a:pt x="79816" y="39424"/>
                  </a:lnTo>
                  <a:lnTo>
                    <a:pt x="81521" y="41838"/>
                  </a:lnTo>
                  <a:cubicBezTo>
                    <a:pt x="85214" y="21187"/>
                    <a:pt x="67319" y="13409"/>
                    <a:pt x="67319" y="13409"/>
                  </a:cubicBezTo>
                  <a:cubicBezTo>
                    <a:pt x="67887" y="13103"/>
                    <a:pt x="68571" y="12993"/>
                    <a:pt x="69258" y="12993"/>
                  </a:cubicBezTo>
                  <a:cubicBezTo>
                    <a:pt x="70977" y="12993"/>
                    <a:pt x="72716" y="13678"/>
                    <a:pt x="72716" y="13678"/>
                  </a:cubicBezTo>
                  <a:cubicBezTo>
                    <a:pt x="71012" y="10460"/>
                    <a:pt x="64194" y="10192"/>
                    <a:pt x="64194" y="10192"/>
                  </a:cubicBezTo>
                  <a:cubicBezTo>
                    <a:pt x="63910" y="2950"/>
                    <a:pt x="52550" y="1"/>
                    <a:pt x="5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7"/>
            <p:cNvSpPr/>
            <p:nvPr/>
          </p:nvSpPr>
          <p:spPr>
            <a:xfrm>
              <a:off x="2321800" y="1539800"/>
              <a:ext cx="1963825" cy="2411575"/>
            </a:xfrm>
            <a:custGeom>
              <a:avLst/>
              <a:gdLst/>
              <a:ahLst/>
              <a:cxnLst/>
              <a:rect l="l" t="t" r="r" b="b"/>
              <a:pathLst>
                <a:path w="78553" h="96463" extrusionOk="0">
                  <a:moveTo>
                    <a:pt x="62593" y="0"/>
                  </a:moveTo>
                  <a:cubicBezTo>
                    <a:pt x="71115" y="8046"/>
                    <a:pt x="72100" y="13099"/>
                    <a:pt x="71470" y="16628"/>
                  </a:cubicBezTo>
                  <a:lnTo>
                    <a:pt x="69765" y="14215"/>
                  </a:lnTo>
                  <a:lnTo>
                    <a:pt x="69765" y="14215"/>
                  </a:lnTo>
                  <a:cubicBezTo>
                    <a:pt x="69765" y="14215"/>
                    <a:pt x="72889" y="30842"/>
                    <a:pt x="66356" y="41838"/>
                  </a:cubicBezTo>
                  <a:lnTo>
                    <a:pt x="65505" y="39157"/>
                  </a:lnTo>
                  <a:lnTo>
                    <a:pt x="63800" y="47739"/>
                  </a:lnTo>
                  <a:lnTo>
                    <a:pt x="60586" y="43447"/>
                  </a:lnTo>
                  <a:lnTo>
                    <a:pt x="61812" y="49883"/>
                  </a:lnTo>
                  <a:lnTo>
                    <a:pt x="59540" y="49883"/>
                  </a:lnTo>
                  <a:cubicBezTo>
                    <a:pt x="59540" y="49883"/>
                    <a:pt x="54995" y="69462"/>
                    <a:pt x="47894" y="75362"/>
                  </a:cubicBezTo>
                  <a:lnTo>
                    <a:pt x="46474" y="70803"/>
                  </a:lnTo>
                  <a:cubicBezTo>
                    <a:pt x="46474" y="70803"/>
                    <a:pt x="46189" y="78580"/>
                    <a:pt x="43065" y="80994"/>
                  </a:cubicBezTo>
                  <a:lnTo>
                    <a:pt x="43350" y="77240"/>
                  </a:lnTo>
                  <a:lnTo>
                    <a:pt x="40509" y="80994"/>
                  </a:lnTo>
                  <a:cubicBezTo>
                    <a:pt x="40509" y="80994"/>
                    <a:pt x="39865" y="81248"/>
                    <a:pt x="38646" y="81248"/>
                  </a:cubicBezTo>
                  <a:cubicBezTo>
                    <a:pt x="37062" y="81248"/>
                    <a:pt x="34507" y="80820"/>
                    <a:pt x="31136" y="78849"/>
                  </a:cubicBezTo>
                  <a:lnTo>
                    <a:pt x="31136" y="78849"/>
                  </a:lnTo>
                  <a:lnTo>
                    <a:pt x="35292" y="82604"/>
                  </a:lnTo>
                  <a:cubicBezTo>
                    <a:pt x="35292" y="82604"/>
                    <a:pt x="34424" y="82693"/>
                    <a:pt x="33129" y="82693"/>
                  </a:cubicBezTo>
                  <a:cubicBezTo>
                    <a:pt x="31104" y="82693"/>
                    <a:pt x="28035" y="82476"/>
                    <a:pt x="25613" y="81363"/>
                  </a:cubicBezTo>
                  <a:lnTo>
                    <a:pt x="25613" y="81363"/>
                  </a:lnTo>
                  <a:lnTo>
                    <a:pt x="30567" y="84481"/>
                  </a:lnTo>
                  <a:cubicBezTo>
                    <a:pt x="30567" y="84481"/>
                    <a:pt x="21882" y="84478"/>
                    <a:pt x="17631" y="81117"/>
                  </a:cubicBezTo>
                  <a:lnTo>
                    <a:pt x="17631" y="81117"/>
                  </a:lnTo>
                  <a:lnTo>
                    <a:pt x="21194" y="84481"/>
                  </a:lnTo>
                  <a:cubicBezTo>
                    <a:pt x="21194" y="84481"/>
                    <a:pt x="19849" y="84662"/>
                    <a:pt x="17764" y="84662"/>
                  </a:cubicBezTo>
                  <a:cubicBezTo>
                    <a:pt x="13273" y="84662"/>
                    <a:pt x="5343" y="83821"/>
                    <a:pt x="0" y="78517"/>
                  </a:cubicBezTo>
                  <a:lnTo>
                    <a:pt x="0" y="78517"/>
                  </a:lnTo>
                  <a:cubicBezTo>
                    <a:pt x="1858" y="94568"/>
                    <a:pt x="16354" y="96462"/>
                    <a:pt x="23095" y="96462"/>
                  </a:cubicBezTo>
                  <a:cubicBezTo>
                    <a:pt x="25178" y="96462"/>
                    <a:pt x="26521" y="96281"/>
                    <a:pt x="26521" y="96281"/>
                  </a:cubicBezTo>
                  <a:lnTo>
                    <a:pt x="22958" y="92917"/>
                  </a:lnTo>
                  <a:lnTo>
                    <a:pt x="22958" y="92917"/>
                  </a:lnTo>
                  <a:cubicBezTo>
                    <a:pt x="27209" y="96278"/>
                    <a:pt x="35894" y="96281"/>
                    <a:pt x="35894" y="96281"/>
                  </a:cubicBezTo>
                  <a:lnTo>
                    <a:pt x="30940" y="93163"/>
                  </a:lnTo>
                  <a:lnTo>
                    <a:pt x="30940" y="93163"/>
                  </a:lnTo>
                  <a:cubicBezTo>
                    <a:pt x="33362" y="94276"/>
                    <a:pt x="36431" y="94493"/>
                    <a:pt x="38456" y="94493"/>
                  </a:cubicBezTo>
                  <a:cubicBezTo>
                    <a:pt x="39751" y="94493"/>
                    <a:pt x="40619" y="94404"/>
                    <a:pt x="40619" y="94404"/>
                  </a:cubicBezTo>
                  <a:lnTo>
                    <a:pt x="36462" y="90649"/>
                  </a:lnTo>
                  <a:lnTo>
                    <a:pt x="36462" y="90649"/>
                  </a:lnTo>
                  <a:cubicBezTo>
                    <a:pt x="39834" y="92620"/>
                    <a:pt x="42389" y="93049"/>
                    <a:pt x="43974" y="93049"/>
                  </a:cubicBezTo>
                  <a:cubicBezTo>
                    <a:pt x="45192" y="93049"/>
                    <a:pt x="45836" y="92795"/>
                    <a:pt x="45836" y="92795"/>
                  </a:cubicBezTo>
                  <a:lnTo>
                    <a:pt x="48676" y="89041"/>
                  </a:lnTo>
                  <a:lnTo>
                    <a:pt x="48391" y="92795"/>
                  </a:lnTo>
                  <a:cubicBezTo>
                    <a:pt x="51516" y="90381"/>
                    <a:pt x="51800" y="82603"/>
                    <a:pt x="51800" y="82603"/>
                  </a:cubicBezTo>
                  <a:lnTo>
                    <a:pt x="53220" y="87163"/>
                  </a:lnTo>
                  <a:cubicBezTo>
                    <a:pt x="60321" y="81263"/>
                    <a:pt x="64866" y="61684"/>
                    <a:pt x="64866" y="61684"/>
                  </a:cubicBezTo>
                  <a:lnTo>
                    <a:pt x="67138" y="61684"/>
                  </a:lnTo>
                  <a:lnTo>
                    <a:pt x="65912" y="55248"/>
                  </a:lnTo>
                  <a:lnTo>
                    <a:pt x="69126" y="59538"/>
                  </a:lnTo>
                  <a:lnTo>
                    <a:pt x="70830" y="50956"/>
                  </a:lnTo>
                  <a:lnTo>
                    <a:pt x="71683" y="53639"/>
                  </a:lnTo>
                  <a:cubicBezTo>
                    <a:pt x="78216" y="42644"/>
                    <a:pt x="75091" y="26016"/>
                    <a:pt x="75091" y="26015"/>
                  </a:cubicBezTo>
                  <a:lnTo>
                    <a:pt x="75091" y="26015"/>
                  </a:lnTo>
                  <a:lnTo>
                    <a:pt x="76796" y="28429"/>
                  </a:lnTo>
                  <a:cubicBezTo>
                    <a:pt x="78552" y="18604"/>
                    <a:pt x="75659" y="6457"/>
                    <a:pt x="62593" y="0"/>
                  </a:cubicBezTo>
                  <a:close/>
                </a:path>
              </a:pathLst>
            </a:custGeom>
            <a:solidFill>
              <a:srgbClr val="000000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7"/>
            <p:cNvSpPr/>
            <p:nvPr/>
          </p:nvSpPr>
          <p:spPr>
            <a:xfrm>
              <a:off x="2878275" y="1625250"/>
              <a:ext cx="614225" cy="455750"/>
            </a:xfrm>
            <a:custGeom>
              <a:avLst/>
              <a:gdLst/>
              <a:ahLst/>
              <a:cxnLst/>
              <a:rect l="l" t="t" r="r" b="b"/>
              <a:pathLst>
                <a:path w="24569" h="18230" extrusionOk="0">
                  <a:moveTo>
                    <a:pt x="12661" y="1"/>
                  </a:moveTo>
                  <a:cubicBezTo>
                    <a:pt x="7421" y="1"/>
                    <a:pt x="4261" y="5030"/>
                    <a:pt x="4261" y="5030"/>
                  </a:cubicBezTo>
                  <a:cubicBezTo>
                    <a:pt x="0" y="11332"/>
                    <a:pt x="4828" y="17099"/>
                    <a:pt x="11503" y="18172"/>
                  </a:cubicBezTo>
                  <a:cubicBezTo>
                    <a:pt x="11747" y="18211"/>
                    <a:pt x="11991" y="18230"/>
                    <a:pt x="12234" y="18230"/>
                  </a:cubicBezTo>
                  <a:cubicBezTo>
                    <a:pt x="18647" y="18230"/>
                    <a:pt x="24569" y="5017"/>
                    <a:pt x="17043" y="1141"/>
                  </a:cubicBezTo>
                  <a:cubicBezTo>
                    <a:pt x="15460" y="326"/>
                    <a:pt x="13993" y="1"/>
                    <a:pt x="12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7"/>
            <p:cNvSpPr/>
            <p:nvPr/>
          </p:nvSpPr>
          <p:spPr>
            <a:xfrm>
              <a:off x="2927750" y="1841725"/>
              <a:ext cx="390575" cy="239275"/>
            </a:xfrm>
            <a:custGeom>
              <a:avLst/>
              <a:gdLst/>
              <a:ahLst/>
              <a:cxnLst/>
              <a:rect l="l" t="t" r="r" b="b"/>
              <a:pathLst>
                <a:path w="15623" h="9571" extrusionOk="0">
                  <a:moveTo>
                    <a:pt x="772" y="0"/>
                  </a:moveTo>
                  <a:lnTo>
                    <a:pt x="772" y="0"/>
                  </a:lnTo>
                  <a:cubicBezTo>
                    <a:pt x="0" y="4762"/>
                    <a:pt x="4165" y="8651"/>
                    <a:pt x="9524" y="9513"/>
                  </a:cubicBezTo>
                  <a:cubicBezTo>
                    <a:pt x="9767" y="9551"/>
                    <a:pt x="10010" y="9570"/>
                    <a:pt x="10252" y="9570"/>
                  </a:cubicBezTo>
                  <a:cubicBezTo>
                    <a:pt x="12212" y="9570"/>
                    <a:pt x="14124" y="8333"/>
                    <a:pt x="15622" y="6509"/>
                  </a:cubicBezTo>
                  <a:lnTo>
                    <a:pt x="15622" y="6509"/>
                  </a:lnTo>
                  <a:cubicBezTo>
                    <a:pt x="14306" y="7570"/>
                    <a:pt x="12834" y="8221"/>
                    <a:pt x="11337" y="8221"/>
                  </a:cubicBezTo>
                  <a:cubicBezTo>
                    <a:pt x="11068" y="8221"/>
                    <a:pt x="10799" y="8200"/>
                    <a:pt x="10530" y="8157"/>
                  </a:cubicBezTo>
                  <a:cubicBezTo>
                    <a:pt x="5507" y="7350"/>
                    <a:pt x="1427" y="4153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7"/>
            <p:cNvSpPr/>
            <p:nvPr/>
          </p:nvSpPr>
          <p:spPr>
            <a:xfrm>
              <a:off x="3079400" y="1767850"/>
              <a:ext cx="221125" cy="208775"/>
            </a:xfrm>
            <a:custGeom>
              <a:avLst/>
              <a:gdLst/>
              <a:ahLst/>
              <a:cxnLst/>
              <a:rect l="l" t="t" r="r" b="b"/>
              <a:pathLst>
                <a:path w="8845" h="8351" extrusionOk="0">
                  <a:moveTo>
                    <a:pt x="4422" y="1"/>
                  </a:moveTo>
                  <a:cubicBezTo>
                    <a:pt x="4064" y="2"/>
                    <a:pt x="3708" y="45"/>
                    <a:pt x="3359" y="128"/>
                  </a:cubicBezTo>
                  <a:cubicBezTo>
                    <a:pt x="4396" y="442"/>
                    <a:pt x="5151" y="1349"/>
                    <a:pt x="5151" y="2432"/>
                  </a:cubicBezTo>
                  <a:cubicBezTo>
                    <a:pt x="5151" y="3775"/>
                    <a:pt x="3999" y="4865"/>
                    <a:pt x="2576" y="4865"/>
                  </a:cubicBezTo>
                  <a:cubicBezTo>
                    <a:pt x="1429" y="4865"/>
                    <a:pt x="467" y="4151"/>
                    <a:pt x="135" y="3171"/>
                  </a:cubicBezTo>
                  <a:cubicBezTo>
                    <a:pt x="46" y="3499"/>
                    <a:pt x="1" y="3837"/>
                    <a:pt x="0" y="4176"/>
                  </a:cubicBezTo>
                  <a:cubicBezTo>
                    <a:pt x="0" y="6481"/>
                    <a:pt x="1980" y="8351"/>
                    <a:pt x="4422" y="8351"/>
                  </a:cubicBezTo>
                  <a:cubicBezTo>
                    <a:pt x="6864" y="8351"/>
                    <a:pt x="8844" y="6482"/>
                    <a:pt x="8844" y="4176"/>
                  </a:cubicBezTo>
                  <a:cubicBezTo>
                    <a:pt x="8844" y="1871"/>
                    <a:pt x="6864" y="1"/>
                    <a:pt x="4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7"/>
            <p:cNvSpPr/>
            <p:nvPr/>
          </p:nvSpPr>
          <p:spPr>
            <a:xfrm>
              <a:off x="3544050" y="1823650"/>
              <a:ext cx="497800" cy="453200"/>
            </a:xfrm>
            <a:custGeom>
              <a:avLst/>
              <a:gdLst/>
              <a:ahLst/>
              <a:cxnLst/>
              <a:rect l="l" t="t" r="r" b="b"/>
              <a:pathLst>
                <a:path w="19912" h="18128" extrusionOk="0">
                  <a:moveTo>
                    <a:pt x="10606" y="0"/>
                  </a:moveTo>
                  <a:cubicBezTo>
                    <a:pt x="2078" y="0"/>
                    <a:pt x="0" y="14830"/>
                    <a:pt x="6162" y="17224"/>
                  </a:cubicBezTo>
                  <a:cubicBezTo>
                    <a:pt x="7711" y="17826"/>
                    <a:pt x="9326" y="18128"/>
                    <a:pt x="10878" y="18128"/>
                  </a:cubicBezTo>
                  <a:cubicBezTo>
                    <a:pt x="15599" y="18128"/>
                    <a:pt x="19738" y="15336"/>
                    <a:pt x="19683" y="9709"/>
                  </a:cubicBezTo>
                  <a:cubicBezTo>
                    <a:pt x="19683" y="9709"/>
                    <a:pt x="19912" y="513"/>
                    <a:pt x="11030" y="12"/>
                  </a:cubicBezTo>
                  <a:cubicBezTo>
                    <a:pt x="10887" y="4"/>
                    <a:pt x="10746" y="0"/>
                    <a:pt x="106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7"/>
            <p:cNvSpPr/>
            <p:nvPr/>
          </p:nvSpPr>
          <p:spPr>
            <a:xfrm>
              <a:off x="3609900" y="2101675"/>
              <a:ext cx="407700" cy="175175"/>
            </a:xfrm>
            <a:custGeom>
              <a:avLst/>
              <a:gdLst/>
              <a:ahLst/>
              <a:cxnLst/>
              <a:rect l="l" t="t" r="r" b="b"/>
              <a:pathLst>
                <a:path w="16308" h="7007" extrusionOk="0">
                  <a:moveTo>
                    <a:pt x="1" y="1"/>
                  </a:moveTo>
                  <a:lnTo>
                    <a:pt x="1" y="1"/>
                  </a:lnTo>
                  <a:cubicBezTo>
                    <a:pt x="177" y="2794"/>
                    <a:pt x="1322" y="5246"/>
                    <a:pt x="3528" y="6103"/>
                  </a:cubicBezTo>
                  <a:cubicBezTo>
                    <a:pt x="5076" y="6705"/>
                    <a:pt x="6690" y="7006"/>
                    <a:pt x="8241" y="7006"/>
                  </a:cubicBezTo>
                  <a:cubicBezTo>
                    <a:pt x="11739" y="7006"/>
                    <a:pt x="14917" y="5472"/>
                    <a:pt x="16308" y="2388"/>
                  </a:cubicBezTo>
                  <a:lnTo>
                    <a:pt x="16308" y="2388"/>
                  </a:lnTo>
                  <a:cubicBezTo>
                    <a:pt x="14651" y="4825"/>
                    <a:pt x="11804" y="6010"/>
                    <a:pt x="8717" y="6010"/>
                  </a:cubicBezTo>
                  <a:cubicBezTo>
                    <a:pt x="6871" y="6010"/>
                    <a:pt x="4938" y="5586"/>
                    <a:pt x="3124" y="4752"/>
                  </a:cubicBezTo>
                  <a:cubicBezTo>
                    <a:pt x="1364" y="3942"/>
                    <a:pt x="353" y="214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7"/>
            <p:cNvSpPr/>
            <p:nvPr/>
          </p:nvSpPr>
          <p:spPr>
            <a:xfrm>
              <a:off x="3739800" y="1976600"/>
              <a:ext cx="221100" cy="208800"/>
            </a:xfrm>
            <a:custGeom>
              <a:avLst/>
              <a:gdLst/>
              <a:ahLst/>
              <a:cxnLst/>
              <a:rect l="l" t="t" r="r" b="b"/>
              <a:pathLst>
                <a:path w="8844" h="8352" extrusionOk="0">
                  <a:moveTo>
                    <a:pt x="4422" y="1"/>
                  </a:moveTo>
                  <a:cubicBezTo>
                    <a:pt x="4064" y="2"/>
                    <a:pt x="3707" y="45"/>
                    <a:pt x="3359" y="128"/>
                  </a:cubicBezTo>
                  <a:cubicBezTo>
                    <a:pt x="4395" y="442"/>
                    <a:pt x="5151" y="1350"/>
                    <a:pt x="5151" y="2432"/>
                  </a:cubicBezTo>
                  <a:cubicBezTo>
                    <a:pt x="5151" y="3775"/>
                    <a:pt x="3998" y="4865"/>
                    <a:pt x="2576" y="4865"/>
                  </a:cubicBezTo>
                  <a:cubicBezTo>
                    <a:pt x="1428" y="4865"/>
                    <a:pt x="467" y="4151"/>
                    <a:pt x="135" y="3172"/>
                  </a:cubicBezTo>
                  <a:cubicBezTo>
                    <a:pt x="47" y="3500"/>
                    <a:pt x="2" y="3837"/>
                    <a:pt x="1" y="4177"/>
                  </a:cubicBezTo>
                  <a:cubicBezTo>
                    <a:pt x="1" y="6482"/>
                    <a:pt x="1980" y="8351"/>
                    <a:pt x="4422" y="8351"/>
                  </a:cubicBezTo>
                  <a:cubicBezTo>
                    <a:pt x="6864" y="8351"/>
                    <a:pt x="8844" y="6482"/>
                    <a:pt x="8844" y="4177"/>
                  </a:cubicBezTo>
                  <a:cubicBezTo>
                    <a:pt x="8844" y="1871"/>
                    <a:pt x="6864" y="1"/>
                    <a:pt x="4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7"/>
            <p:cNvSpPr/>
            <p:nvPr/>
          </p:nvSpPr>
          <p:spPr>
            <a:xfrm>
              <a:off x="2800600" y="1917850"/>
              <a:ext cx="130950" cy="94425"/>
            </a:xfrm>
            <a:custGeom>
              <a:avLst/>
              <a:gdLst/>
              <a:ahLst/>
              <a:cxnLst/>
              <a:rect l="l" t="t" r="r" b="b"/>
              <a:pathLst>
                <a:path w="5238" h="3777" extrusionOk="0">
                  <a:moveTo>
                    <a:pt x="1106" y="0"/>
                  </a:moveTo>
                  <a:cubicBezTo>
                    <a:pt x="1106" y="0"/>
                    <a:pt x="78" y="3366"/>
                    <a:pt x="9" y="3713"/>
                  </a:cubicBezTo>
                  <a:cubicBezTo>
                    <a:pt x="0" y="3756"/>
                    <a:pt x="76" y="3776"/>
                    <a:pt x="216" y="3776"/>
                  </a:cubicBezTo>
                  <a:cubicBezTo>
                    <a:pt x="1189" y="3776"/>
                    <a:pt x="5238" y="2786"/>
                    <a:pt x="4906" y="1740"/>
                  </a:cubicBezTo>
                  <a:cubicBezTo>
                    <a:pt x="4528" y="545"/>
                    <a:pt x="1106" y="0"/>
                    <a:pt x="1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7"/>
            <p:cNvSpPr/>
            <p:nvPr/>
          </p:nvSpPr>
          <p:spPr>
            <a:xfrm>
              <a:off x="2782475" y="2059125"/>
              <a:ext cx="285175" cy="198100"/>
            </a:xfrm>
            <a:custGeom>
              <a:avLst/>
              <a:gdLst/>
              <a:ahLst/>
              <a:cxnLst/>
              <a:rect l="l" t="t" r="r" b="b"/>
              <a:pathLst>
                <a:path w="11407" h="7924" extrusionOk="0">
                  <a:moveTo>
                    <a:pt x="7128" y="1"/>
                  </a:moveTo>
                  <a:cubicBezTo>
                    <a:pt x="4307" y="1"/>
                    <a:pt x="733" y="2113"/>
                    <a:pt x="733" y="2113"/>
                  </a:cubicBezTo>
                  <a:cubicBezTo>
                    <a:pt x="0" y="3633"/>
                    <a:pt x="1510" y="7923"/>
                    <a:pt x="1510" y="7923"/>
                  </a:cubicBezTo>
                  <a:cubicBezTo>
                    <a:pt x="1510" y="7923"/>
                    <a:pt x="11407" y="1308"/>
                    <a:pt x="8566" y="236"/>
                  </a:cubicBezTo>
                  <a:cubicBezTo>
                    <a:pt x="8129" y="70"/>
                    <a:pt x="7641" y="1"/>
                    <a:pt x="7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7"/>
            <p:cNvSpPr/>
            <p:nvPr/>
          </p:nvSpPr>
          <p:spPr>
            <a:xfrm>
              <a:off x="2902625" y="2265675"/>
              <a:ext cx="186325" cy="217600"/>
            </a:xfrm>
            <a:custGeom>
              <a:avLst/>
              <a:gdLst/>
              <a:ahLst/>
              <a:cxnLst/>
              <a:rect l="l" t="t" r="r" b="b"/>
              <a:pathLst>
                <a:path w="7453" h="8704" extrusionOk="0">
                  <a:moveTo>
                    <a:pt x="5668" y="0"/>
                  </a:moveTo>
                  <a:cubicBezTo>
                    <a:pt x="3947" y="0"/>
                    <a:pt x="0" y="4674"/>
                    <a:pt x="0" y="4674"/>
                  </a:cubicBezTo>
                  <a:lnTo>
                    <a:pt x="5417" y="8704"/>
                  </a:lnTo>
                  <a:cubicBezTo>
                    <a:pt x="5417" y="8704"/>
                    <a:pt x="7453" y="376"/>
                    <a:pt x="5844" y="19"/>
                  </a:cubicBezTo>
                  <a:cubicBezTo>
                    <a:pt x="5788" y="6"/>
                    <a:pt x="5730" y="0"/>
                    <a:pt x="5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7"/>
            <p:cNvSpPr/>
            <p:nvPr/>
          </p:nvSpPr>
          <p:spPr>
            <a:xfrm>
              <a:off x="3257225" y="2372300"/>
              <a:ext cx="148500" cy="225025"/>
            </a:xfrm>
            <a:custGeom>
              <a:avLst/>
              <a:gdLst/>
              <a:ahLst/>
              <a:cxnLst/>
              <a:rect l="l" t="t" r="r" b="b"/>
              <a:pathLst>
                <a:path w="5940" h="9001" extrusionOk="0">
                  <a:moveTo>
                    <a:pt x="3179" y="1"/>
                  </a:moveTo>
                  <a:cubicBezTo>
                    <a:pt x="3096" y="1"/>
                    <a:pt x="3011" y="28"/>
                    <a:pt x="2927" y="87"/>
                  </a:cubicBezTo>
                  <a:cubicBezTo>
                    <a:pt x="1317" y="1202"/>
                    <a:pt x="0" y="7754"/>
                    <a:pt x="0" y="7754"/>
                  </a:cubicBezTo>
                  <a:lnTo>
                    <a:pt x="5939" y="9000"/>
                  </a:lnTo>
                  <a:cubicBezTo>
                    <a:pt x="5939" y="9000"/>
                    <a:pt x="4679" y="1"/>
                    <a:pt x="3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7"/>
            <p:cNvSpPr/>
            <p:nvPr/>
          </p:nvSpPr>
          <p:spPr>
            <a:xfrm>
              <a:off x="3491350" y="2449400"/>
              <a:ext cx="117875" cy="155850"/>
            </a:xfrm>
            <a:custGeom>
              <a:avLst/>
              <a:gdLst/>
              <a:ahLst/>
              <a:cxnLst/>
              <a:rect l="l" t="t" r="r" b="b"/>
              <a:pathLst>
                <a:path w="4715" h="6234" extrusionOk="0">
                  <a:moveTo>
                    <a:pt x="3408" y="1"/>
                  </a:moveTo>
                  <a:cubicBezTo>
                    <a:pt x="2462" y="1"/>
                    <a:pt x="0" y="5916"/>
                    <a:pt x="0" y="5916"/>
                  </a:cubicBezTo>
                  <a:lnTo>
                    <a:pt x="4715" y="6234"/>
                  </a:lnTo>
                  <a:cubicBezTo>
                    <a:pt x="4715" y="6234"/>
                    <a:pt x="4355" y="1"/>
                    <a:pt x="3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7"/>
            <p:cNvSpPr/>
            <p:nvPr/>
          </p:nvSpPr>
          <p:spPr>
            <a:xfrm>
              <a:off x="3685425" y="2384325"/>
              <a:ext cx="164950" cy="193650"/>
            </a:xfrm>
            <a:custGeom>
              <a:avLst/>
              <a:gdLst/>
              <a:ahLst/>
              <a:cxnLst/>
              <a:rect l="l" t="t" r="r" b="b"/>
              <a:pathLst>
                <a:path w="6598" h="7746" extrusionOk="0">
                  <a:moveTo>
                    <a:pt x="1195" y="0"/>
                  </a:moveTo>
                  <a:cubicBezTo>
                    <a:pt x="1096" y="0"/>
                    <a:pt x="1013" y="32"/>
                    <a:pt x="947" y="100"/>
                  </a:cubicBezTo>
                  <a:cubicBezTo>
                    <a:pt x="1" y="1084"/>
                    <a:pt x="1610" y="7746"/>
                    <a:pt x="1610" y="7746"/>
                  </a:cubicBezTo>
                  <a:lnTo>
                    <a:pt x="6597" y="5720"/>
                  </a:lnTo>
                  <a:cubicBezTo>
                    <a:pt x="6597" y="5720"/>
                    <a:pt x="2523" y="0"/>
                    <a:pt x="1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7"/>
            <p:cNvSpPr/>
            <p:nvPr/>
          </p:nvSpPr>
          <p:spPr>
            <a:xfrm>
              <a:off x="3865325" y="2337175"/>
              <a:ext cx="127175" cy="96400"/>
            </a:xfrm>
            <a:custGeom>
              <a:avLst/>
              <a:gdLst/>
              <a:ahLst/>
              <a:cxnLst/>
              <a:rect l="l" t="t" r="r" b="b"/>
              <a:pathLst>
                <a:path w="5087" h="3856" extrusionOk="0">
                  <a:moveTo>
                    <a:pt x="848" y="1"/>
                  </a:moveTo>
                  <a:cubicBezTo>
                    <a:pt x="546" y="1"/>
                    <a:pt x="338" y="84"/>
                    <a:pt x="284" y="288"/>
                  </a:cubicBezTo>
                  <a:cubicBezTo>
                    <a:pt x="0" y="1361"/>
                    <a:pt x="3457" y="3856"/>
                    <a:pt x="3457" y="3856"/>
                  </a:cubicBezTo>
                  <a:lnTo>
                    <a:pt x="5087" y="1493"/>
                  </a:lnTo>
                  <a:cubicBezTo>
                    <a:pt x="5087" y="1493"/>
                    <a:pt x="2127" y="1"/>
                    <a:pt x="8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7"/>
            <p:cNvSpPr/>
            <p:nvPr/>
          </p:nvSpPr>
          <p:spPr>
            <a:xfrm>
              <a:off x="3952325" y="2255725"/>
              <a:ext cx="92550" cy="57400"/>
            </a:xfrm>
            <a:custGeom>
              <a:avLst/>
              <a:gdLst/>
              <a:ahLst/>
              <a:cxnLst/>
              <a:rect l="l" t="t" r="r" b="b"/>
              <a:pathLst>
                <a:path w="3702" h="2296" extrusionOk="0">
                  <a:moveTo>
                    <a:pt x="2301" y="0"/>
                  </a:moveTo>
                  <a:cubicBezTo>
                    <a:pt x="1463" y="0"/>
                    <a:pt x="525" y="76"/>
                    <a:pt x="343" y="398"/>
                  </a:cubicBezTo>
                  <a:cubicBezTo>
                    <a:pt x="0" y="1006"/>
                    <a:pt x="2610" y="2295"/>
                    <a:pt x="2610" y="2295"/>
                  </a:cubicBezTo>
                  <a:lnTo>
                    <a:pt x="2857" y="2295"/>
                  </a:lnTo>
                  <a:lnTo>
                    <a:pt x="3701" y="59"/>
                  </a:lnTo>
                  <a:cubicBezTo>
                    <a:pt x="3701" y="59"/>
                    <a:pt x="3039" y="0"/>
                    <a:pt x="2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7"/>
            <p:cNvSpPr/>
            <p:nvPr/>
          </p:nvSpPr>
          <p:spPr>
            <a:xfrm>
              <a:off x="2784225" y="1906325"/>
              <a:ext cx="1270475" cy="714100"/>
            </a:xfrm>
            <a:custGeom>
              <a:avLst/>
              <a:gdLst/>
              <a:ahLst/>
              <a:cxnLst/>
              <a:rect l="l" t="t" r="r" b="b"/>
              <a:pathLst>
                <a:path w="50819" h="28564" extrusionOk="0">
                  <a:moveTo>
                    <a:pt x="1963" y="0"/>
                  </a:moveTo>
                  <a:cubicBezTo>
                    <a:pt x="1963" y="1"/>
                    <a:pt x="1824" y="263"/>
                    <a:pt x="1603" y="776"/>
                  </a:cubicBezTo>
                  <a:cubicBezTo>
                    <a:pt x="1389" y="1290"/>
                    <a:pt x="1080" y="2053"/>
                    <a:pt x="804" y="3060"/>
                  </a:cubicBezTo>
                  <a:cubicBezTo>
                    <a:pt x="465" y="4274"/>
                    <a:pt x="238" y="5516"/>
                    <a:pt x="128" y="6771"/>
                  </a:cubicBezTo>
                  <a:cubicBezTo>
                    <a:pt x="0" y="8225"/>
                    <a:pt x="7" y="9902"/>
                    <a:pt x="396" y="11680"/>
                  </a:cubicBezTo>
                  <a:cubicBezTo>
                    <a:pt x="775" y="13450"/>
                    <a:pt x="1468" y="15341"/>
                    <a:pt x="2640" y="17079"/>
                  </a:cubicBezTo>
                  <a:cubicBezTo>
                    <a:pt x="3793" y="18824"/>
                    <a:pt x="5351" y="20436"/>
                    <a:pt x="7191" y="21769"/>
                  </a:cubicBezTo>
                  <a:cubicBezTo>
                    <a:pt x="9028" y="23110"/>
                    <a:pt x="11109" y="24218"/>
                    <a:pt x="13308" y="25105"/>
                  </a:cubicBezTo>
                  <a:cubicBezTo>
                    <a:pt x="15509" y="26008"/>
                    <a:pt x="17809" y="26673"/>
                    <a:pt x="20133" y="27247"/>
                  </a:cubicBezTo>
                  <a:cubicBezTo>
                    <a:pt x="22471" y="27808"/>
                    <a:pt x="24835" y="28227"/>
                    <a:pt x="27197" y="28432"/>
                  </a:cubicBezTo>
                  <a:cubicBezTo>
                    <a:pt x="28177" y="28520"/>
                    <a:pt x="29155" y="28564"/>
                    <a:pt x="30125" y="28564"/>
                  </a:cubicBezTo>
                  <a:cubicBezTo>
                    <a:pt x="31492" y="28564"/>
                    <a:pt x="32842" y="28476"/>
                    <a:pt x="34157" y="28297"/>
                  </a:cubicBezTo>
                  <a:cubicBezTo>
                    <a:pt x="36327" y="28019"/>
                    <a:pt x="38440" y="27400"/>
                    <a:pt x="40418" y="26464"/>
                  </a:cubicBezTo>
                  <a:cubicBezTo>
                    <a:pt x="42307" y="25578"/>
                    <a:pt x="43908" y="24386"/>
                    <a:pt x="45217" y="23138"/>
                  </a:cubicBezTo>
                  <a:cubicBezTo>
                    <a:pt x="46518" y="21873"/>
                    <a:pt x="47496" y="20520"/>
                    <a:pt x="48237" y="19261"/>
                  </a:cubicBezTo>
                  <a:cubicBezTo>
                    <a:pt x="48981" y="18001"/>
                    <a:pt x="49491" y="16834"/>
                    <a:pt x="49863" y="15859"/>
                  </a:cubicBezTo>
                  <a:cubicBezTo>
                    <a:pt x="50242" y="14887"/>
                    <a:pt x="50456" y="14094"/>
                    <a:pt x="50608" y="13558"/>
                  </a:cubicBezTo>
                  <a:lnTo>
                    <a:pt x="50818" y="12729"/>
                  </a:lnTo>
                  <a:lnTo>
                    <a:pt x="50552" y="13541"/>
                  </a:lnTo>
                  <a:cubicBezTo>
                    <a:pt x="50369" y="14066"/>
                    <a:pt x="50087" y="14834"/>
                    <a:pt x="49669" y="15779"/>
                  </a:cubicBezTo>
                  <a:cubicBezTo>
                    <a:pt x="49252" y="16725"/>
                    <a:pt x="48688" y="17853"/>
                    <a:pt x="47897" y="19049"/>
                  </a:cubicBezTo>
                  <a:cubicBezTo>
                    <a:pt x="47013" y="20383"/>
                    <a:pt x="45975" y="21609"/>
                    <a:pt x="44803" y="22698"/>
                  </a:cubicBezTo>
                  <a:cubicBezTo>
                    <a:pt x="43500" y="23864"/>
                    <a:pt x="41928" y="24960"/>
                    <a:pt x="40090" y="25751"/>
                  </a:cubicBezTo>
                  <a:cubicBezTo>
                    <a:pt x="38258" y="26551"/>
                    <a:pt x="36204" y="27104"/>
                    <a:pt x="34033" y="27360"/>
                  </a:cubicBezTo>
                  <a:cubicBezTo>
                    <a:pt x="32928" y="27495"/>
                    <a:pt x="31795" y="27556"/>
                    <a:pt x="30647" y="27556"/>
                  </a:cubicBezTo>
                  <a:cubicBezTo>
                    <a:pt x="29539" y="27556"/>
                    <a:pt x="28417" y="27500"/>
                    <a:pt x="27290" y="27399"/>
                  </a:cubicBezTo>
                  <a:cubicBezTo>
                    <a:pt x="24993" y="27188"/>
                    <a:pt x="22670" y="26762"/>
                    <a:pt x="20393" y="26205"/>
                  </a:cubicBezTo>
                  <a:cubicBezTo>
                    <a:pt x="18106" y="25652"/>
                    <a:pt x="15825" y="25005"/>
                    <a:pt x="13694" y="24142"/>
                  </a:cubicBezTo>
                  <a:cubicBezTo>
                    <a:pt x="11557" y="23285"/>
                    <a:pt x="9522" y="22267"/>
                    <a:pt x="7743" y="21003"/>
                  </a:cubicBezTo>
                  <a:cubicBezTo>
                    <a:pt x="5968" y="19743"/>
                    <a:pt x="4436" y="18269"/>
                    <a:pt x="3286" y="16641"/>
                  </a:cubicBezTo>
                  <a:cubicBezTo>
                    <a:pt x="2120" y="15022"/>
                    <a:pt x="1404" y="13239"/>
                    <a:pt x="985" y="11548"/>
                  </a:cubicBezTo>
                  <a:cubicBezTo>
                    <a:pt x="569" y="9849"/>
                    <a:pt x="476" y="8225"/>
                    <a:pt x="525" y="6795"/>
                  </a:cubicBezTo>
                  <a:cubicBezTo>
                    <a:pt x="572" y="5555"/>
                    <a:pt x="734" y="4322"/>
                    <a:pt x="1006" y="3111"/>
                  </a:cubicBezTo>
                  <a:cubicBezTo>
                    <a:pt x="1464" y="1091"/>
                    <a:pt x="1963" y="1"/>
                    <a:pt x="1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7"/>
            <p:cNvSpPr/>
            <p:nvPr/>
          </p:nvSpPr>
          <p:spPr>
            <a:xfrm>
              <a:off x="3517350" y="1204550"/>
              <a:ext cx="320750" cy="254800"/>
            </a:xfrm>
            <a:custGeom>
              <a:avLst/>
              <a:gdLst/>
              <a:ahLst/>
              <a:cxnLst/>
              <a:rect l="l" t="t" r="r" b="b"/>
              <a:pathLst>
                <a:path w="12830" h="10192" extrusionOk="0">
                  <a:moveTo>
                    <a:pt x="1" y="1"/>
                  </a:moveTo>
                  <a:cubicBezTo>
                    <a:pt x="1" y="1"/>
                    <a:pt x="9023" y="4244"/>
                    <a:pt x="9584" y="10007"/>
                  </a:cubicBezTo>
                  <a:lnTo>
                    <a:pt x="11647" y="10192"/>
                  </a:lnTo>
                  <a:cubicBezTo>
                    <a:pt x="11647" y="10192"/>
                    <a:pt x="12829" y="39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7"/>
            <p:cNvSpPr/>
            <p:nvPr/>
          </p:nvSpPr>
          <p:spPr>
            <a:xfrm>
              <a:off x="3219125" y="1236250"/>
              <a:ext cx="433175" cy="135950"/>
            </a:xfrm>
            <a:custGeom>
              <a:avLst/>
              <a:gdLst/>
              <a:ahLst/>
              <a:cxnLst/>
              <a:rect l="l" t="t" r="r" b="b"/>
              <a:pathLst>
                <a:path w="17327" h="5438" extrusionOk="0">
                  <a:moveTo>
                    <a:pt x="6493" y="1"/>
                  </a:moveTo>
                  <a:cubicBezTo>
                    <a:pt x="2625" y="1"/>
                    <a:pt x="0" y="1415"/>
                    <a:pt x="0" y="1415"/>
                  </a:cubicBezTo>
                  <a:cubicBezTo>
                    <a:pt x="1683" y="823"/>
                    <a:pt x="3328" y="581"/>
                    <a:pt x="4894" y="581"/>
                  </a:cubicBezTo>
                  <a:cubicBezTo>
                    <a:pt x="11910" y="581"/>
                    <a:pt x="17327" y="5438"/>
                    <a:pt x="17327" y="5438"/>
                  </a:cubicBezTo>
                  <a:cubicBezTo>
                    <a:pt x="15942" y="2615"/>
                    <a:pt x="11930" y="961"/>
                    <a:pt x="11930" y="961"/>
                  </a:cubicBezTo>
                  <a:cubicBezTo>
                    <a:pt x="9966" y="251"/>
                    <a:pt x="8119" y="1"/>
                    <a:pt x="6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7"/>
            <p:cNvSpPr/>
            <p:nvPr/>
          </p:nvSpPr>
          <p:spPr>
            <a:xfrm>
              <a:off x="2822475" y="2484800"/>
              <a:ext cx="512500" cy="374000"/>
            </a:xfrm>
            <a:custGeom>
              <a:avLst/>
              <a:gdLst/>
              <a:ahLst/>
              <a:cxnLst/>
              <a:rect l="l" t="t" r="r" b="b"/>
              <a:pathLst>
                <a:path w="20500" h="14960" extrusionOk="0">
                  <a:moveTo>
                    <a:pt x="0" y="0"/>
                  </a:moveTo>
                  <a:cubicBezTo>
                    <a:pt x="4003" y="8868"/>
                    <a:pt x="9669" y="9541"/>
                    <a:pt x="9669" y="9541"/>
                  </a:cubicBezTo>
                  <a:lnTo>
                    <a:pt x="4050" y="10431"/>
                  </a:lnTo>
                  <a:cubicBezTo>
                    <a:pt x="6645" y="12428"/>
                    <a:pt x="9365" y="12874"/>
                    <a:pt x="11278" y="12874"/>
                  </a:cubicBezTo>
                  <a:cubicBezTo>
                    <a:pt x="12823" y="12874"/>
                    <a:pt x="13842" y="12583"/>
                    <a:pt x="13842" y="12583"/>
                  </a:cubicBezTo>
                  <a:lnTo>
                    <a:pt x="13842" y="12583"/>
                  </a:lnTo>
                  <a:lnTo>
                    <a:pt x="10277" y="14704"/>
                  </a:lnTo>
                  <a:cubicBezTo>
                    <a:pt x="10935" y="14881"/>
                    <a:pt x="11570" y="14959"/>
                    <a:pt x="12179" y="14959"/>
                  </a:cubicBezTo>
                  <a:cubicBezTo>
                    <a:pt x="17228" y="14959"/>
                    <a:pt x="20499" y="9541"/>
                    <a:pt x="20499" y="9541"/>
                  </a:cubicBezTo>
                  <a:lnTo>
                    <a:pt x="20499" y="9541"/>
                  </a:lnTo>
                  <a:cubicBezTo>
                    <a:pt x="19711" y="9712"/>
                    <a:pt x="18913" y="9791"/>
                    <a:pt x="18114" y="9791"/>
                  </a:cubicBezTo>
                  <a:cubicBezTo>
                    <a:pt x="9185" y="979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7"/>
            <p:cNvSpPr/>
            <p:nvPr/>
          </p:nvSpPr>
          <p:spPr>
            <a:xfrm>
              <a:off x="2164075" y="3139875"/>
              <a:ext cx="152900" cy="86625"/>
            </a:xfrm>
            <a:custGeom>
              <a:avLst/>
              <a:gdLst/>
              <a:ahLst/>
              <a:cxnLst/>
              <a:rect l="l" t="t" r="r" b="b"/>
              <a:pathLst>
                <a:path w="6116" h="3465" extrusionOk="0">
                  <a:moveTo>
                    <a:pt x="5915" y="1"/>
                  </a:moveTo>
                  <a:cubicBezTo>
                    <a:pt x="5207" y="1"/>
                    <a:pt x="2719" y="168"/>
                    <a:pt x="1" y="2313"/>
                  </a:cubicBezTo>
                  <a:cubicBezTo>
                    <a:pt x="1" y="2313"/>
                    <a:pt x="59" y="2312"/>
                    <a:pt x="164" y="2312"/>
                  </a:cubicBezTo>
                  <a:cubicBezTo>
                    <a:pt x="909" y="2312"/>
                    <a:pt x="3985" y="2369"/>
                    <a:pt x="4621" y="3298"/>
                  </a:cubicBezTo>
                  <a:cubicBezTo>
                    <a:pt x="4700" y="3413"/>
                    <a:pt x="4779" y="3465"/>
                    <a:pt x="4857" y="3465"/>
                  </a:cubicBezTo>
                  <a:cubicBezTo>
                    <a:pt x="5504" y="3465"/>
                    <a:pt x="6116" y="6"/>
                    <a:pt x="6116" y="6"/>
                  </a:cubicBezTo>
                  <a:cubicBezTo>
                    <a:pt x="6116" y="6"/>
                    <a:pt x="6046" y="1"/>
                    <a:pt x="5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57"/>
          <p:cNvSpPr txBox="1">
            <a:spLocks noGrp="1"/>
          </p:cNvSpPr>
          <p:nvPr>
            <p:ph type="title" idx="4294967295"/>
          </p:nvPr>
        </p:nvSpPr>
        <p:spPr>
          <a:xfrm>
            <a:off x="2858000" y="1812225"/>
            <a:ext cx="6182700" cy="13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chemeClr val="lt1"/>
                </a:solidFill>
              </a:rPr>
              <a:t>More than </a:t>
            </a:r>
            <a:endParaRPr sz="43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chemeClr val="lt1"/>
                </a:solidFill>
              </a:rPr>
              <a:t>Virtual Field Trips</a:t>
            </a:r>
            <a:endParaRPr sz="43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8"/>
          <p:cNvSpPr/>
          <p:nvPr/>
        </p:nvSpPr>
        <p:spPr>
          <a:xfrm flipH="1">
            <a:off x="2079635" y="-49575"/>
            <a:ext cx="3088165" cy="2551243"/>
          </a:xfrm>
          <a:custGeom>
            <a:avLst/>
            <a:gdLst/>
            <a:ahLst/>
            <a:cxnLst/>
            <a:rect l="l" t="t" r="r" b="b"/>
            <a:pathLst>
              <a:path w="245873" h="201004" extrusionOk="0">
                <a:moveTo>
                  <a:pt x="81191" y="187691"/>
                </a:moveTo>
                <a:cubicBezTo>
                  <a:pt x="79876" y="188513"/>
                  <a:pt x="78726" y="189335"/>
                  <a:pt x="77575" y="190321"/>
                </a:cubicBezTo>
                <a:cubicBezTo>
                  <a:pt x="71165" y="196731"/>
                  <a:pt x="62948" y="199032"/>
                  <a:pt x="54402" y="200182"/>
                </a:cubicBezTo>
                <a:cubicBezTo>
                  <a:pt x="51114" y="200675"/>
                  <a:pt x="47827" y="201004"/>
                  <a:pt x="44705" y="201004"/>
                </a:cubicBezTo>
                <a:cubicBezTo>
                  <a:pt x="36980" y="200840"/>
                  <a:pt x="29420" y="200347"/>
                  <a:pt x="21695" y="200018"/>
                </a:cubicBezTo>
                <a:cubicBezTo>
                  <a:pt x="19066" y="199854"/>
                  <a:pt x="16600" y="199525"/>
                  <a:pt x="13971" y="199032"/>
                </a:cubicBezTo>
                <a:cubicBezTo>
                  <a:pt x="28434" y="192458"/>
                  <a:pt x="40925" y="183747"/>
                  <a:pt x="48320" y="168791"/>
                </a:cubicBezTo>
                <a:cubicBezTo>
                  <a:pt x="40596" y="167147"/>
                  <a:pt x="34679" y="162874"/>
                  <a:pt x="28763" y="158930"/>
                </a:cubicBezTo>
                <a:cubicBezTo>
                  <a:pt x="24161" y="155971"/>
                  <a:pt x="20052" y="152191"/>
                  <a:pt x="16600" y="148082"/>
                </a:cubicBezTo>
                <a:cubicBezTo>
                  <a:pt x="11177" y="142001"/>
                  <a:pt x="7397" y="134605"/>
                  <a:pt x="5589" y="126716"/>
                </a:cubicBezTo>
                <a:cubicBezTo>
                  <a:pt x="3781" y="119978"/>
                  <a:pt x="2631" y="113075"/>
                  <a:pt x="2137" y="106172"/>
                </a:cubicBezTo>
                <a:cubicBezTo>
                  <a:pt x="1809" y="97790"/>
                  <a:pt x="1" y="89244"/>
                  <a:pt x="1644" y="80698"/>
                </a:cubicBezTo>
                <a:cubicBezTo>
                  <a:pt x="2631" y="73466"/>
                  <a:pt x="4274" y="66235"/>
                  <a:pt x="6575" y="59167"/>
                </a:cubicBezTo>
                <a:cubicBezTo>
                  <a:pt x="9862" y="49799"/>
                  <a:pt x="14793" y="40924"/>
                  <a:pt x="23010" y="34514"/>
                </a:cubicBezTo>
                <a:cubicBezTo>
                  <a:pt x="26133" y="31885"/>
                  <a:pt x="28927" y="29091"/>
                  <a:pt x="32050" y="26626"/>
                </a:cubicBezTo>
                <a:cubicBezTo>
                  <a:pt x="34679" y="24325"/>
                  <a:pt x="37638" y="22352"/>
                  <a:pt x="40760" y="20544"/>
                </a:cubicBezTo>
                <a:cubicBezTo>
                  <a:pt x="52594" y="14135"/>
                  <a:pt x="64756" y="8547"/>
                  <a:pt x="78068" y="6081"/>
                </a:cubicBezTo>
                <a:cubicBezTo>
                  <a:pt x="90230" y="3780"/>
                  <a:pt x="102557" y="2301"/>
                  <a:pt x="114883" y="1480"/>
                </a:cubicBezTo>
                <a:cubicBezTo>
                  <a:pt x="117677" y="1315"/>
                  <a:pt x="120471" y="986"/>
                  <a:pt x="123265" y="822"/>
                </a:cubicBezTo>
                <a:cubicBezTo>
                  <a:pt x="136413" y="0"/>
                  <a:pt x="148740" y="2794"/>
                  <a:pt x="161231" y="6574"/>
                </a:cubicBezTo>
                <a:cubicBezTo>
                  <a:pt x="176187" y="10848"/>
                  <a:pt x="189335" y="18572"/>
                  <a:pt x="201661" y="27776"/>
                </a:cubicBezTo>
                <a:cubicBezTo>
                  <a:pt x="207578" y="31885"/>
                  <a:pt x="213495" y="36322"/>
                  <a:pt x="218918" y="40924"/>
                </a:cubicBezTo>
                <a:cubicBezTo>
                  <a:pt x="227300" y="48649"/>
                  <a:pt x="233874" y="58181"/>
                  <a:pt x="237983" y="68864"/>
                </a:cubicBezTo>
                <a:cubicBezTo>
                  <a:pt x="241599" y="78068"/>
                  <a:pt x="244064" y="87600"/>
                  <a:pt x="245215" y="97462"/>
                </a:cubicBezTo>
                <a:cubicBezTo>
                  <a:pt x="245708" y="101570"/>
                  <a:pt x="245543" y="105679"/>
                  <a:pt x="245708" y="109788"/>
                </a:cubicBezTo>
                <a:cubicBezTo>
                  <a:pt x="245872" y="121457"/>
                  <a:pt x="242914" y="133126"/>
                  <a:pt x="237326" y="143316"/>
                </a:cubicBezTo>
                <a:cubicBezTo>
                  <a:pt x="231245" y="154821"/>
                  <a:pt x="223849" y="165832"/>
                  <a:pt x="211687" y="172571"/>
                </a:cubicBezTo>
                <a:cubicBezTo>
                  <a:pt x="206099" y="175694"/>
                  <a:pt x="200839" y="179638"/>
                  <a:pt x="195252" y="182925"/>
                </a:cubicBezTo>
                <a:cubicBezTo>
                  <a:pt x="186376" y="187856"/>
                  <a:pt x="176680" y="191307"/>
                  <a:pt x="166654" y="193279"/>
                </a:cubicBezTo>
                <a:cubicBezTo>
                  <a:pt x="157944" y="194923"/>
                  <a:pt x="149068" y="196566"/>
                  <a:pt x="140029" y="197553"/>
                </a:cubicBezTo>
                <a:cubicBezTo>
                  <a:pt x="130168" y="198703"/>
                  <a:pt x="120142" y="198374"/>
                  <a:pt x="110281" y="196402"/>
                </a:cubicBezTo>
                <a:cubicBezTo>
                  <a:pt x="102392" y="194594"/>
                  <a:pt x="94668" y="192458"/>
                  <a:pt x="86779" y="190321"/>
                </a:cubicBezTo>
                <a:cubicBezTo>
                  <a:pt x="84807" y="189664"/>
                  <a:pt x="82999" y="188678"/>
                  <a:pt x="81191" y="1876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4" name="Google Shape;1024;p58"/>
          <p:cNvGrpSpPr/>
          <p:nvPr/>
        </p:nvGrpSpPr>
        <p:grpSpPr>
          <a:xfrm>
            <a:off x="5083450" y="845516"/>
            <a:ext cx="4338221" cy="6246963"/>
            <a:chOff x="4598900" y="876041"/>
            <a:chExt cx="4338221" cy="6246963"/>
          </a:xfrm>
        </p:grpSpPr>
        <p:grpSp>
          <p:nvGrpSpPr>
            <p:cNvPr id="1025" name="Google Shape;1025;p58"/>
            <p:cNvGrpSpPr/>
            <p:nvPr/>
          </p:nvGrpSpPr>
          <p:grpSpPr>
            <a:xfrm flipH="1">
              <a:off x="7967031" y="1658285"/>
              <a:ext cx="970090" cy="1638886"/>
              <a:chOff x="1837775" y="2541925"/>
              <a:chExt cx="1288300" cy="2176475"/>
            </a:xfrm>
          </p:grpSpPr>
          <p:sp>
            <p:nvSpPr>
              <p:cNvPr id="1026" name="Google Shape;1026;p58"/>
              <p:cNvSpPr/>
              <p:nvPr/>
            </p:nvSpPr>
            <p:spPr>
              <a:xfrm>
                <a:off x="2073075" y="2966550"/>
                <a:ext cx="490675" cy="521550"/>
              </a:xfrm>
              <a:custGeom>
                <a:avLst/>
                <a:gdLst/>
                <a:ahLst/>
                <a:cxnLst/>
                <a:rect l="l" t="t" r="r" b="b"/>
                <a:pathLst>
                  <a:path w="19627" h="20862" extrusionOk="0">
                    <a:moveTo>
                      <a:pt x="8579" y="1"/>
                    </a:moveTo>
                    <a:cubicBezTo>
                      <a:pt x="2469" y="1"/>
                      <a:pt x="0" y="4248"/>
                      <a:pt x="0" y="10023"/>
                    </a:cubicBezTo>
                    <a:cubicBezTo>
                      <a:pt x="0" y="15777"/>
                      <a:pt x="2469" y="20861"/>
                      <a:pt x="8579" y="20861"/>
                    </a:cubicBezTo>
                    <a:cubicBezTo>
                      <a:pt x="14689" y="20861"/>
                      <a:pt x="19626" y="16175"/>
                      <a:pt x="19626" y="10421"/>
                    </a:cubicBezTo>
                    <a:cubicBezTo>
                      <a:pt x="19626" y="4667"/>
                      <a:pt x="14689" y="1"/>
                      <a:pt x="85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8"/>
              <p:cNvSpPr/>
              <p:nvPr/>
            </p:nvSpPr>
            <p:spPr>
              <a:xfrm>
                <a:off x="2157800" y="2541925"/>
                <a:ext cx="225475" cy="498400"/>
              </a:xfrm>
              <a:custGeom>
                <a:avLst/>
                <a:gdLst/>
                <a:ahLst/>
                <a:cxnLst/>
                <a:rect l="l" t="t" r="r" b="b"/>
                <a:pathLst>
                  <a:path w="9019" h="19936" extrusionOk="0">
                    <a:moveTo>
                      <a:pt x="6119" y="1"/>
                    </a:moveTo>
                    <a:cubicBezTo>
                      <a:pt x="5347" y="1"/>
                      <a:pt x="4427" y="194"/>
                      <a:pt x="3390" y="581"/>
                    </a:cubicBezTo>
                    <a:cubicBezTo>
                      <a:pt x="1" y="1858"/>
                      <a:pt x="2093" y="6984"/>
                      <a:pt x="4185" y="9139"/>
                    </a:cubicBezTo>
                    <a:cubicBezTo>
                      <a:pt x="6257" y="11294"/>
                      <a:pt x="4437" y="16086"/>
                      <a:pt x="5692" y="19685"/>
                    </a:cubicBezTo>
                    <a:lnTo>
                      <a:pt x="7324" y="19936"/>
                    </a:lnTo>
                    <a:cubicBezTo>
                      <a:pt x="7324" y="19936"/>
                      <a:pt x="9019" y="15563"/>
                      <a:pt x="8307" y="11776"/>
                    </a:cubicBezTo>
                    <a:cubicBezTo>
                      <a:pt x="7575" y="7967"/>
                      <a:pt x="8454" y="5875"/>
                      <a:pt x="8705" y="3009"/>
                    </a:cubicBezTo>
                    <a:cubicBezTo>
                      <a:pt x="8880" y="1013"/>
                      <a:pt x="7888" y="1"/>
                      <a:pt x="61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58"/>
              <p:cNvSpPr/>
              <p:nvPr/>
            </p:nvSpPr>
            <p:spPr>
              <a:xfrm>
                <a:off x="2347175" y="2722500"/>
                <a:ext cx="347875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13383" extrusionOk="0">
                    <a:moveTo>
                      <a:pt x="9508" y="0"/>
                    </a:moveTo>
                    <a:cubicBezTo>
                      <a:pt x="7384" y="0"/>
                      <a:pt x="5871" y="3349"/>
                      <a:pt x="5691" y="5473"/>
                    </a:cubicBezTo>
                    <a:cubicBezTo>
                      <a:pt x="5503" y="7963"/>
                      <a:pt x="1528" y="9470"/>
                      <a:pt x="0" y="12232"/>
                    </a:cubicBezTo>
                    <a:lnTo>
                      <a:pt x="732" y="13382"/>
                    </a:lnTo>
                    <a:cubicBezTo>
                      <a:pt x="732" y="13382"/>
                      <a:pt x="4394" y="12022"/>
                      <a:pt x="6340" y="9491"/>
                    </a:cubicBezTo>
                    <a:cubicBezTo>
                      <a:pt x="8286" y="6959"/>
                      <a:pt x="10085" y="6352"/>
                      <a:pt x="12010" y="4908"/>
                    </a:cubicBezTo>
                    <a:cubicBezTo>
                      <a:pt x="13914" y="3485"/>
                      <a:pt x="13266" y="1686"/>
                      <a:pt x="10587" y="284"/>
                    </a:cubicBezTo>
                    <a:cubicBezTo>
                      <a:pt x="10214" y="89"/>
                      <a:pt x="9853" y="0"/>
                      <a:pt x="95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8"/>
              <p:cNvSpPr/>
              <p:nvPr/>
            </p:nvSpPr>
            <p:spPr>
              <a:xfrm>
                <a:off x="1837775" y="2969675"/>
                <a:ext cx="393800" cy="260550"/>
              </a:xfrm>
              <a:custGeom>
                <a:avLst/>
                <a:gdLst/>
                <a:ahLst/>
                <a:cxnLst/>
                <a:rect l="l" t="t" r="r" b="b"/>
                <a:pathLst>
                  <a:path w="15752" h="10422" extrusionOk="0">
                    <a:moveTo>
                      <a:pt x="3082" y="0"/>
                    </a:moveTo>
                    <a:cubicBezTo>
                      <a:pt x="1936" y="0"/>
                      <a:pt x="1029" y="1162"/>
                      <a:pt x="561" y="3223"/>
                    </a:cubicBezTo>
                    <a:cubicBezTo>
                      <a:pt x="1" y="5694"/>
                      <a:pt x="3065" y="6727"/>
                      <a:pt x="5513" y="6727"/>
                    </a:cubicBezTo>
                    <a:cubicBezTo>
                      <a:pt x="5989" y="6727"/>
                      <a:pt x="6441" y="6688"/>
                      <a:pt x="6839" y="6613"/>
                    </a:cubicBezTo>
                    <a:cubicBezTo>
                      <a:pt x="6983" y="6587"/>
                      <a:pt x="7128" y="6575"/>
                      <a:pt x="7273" y="6575"/>
                    </a:cubicBezTo>
                    <a:cubicBezTo>
                      <a:pt x="9580" y="6575"/>
                      <a:pt x="11936" y="9693"/>
                      <a:pt x="14810" y="10421"/>
                    </a:cubicBezTo>
                    <a:lnTo>
                      <a:pt x="15752" y="9417"/>
                    </a:lnTo>
                    <a:cubicBezTo>
                      <a:pt x="15752" y="9417"/>
                      <a:pt x="13513" y="6215"/>
                      <a:pt x="10542" y="4981"/>
                    </a:cubicBezTo>
                    <a:cubicBezTo>
                      <a:pt x="7592" y="3726"/>
                      <a:pt x="6546" y="2156"/>
                      <a:pt x="4683" y="671"/>
                    </a:cubicBezTo>
                    <a:cubicBezTo>
                      <a:pt x="4116" y="217"/>
                      <a:pt x="3577" y="0"/>
                      <a:pt x="30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8"/>
              <p:cNvSpPr/>
              <p:nvPr/>
            </p:nvSpPr>
            <p:spPr>
              <a:xfrm>
                <a:off x="1881625" y="2701025"/>
                <a:ext cx="363575" cy="455950"/>
              </a:xfrm>
              <a:custGeom>
                <a:avLst/>
                <a:gdLst/>
                <a:ahLst/>
                <a:cxnLst/>
                <a:rect l="l" t="t" r="r" b="b"/>
                <a:pathLst>
                  <a:path w="14543" h="18238" extrusionOk="0">
                    <a:moveTo>
                      <a:pt x="6074" y="1"/>
                    </a:moveTo>
                    <a:cubicBezTo>
                      <a:pt x="5039" y="1"/>
                      <a:pt x="3806" y="715"/>
                      <a:pt x="2511" y="2085"/>
                    </a:cubicBezTo>
                    <a:cubicBezTo>
                      <a:pt x="0" y="4742"/>
                      <a:pt x="4143" y="8425"/>
                      <a:pt x="6947" y="9429"/>
                    </a:cubicBezTo>
                    <a:cubicBezTo>
                      <a:pt x="9751" y="10454"/>
                      <a:pt x="10232" y="15580"/>
                      <a:pt x="12931" y="18238"/>
                    </a:cubicBezTo>
                    <a:lnTo>
                      <a:pt x="14542" y="17757"/>
                    </a:lnTo>
                    <a:cubicBezTo>
                      <a:pt x="14542" y="17757"/>
                      <a:pt x="14124" y="13070"/>
                      <a:pt x="11822" y="9994"/>
                    </a:cubicBezTo>
                    <a:cubicBezTo>
                      <a:pt x="9520" y="6897"/>
                      <a:pt x="9374" y="4617"/>
                      <a:pt x="8349" y="1938"/>
                    </a:cubicBezTo>
                    <a:cubicBezTo>
                      <a:pt x="7842" y="631"/>
                      <a:pt x="7045" y="1"/>
                      <a:pt x="60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58"/>
              <p:cNvSpPr/>
              <p:nvPr/>
            </p:nvSpPr>
            <p:spPr>
              <a:xfrm>
                <a:off x="2233325" y="3070225"/>
                <a:ext cx="892750" cy="1648175"/>
              </a:xfrm>
              <a:custGeom>
                <a:avLst/>
                <a:gdLst/>
                <a:ahLst/>
                <a:cxnLst/>
                <a:rect l="l" t="t" r="r" b="b"/>
                <a:pathLst>
                  <a:path w="35710" h="65927" extrusionOk="0">
                    <a:moveTo>
                      <a:pt x="9378" y="1"/>
                    </a:moveTo>
                    <a:cubicBezTo>
                      <a:pt x="9272" y="1"/>
                      <a:pt x="9130" y="33"/>
                      <a:pt x="8948" y="101"/>
                    </a:cubicBezTo>
                    <a:cubicBezTo>
                      <a:pt x="6791" y="921"/>
                      <a:pt x="6175" y="3371"/>
                      <a:pt x="6040" y="5303"/>
                    </a:cubicBezTo>
                    <a:lnTo>
                      <a:pt x="6040" y="5303"/>
                    </a:lnTo>
                    <a:cubicBezTo>
                      <a:pt x="8396" y="2601"/>
                      <a:pt x="10334" y="1"/>
                      <a:pt x="9378" y="1"/>
                    </a:cubicBezTo>
                    <a:close/>
                    <a:moveTo>
                      <a:pt x="14" y="11170"/>
                    </a:moveTo>
                    <a:cubicBezTo>
                      <a:pt x="0" y="11230"/>
                      <a:pt x="15" y="11259"/>
                      <a:pt x="54" y="11259"/>
                    </a:cubicBezTo>
                    <a:cubicBezTo>
                      <a:pt x="79" y="11259"/>
                      <a:pt x="115" y="11247"/>
                      <a:pt x="160" y="11224"/>
                    </a:cubicBezTo>
                    <a:lnTo>
                      <a:pt x="160" y="11224"/>
                    </a:lnTo>
                    <a:cubicBezTo>
                      <a:pt x="66" y="11181"/>
                      <a:pt x="14" y="11170"/>
                      <a:pt x="14" y="11170"/>
                    </a:cubicBezTo>
                    <a:close/>
                    <a:moveTo>
                      <a:pt x="6040" y="5303"/>
                    </a:moveTo>
                    <a:cubicBezTo>
                      <a:pt x="3653" y="8039"/>
                      <a:pt x="836" y="10879"/>
                      <a:pt x="160" y="11224"/>
                    </a:cubicBezTo>
                    <a:lnTo>
                      <a:pt x="160" y="11224"/>
                    </a:lnTo>
                    <a:cubicBezTo>
                      <a:pt x="554" y="11401"/>
                      <a:pt x="1686" y="12117"/>
                      <a:pt x="2817" y="14769"/>
                    </a:cubicBezTo>
                    <a:cubicBezTo>
                      <a:pt x="3529" y="16484"/>
                      <a:pt x="6584" y="30838"/>
                      <a:pt x="12359" y="42095"/>
                    </a:cubicBezTo>
                    <a:cubicBezTo>
                      <a:pt x="17652" y="52410"/>
                      <a:pt x="25248" y="59461"/>
                      <a:pt x="35479" y="65927"/>
                    </a:cubicBezTo>
                    <a:lnTo>
                      <a:pt x="35709" y="45045"/>
                    </a:lnTo>
                    <a:cubicBezTo>
                      <a:pt x="30123" y="40253"/>
                      <a:pt x="23448" y="37387"/>
                      <a:pt x="17862" y="30650"/>
                    </a:cubicBezTo>
                    <a:cubicBezTo>
                      <a:pt x="11668" y="23201"/>
                      <a:pt x="6793" y="11902"/>
                      <a:pt x="6186" y="8575"/>
                    </a:cubicBezTo>
                    <a:cubicBezTo>
                      <a:pt x="6123" y="8345"/>
                      <a:pt x="6102" y="8115"/>
                      <a:pt x="6102" y="7864"/>
                    </a:cubicBezTo>
                    <a:cubicBezTo>
                      <a:pt x="6102" y="7864"/>
                      <a:pt x="5941" y="6724"/>
                      <a:pt x="6040" y="530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2" name="Google Shape;1032;p58"/>
            <p:cNvSpPr/>
            <p:nvPr/>
          </p:nvSpPr>
          <p:spPr>
            <a:xfrm>
              <a:off x="5523283" y="3975652"/>
              <a:ext cx="50432" cy="70914"/>
            </a:xfrm>
            <a:custGeom>
              <a:avLst/>
              <a:gdLst/>
              <a:ahLst/>
              <a:cxnLst/>
              <a:rect l="l" t="t" r="r" b="b"/>
              <a:pathLst>
                <a:path w="2679" h="3767" extrusionOk="0">
                  <a:moveTo>
                    <a:pt x="1339" y="1522"/>
                  </a:moveTo>
                  <a:cubicBezTo>
                    <a:pt x="1454" y="1522"/>
                    <a:pt x="1570" y="1559"/>
                    <a:pt x="1674" y="1632"/>
                  </a:cubicBezTo>
                  <a:cubicBezTo>
                    <a:pt x="1779" y="1695"/>
                    <a:pt x="1862" y="1799"/>
                    <a:pt x="1904" y="1925"/>
                  </a:cubicBezTo>
                  <a:cubicBezTo>
                    <a:pt x="1967" y="2071"/>
                    <a:pt x="2009" y="2218"/>
                    <a:pt x="1988" y="2385"/>
                  </a:cubicBezTo>
                  <a:cubicBezTo>
                    <a:pt x="2009" y="2553"/>
                    <a:pt x="1967" y="2720"/>
                    <a:pt x="1904" y="2867"/>
                  </a:cubicBezTo>
                  <a:cubicBezTo>
                    <a:pt x="1862" y="2992"/>
                    <a:pt x="1779" y="3076"/>
                    <a:pt x="1674" y="3160"/>
                  </a:cubicBezTo>
                  <a:cubicBezTo>
                    <a:pt x="1570" y="3222"/>
                    <a:pt x="1465" y="3243"/>
                    <a:pt x="1339" y="3243"/>
                  </a:cubicBezTo>
                  <a:cubicBezTo>
                    <a:pt x="1235" y="3243"/>
                    <a:pt x="1109" y="3201"/>
                    <a:pt x="1025" y="3139"/>
                  </a:cubicBezTo>
                  <a:cubicBezTo>
                    <a:pt x="921" y="3076"/>
                    <a:pt x="837" y="2971"/>
                    <a:pt x="774" y="2846"/>
                  </a:cubicBezTo>
                  <a:cubicBezTo>
                    <a:pt x="733" y="2699"/>
                    <a:pt x="691" y="2553"/>
                    <a:pt x="691" y="2385"/>
                  </a:cubicBezTo>
                  <a:cubicBezTo>
                    <a:pt x="691" y="2218"/>
                    <a:pt x="733" y="2071"/>
                    <a:pt x="774" y="1925"/>
                  </a:cubicBezTo>
                  <a:cubicBezTo>
                    <a:pt x="816" y="1799"/>
                    <a:pt x="900" y="1695"/>
                    <a:pt x="1005" y="1632"/>
                  </a:cubicBezTo>
                  <a:cubicBezTo>
                    <a:pt x="1109" y="1559"/>
                    <a:pt x="1224" y="1522"/>
                    <a:pt x="1339" y="1522"/>
                  </a:cubicBezTo>
                  <a:close/>
                  <a:moveTo>
                    <a:pt x="2365" y="0"/>
                  </a:moveTo>
                  <a:cubicBezTo>
                    <a:pt x="2260" y="0"/>
                    <a:pt x="2176" y="42"/>
                    <a:pt x="2114" y="126"/>
                  </a:cubicBezTo>
                  <a:cubicBezTo>
                    <a:pt x="2051" y="209"/>
                    <a:pt x="2030" y="314"/>
                    <a:pt x="2030" y="439"/>
                  </a:cubicBezTo>
                  <a:lnTo>
                    <a:pt x="2030" y="1423"/>
                  </a:lnTo>
                  <a:cubicBezTo>
                    <a:pt x="1925" y="1297"/>
                    <a:pt x="1800" y="1193"/>
                    <a:pt x="1653" y="1109"/>
                  </a:cubicBezTo>
                  <a:cubicBezTo>
                    <a:pt x="1515" y="1057"/>
                    <a:pt x="1378" y="1020"/>
                    <a:pt x="1240" y="1020"/>
                  </a:cubicBezTo>
                  <a:cubicBezTo>
                    <a:pt x="1210" y="1020"/>
                    <a:pt x="1181" y="1022"/>
                    <a:pt x="1151" y="1025"/>
                  </a:cubicBezTo>
                  <a:cubicBezTo>
                    <a:pt x="1129" y="1024"/>
                    <a:pt x="1106" y="1023"/>
                    <a:pt x="1084" y="1023"/>
                  </a:cubicBezTo>
                  <a:cubicBezTo>
                    <a:pt x="796" y="1023"/>
                    <a:pt x="529" y="1148"/>
                    <a:pt x="335" y="1381"/>
                  </a:cubicBezTo>
                  <a:cubicBezTo>
                    <a:pt x="105" y="1653"/>
                    <a:pt x="0" y="2009"/>
                    <a:pt x="21" y="2364"/>
                  </a:cubicBezTo>
                  <a:cubicBezTo>
                    <a:pt x="21" y="2553"/>
                    <a:pt x="42" y="2741"/>
                    <a:pt x="105" y="2929"/>
                  </a:cubicBezTo>
                  <a:cubicBezTo>
                    <a:pt x="147" y="3076"/>
                    <a:pt x="230" y="3243"/>
                    <a:pt x="335" y="3369"/>
                  </a:cubicBezTo>
                  <a:cubicBezTo>
                    <a:pt x="440" y="3494"/>
                    <a:pt x="544" y="3599"/>
                    <a:pt x="691" y="3662"/>
                  </a:cubicBezTo>
                  <a:cubicBezTo>
                    <a:pt x="837" y="3745"/>
                    <a:pt x="984" y="3766"/>
                    <a:pt x="1151" y="3766"/>
                  </a:cubicBezTo>
                  <a:cubicBezTo>
                    <a:pt x="1256" y="3766"/>
                    <a:pt x="1381" y="3745"/>
                    <a:pt x="1486" y="3724"/>
                  </a:cubicBezTo>
                  <a:cubicBezTo>
                    <a:pt x="1590" y="3683"/>
                    <a:pt x="1674" y="3641"/>
                    <a:pt x="1779" y="3578"/>
                  </a:cubicBezTo>
                  <a:cubicBezTo>
                    <a:pt x="1862" y="3494"/>
                    <a:pt x="1946" y="3411"/>
                    <a:pt x="2030" y="3306"/>
                  </a:cubicBezTo>
                  <a:lnTo>
                    <a:pt x="2030" y="3390"/>
                  </a:lnTo>
                  <a:cubicBezTo>
                    <a:pt x="2030" y="3494"/>
                    <a:pt x="2051" y="3599"/>
                    <a:pt x="2134" y="3683"/>
                  </a:cubicBezTo>
                  <a:cubicBezTo>
                    <a:pt x="2176" y="3745"/>
                    <a:pt x="2281" y="3766"/>
                    <a:pt x="2365" y="3766"/>
                  </a:cubicBezTo>
                  <a:cubicBezTo>
                    <a:pt x="2448" y="3766"/>
                    <a:pt x="2532" y="3745"/>
                    <a:pt x="2595" y="3683"/>
                  </a:cubicBezTo>
                  <a:cubicBezTo>
                    <a:pt x="2658" y="3599"/>
                    <a:pt x="2678" y="3494"/>
                    <a:pt x="2678" y="3390"/>
                  </a:cubicBezTo>
                  <a:lnTo>
                    <a:pt x="2678" y="398"/>
                  </a:lnTo>
                  <a:cubicBezTo>
                    <a:pt x="2678" y="293"/>
                    <a:pt x="2658" y="188"/>
                    <a:pt x="2595" y="105"/>
                  </a:cubicBezTo>
                  <a:cubicBezTo>
                    <a:pt x="2532" y="42"/>
                    <a:pt x="2448" y="0"/>
                    <a:pt x="2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8"/>
            <p:cNvSpPr/>
            <p:nvPr/>
          </p:nvSpPr>
          <p:spPr>
            <a:xfrm>
              <a:off x="5579607" y="3994553"/>
              <a:ext cx="48851" cy="52051"/>
            </a:xfrm>
            <a:custGeom>
              <a:avLst/>
              <a:gdLst/>
              <a:ahLst/>
              <a:cxnLst/>
              <a:rect l="l" t="t" r="r" b="b"/>
              <a:pathLst>
                <a:path w="2595" h="2765" extrusionOk="0">
                  <a:moveTo>
                    <a:pt x="1381" y="478"/>
                  </a:moveTo>
                  <a:cubicBezTo>
                    <a:pt x="1522" y="478"/>
                    <a:pt x="1646" y="539"/>
                    <a:pt x="1737" y="649"/>
                  </a:cubicBezTo>
                  <a:cubicBezTo>
                    <a:pt x="1863" y="795"/>
                    <a:pt x="1925" y="984"/>
                    <a:pt x="1946" y="1172"/>
                  </a:cubicBezTo>
                  <a:lnTo>
                    <a:pt x="712" y="1172"/>
                  </a:lnTo>
                  <a:cubicBezTo>
                    <a:pt x="712" y="984"/>
                    <a:pt x="774" y="795"/>
                    <a:pt x="900" y="649"/>
                  </a:cubicBezTo>
                  <a:cubicBezTo>
                    <a:pt x="991" y="539"/>
                    <a:pt x="1115" y="478"/>
                    <a:pt x="1256" y="478"/>
                  </a:cubicBezTo>
                  <a:cubicBezTo>
                    <a:pt x="1276" y="478"/>
                    <a:pt x="1297" y="479"/>
                    <a:pt x="1319" y="482"/>
                  </a:cubicBezTo>
                  <a:cubicBezTo>
                    <a:pt x="1340" y="479"/>
                    <a:pt x="1361" y="478"/>
                    <a:pt x="1381" y="478"/>
                  </a:cubicBezTo>
                  <a:close/>
                  <a:moveTo>
                    <a:pt x="1339" y="0"/>
                  </a:moveTo>
                  <a:cubicBezTo>
                    <a:pt x="1151" y="0"/>
                    <a:pt x="963" y="21"/>
                    <a:pt x="795" y="105"/>
                  </a:cubicBezTo>
                  <a:cubicBezTo>
                    <a:pt x="628" y="147"/>
                    <a:pt x="482" y="251"/>
                    <a:pt x="356" y="377"/>
                  </a:cubicBezTo>
                  <a:cubicBezTo>
                    <a:pt x="251" y="503"/>
                    <a:pt x="168" y="649"/>
                    <a:pt x="105" y="816"/>
                  </a:cubicBezTo>
                  <a:cubicBezTo>
                    <a:pt x="42" y="1005"/>
                    <a:pt x="21" y="1193"/>
                    <a:pt x="21" y="1381"/>
                  </a:cubicBezTo>
                  <a:cubicBezTo>
                    <a:pt x="0" y="1737"/>
                    <a:pt x="126" y="2114"/>
                    <a:pt x="377" y="2386"/>
                  </a:cubicBezTo>
                  <a:cubicBezTo>
                    <a:pt x="632" y="2621"/>
                    <a:pt x="978" y="2764"/>
                    <a:pt x="1331" y="2764"/>
                  </a:cubicBezTo>
                  <a:cubicBezTo>
                    <a:pt x="1355" y="2764"/>
                    <a:pt x="1378" y="2764"/>
                    <a:pt x="1402" y="2762"/>
                  </a:cubicBezTo>
                  <a:cubicBezTo>
                    <a:pt x="1570" y="2762"/>
                    <a:pt x="1737" y="2741"/>
                    <a:pt x="1904" y="2679"/>
                  </a:cubicBezTo>
                  <a:cubicBezTo>
                    <a:pt x="2030" y="2637"/>
                    <a:pt x="2155" y="2574"/>
                    <a:pt x="2260" y="2490"/>
                  </a:cubicBezTo>
                  <a:cubicBezTo>
                    <a:pt x="2344" y="2428"/>
                    <a:pt x="2427" y="2344"/>
                    <a:pt x="2490" y="2260"/>
                  </a:cubicBezTo>
                  <a:cubicBezTo>
                    <a:pt x="2511" y="2197"/>
                    <a:pt x="2553" y="2114"/>
                    <a:pt x="2553" y="2051"/>
                  </a:cubicBezTo>
                  <a:cubicBezTo>
                    <a:pt x="2553" y="1988"/>
                    <a:pt x="2532" y="1925"/>
                    <a:pt x="2490" y="1884"/>
                  </a:cubicBezTo>
                  <a:cubicBezTo>
                    <a:pt x="2448" y="1842"/>
                    <a:pt x="2386" y="1821"/>
                    <a:pt x="2323" y="1821"/>
                  </a:cubicBezTo>
                  <a:cubicBezTo>
                    <a:pt x="2260" y="1821"/>
                    <a:pt x="2218" y="1842"/>
                    <a:pt x="2176" y="1863"/>
                  </a:cubicBezTo>
                  <a:lnTo>
                    <a:pt x="1967" y="2072"/>
                  </a:lnTo>
                  <a:cubicBezTo>
                    <a:pt x="1904" y="2114"/>
                    <a:pt x="1842" y="2156"/>
                    <a:pt x="1800" y="2197"/>
                  </a:cubicBezTo>
                  <a:cubicBezTo>
                    <a:pt x="1737" y="2239"/>
                    <a:pt x="1653" y="2260"/>
                    <a:pt x="1591" y="2281"/>
                  </a:cubicBezTo>
                  <a:cubicBezTo>
                    <a:pt x="1528" y="2302"/>
                    <a:pt x="1444" y="2302"/>
                    <a:pt x="1381" y="2302"/>
                  </a:cubicBezTo>
                  <a:cubicBezTo>
                    <a:pt x="1256" y="2302"/>
                    <a:pt x="1130" y="2281"/>
                    <a:pt x="1046" y="2218"/>
                  </a:cubicBezTo>
                  <a:cubicBezTo>
                    <a:pt x="942" y="2156"/>
                    <a:pt x="858" y="2072"/>
                    <a:pt x="795" y="1967"/>
                  </a:cubicBezTo>
                  <a:cubicBezTo>
                    <a:pt x="733" y="1842"/>
                    <a:pt x="712" y="1695"/>
                    <a:pt x="712" y="1549"/>
                  </a:cubicBezTo>
                  <a:lnTo>
                    <a:pt x="2030" y="1549"/>
                  </a:lnTo>
                  <a:cubicBezTo>
                    <a:pt x="2176" y="1549"/>
                    <a:pt x="2323" y="1528"/>
                    <a:pt x="2448" y="1465"/>
                  </a:cubicBezTo>
                  <a:cubicBezTo>
                    <a:pt x="2553" y="1423"/>
                    <a:pt x="2595" y="1319"/>
                    <a:pt x="2595" y="1130"/>
                  </a:cubicBezTo>
                  <a:cubicBezTo>
                    <a:pt x="2595" y="942"/>
                    <a:pt x="2532" y="754"/>
                    <a:pt x="2448" y="586"/>
                  </a:cubicBezTo>
                  <a:cubicBezTo>
                    <a:pt x="2344" y="419"/>
                    <a:pt x="2197" y="272"/>
                    <a:pt x="2030" y="168"/>
                  </a:cubicBezTo>
                  <a:cubicBezTo>
                    <a:pt x="1821" y="42"/>
                    <a:pt x="1591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8"/>
            <p:cNvSpPr/>
            <p:nvPr/>
          </p:nvSpPr>
          <p:spPr>
            <a:xfrm>
              <a:off x="5632393" y="3994157"/>
              <a:ext cx="43730" cy="52409"/>
            </a:xfrm>
            <a:custGeom>
              <a:avLst/>
              <a:gdLst/>
              <a:ahLst/>
              <a:cxnLst/>
              <a:rect l="l" t="t" r="r" b="b"/>
              <a:pathLst>
                <a:path w="2323" h="2784" extrusionOk="0">
                  <a:moveTo>
                    <a:pt x="1067" y="0"/>
                  </a:moveTo>
                  <a:cubicBezTo>
                    <a:pt x="879" y="0"/>
                    <a:pt x="691" y="42"/>
                    <a:pt x="502" y="126"/>
                  </a:cubicBezTo>
                  <a:cubicBezTo>
                    <a:pt x="356" y="168"/>
                    <a:pt x="230" y="272"/>
                    <a:pt x="147" y="398"/>
                  </a:cubicBezTo>
                  <a:cubicBezTo>
                    <a:pt x="63" y="524"/>
                    <a:pt x="21" y="649"/>
                    <a:pt x="21" y="796"/>
                  </a:cubicBezTo>
                  <a:cubicBezTo>
                    <a:pt x="21" y="921"/>
                    <a:pt x="63" y="1068"/>
                    <a:pt x="147" y="1172"/>
                  </a:cubicBezTo>
                  <a:cubicBezTo>
                    <a:pt x="251" y="1298"/>
                    <a:pt x="377" y="1381"/>
                    <a:pt x="502" y="1444"/>
                  </a:cubicBezTo>
                  <a:cubicBezTo>
                    <a:pt x="691" y="1507"/>
                    <a:pt x="879" y="1570"/>
                    <a:pt x="1067" y="1612"/>
                  </a:cubicBezTo>
                  <a:cubicBezTo>
                    <a:pt x="1235" y="1653"/>
                    <a:pt x="1381" y="1695"/>
                    <a:pt x="1528" y="1779"/>
                  </a:cubicBezTo>
                  <a:cubicBezTo>
                    <a:pt x="1611" y="1842"/>
                    <a:pt x="1674" y="1925"/>
                    <a:pt x="1653" y="2030"/>
                  </a:cubicBezTo>
                  <a:cubicBezTo>
                    <a:pt x="1653" y="2114"/>
                    <a:pt x="1611" y="2197"/>
                    <a:pt x="1528" y="2239"/>
                  </a:cubicBezTo>
                  <a:cubicBezTo>
                    <a:pt x="1423" y="2302"/>
                    <a:pt x="1318" y="2344"/>
                    <a:pt x="1193" y="2344"/>
                  </a:cubicBezTo>
                  <a:cubicBezTo>
                    <a:pt x="1046" y="2344"/>
                    <a:pt x="921" y="2302"/>
                    <a:pt x="795" y="2239"/>
                  </a:cubicBezTo>
                  <a:cubicBezTo>
                    <a:pt x="691" y="2177"/>
                    <a:pt x="607" y="2093"/>
                    <a:pt x="544" y="1988"/>
                  </a:cubicBezTo>
                  <a:cubicBezTo>
                    <a:pt x="523" y="1925"/>
                    <a:pt x="481" y="1884"/>
                    <a:pt x="439" y="1842"/>
                  </a:cubicBezTo>
                  <a:cubicBezTo>
                    <a:pt x="398" y="1800"/>
                    <a:pt x="335" y="1779"/>
                    <a:pt x="272" y="1779"/>
                  </a:cubicBezTo>
                  <a:cubicBezTo>
                    <a:pt x="188" y="1779"/>
                    <a:pt x="126" y="1821"/>
                    <a:pt x="63" y="1863"/>
                  </a:cubicBezTo>
                  <a:cubicBezTo>
                    <a:pt x="21" y="1925"/>
                    <a:pt x="0" y="1988"/>
                    <a:pt x="0" y="2051"/>
                  </a:cubicBezTo>
                  <a:cubicBezTo>
                    <a:pt x="0" y="2177"/>
                    <a:pt x="42" y="2302"/>
                    <a:pt x="126" y="2386"/>
                  </a:cubicBezTo>
                  <a:cubicBezTo>
                    <a:pt x="209" y="2511"/>
                    <a:pt x="356" y="2616"/>
                    <a:pt x="502" y="2679"/>
                  </a:cubicBezTo>
                  <a:cubicBezTo>
                    <a:pt x="691" y="2762"/>
                    <a:pt x="921" y="2783"/>
                    <a:pt x="1130" y="2783"/>
                  </a:cubicBezTo>
                  <a:cubicBezTo>
                    <a:pt x="1339" y="2783"/>
                    <a:pt x="1569" y="2762"/>
                    <a:pt x="1779" y="2679"/>
                  </a:cubicBezTo>
                  <a:cubicBezTo>
                    <a:pt x="1946" y="2616"/>
                    <a:pt x="2072" y="2511"/>
                    <a:pt x="2176" y="2386"/>
                  </a:cubicBezTo>
                  <a:cubicBezTo>
                    <a:pt x="2281" y="2239"/>
                    <a:pt x="2323" y="2072"/>
                    <a:pt x="2323" y="1905"/>
                  </a:cubicBezTo>
                  <a:cubicBezTo>
                    <a:pt x="2323" y="1779"/>
                    <a:pt x="2302" y="1653"/>
                    <a:pt x="2218" y="1549"/>
                  </a:cubicBezTo>
                  <a:cubicBezTo>
                    <a:pt x="2134" y="1444"/>
                    <a:pt x="2030" y="1360"/>
                    <a:pt x="1925" y="1298"/>
                  </a:cubicBezTo>
                  <a:cubicBezTo>
                    <a:pt x="1758" y="1214"/>
                    <a:pt x="1569" y="1151"/>
                    <a:pt x="1402" y="1109"/>
                  </a:cubicBezTo>
                  <a:cubicBezTo>
                    <a:pt x="1214" y="1068"/>
                    <a:pt x="1088" y="1026"/>
                    <a:pt x="983" y="1005"/>
                  </a:cubicBezTo>
                  <a:cubicBezTo>
                    <a:pt x="900" y="984"/>
                    <a:pt x="816" y="942"/>
                    <a:pt x="732" y="879"/>
                  </a:cubicBezTo>
                  <a:cubicBezTo>
                    <a:pt x="691" y="837"/>
                    <a:pt x="649" y="775"/>
                    <a:pt x="649" y="712"/>
                  </a:cubicBezTo>
                  <a:cubicBezTo>
                    <a:pt x="649" y="628"/>
                    <a:pt x="691" y="565"/>
                    <a:pt x="774" y="524"/>
                  </a:cubicBezTo>
                  <a:cubicBezTo>
                    <a:pt x="874" y="468"/>
                    <a:pt x="979" y="442"/>
                    <a:pt x="1084" y="442"/>
                  </a:cubicBezTo>
                  <a:cubicBezTo>
                    <a:pt x="1178" y="442"/>
                    <a:pt x="1271" y="463"/>
                    <a:pt x="1360" y="503"/>
                  </a:cubicBezTo>
                  <a:cubicBezTo>
                    <a:pt x="1423" y="544"/>
                    <a:pt x="1486" y="586"/>
                    <a:pt x="1548" y="649"/>
                  </a:cubicBezTo>
                  <a:cubicBezTo>
                    <a:pt x="1590" y="733"/>
                    <a:pt x="1653" y="775"/>
                    <a:pt x="1716" y="837"/>
                  </a:cubicBezTo>
                  <a:cubicBezTo>
                    <a:pt x="1758" y="879"/>
                    <a:pt x="1820" y="900"/>
                    <a:pt x="1883" y="900"/>
                  </a:cubicBezTo>
                  <a:cubicBezTo>
                    <a:pt x="1967" y="900"/>
                    <a:pt x="2051" y="879"/>
                    <a:pt x="2113" y="816"/>
                  </a:cubicBezTo>
                  <a:cubicBezTo>
                    <a:pt x="2155" y="775"/>
                    <a:pt x="2197" y="712"/>
                    <a:pt x="2176" y="628"/>
                  </a:cubicBezTo>
                  <a:cubicBezTo>
                    <a:pt x="2176" y="544"/>
                    <a:pt x="2155" y="482"/>
                    <a:pt x="2113" y="419"/>
                  </a:cubicBezTo>
                  <a:cubicBezTo>
                    <a:pt x="2051" y="335"/>
                    <a:pt x="1988" y="252"/>
                    <a:pt x="1904" y="210"/>
                  </a:cubicBezTo>
                  <a:cubicBezTo>
                    <a:pt x="1800" y="147"/>
                    <a:pt x="1674" y="84"/>
                    <a:pt x="1548" y="63"/>
                  </a:cubicBezTo>
                  <a:cubicBezTo>
                    <a:pt x="1402" y="21"/>
                    <a:pt x="1235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8"/>
            <p:cNvSpPr/>
            <p:nvPr/>
          </p:nvSpPr>
          <p:spPr>
            <a:xfrm>
              <a:off x="5682411" y="3976236"/>
              <a:ext cx="13008" cy="70330"/>
            </a:xfrm>
            <a:custGeom>
              <a:avLst/>
              <a:gdLst/>
              <a:ahLst/>
              <a:cxnLst/>
              <a:rect l="l" t="t" r="r" b="b"/>
              <a:pathLst>
                <a:path w="691" h="3736" extrusionOk="0">
                  <a:moveTo>
                    <a:pt x="353" y="0"/>
                  </a:moveTo>
                  <a:cubicBezTo>
                    <a:pt x="267" y="0"/>
                    <a:pt x="178" y="32"/>
                    <a:pt x="105" y="95"/>
                  </a:cubicBezTo>
                  <a:cubicBezTo>
                    <a:pt x="42" y="157"/>
                    <a:pt x="0" y="241"/>
                    <a:pt x="21" y="325"/>
                  </a:cubicBezTo>
                  <a:cubicBezTo>
                    <a:pt x="0" y="429"/>
                    <a:pt x="42" y="513"/>
                    <a:pt x="105" y="576"/>
                  </a:cubicBezTo>
                  <a:cubicBezTo>
                    <a:pt x="168" y="639"/>
                    <a:pt x="272" y="660"/>
                    <a:pt x="356" y="660"/>
                  </a:cubicBezTo>
                  <a:cubicBezTo>
                    <a:pt x="440" y="660"/>
                    <a:pt x="523" y="639"/>
                    <a:pt x="586" y="576"/>
                  </a:cubicBezTo>
                  <a:cubicBezTo>
                    <a:pt x="649" y="513"/>
                    <a:pt x="691" y="429"/>
                    <a:pt x="691" y="346"/>
                  </a:cubicBezTo>
                  <a:cubicBezTo>
                    <a:pt x="691" y="241"/>
                    <a:pt x="649" y="157"/>
                    <a:pt x="586" y="95"/>
                  </a:cubicBezTo>
                  <a:cubicBezTo>
                    <a:pt x="523" y="32"/>
                    <a:pt x="440" y="0"/>
                    <a:pt x="353" y="0"/>
                  </a:cubicBezTo>
                  <a:close/>
                  <a:moveTo>
                    <a:pt x="335" y="973"/>
                  </a:moveTo>
                  <a:cubicBezTo>
                    <a:pt x="251" y="973"/>
                    <a:pt x="168" y="1015"/>
                    <a:pt x="105" y="1078"/>
                  </a:cubicBezTo>
                  <a:cubicBezTo>
                    <a:pt x="42" y="1162"/>
                    <a:pt x="0" y="1266"/>
                    <a:pt x="0" y="1371"/>
                  </a:cubicBezTo>
                  <a:lnTo>
                    <a:pt x="0" y="3317"/>
                  </a:lnTo>
                  <a:cubicBezTo>
                    <a:pt x="0" y="3421"/>
                    <a:pt x="42" y="3547"/>
                    <a:pt x="105" y="3631"/>
                  </a:cubicBezTo>
                  <a:cubicBezTo>
                    <a:pt x="168" y="3693"/>
                    <a:pt x="251" y="3735"/>
                    <a:pt x="335" y="3735"/>
                  </a:cubicBezTo>
                  <a:cubicBezTo>
                    <a:pt x="440" y="3735"/>
                    <a:pt x="523" y="3693"/>
                    <a:pt x="586" y="3631"/>
                  </a:cubicBezTo>
                  <a:cubicBezTo>
                    <a:pt x="670" y="3547"/>
                    <a:pt x="691" y="3421"/>
                    <a:pt x="691" y="3317"/>
                  </a:cubicBezTo>
                  <a:lnTo>
                    <a:pt x="691" y="1371"/>
                  </a:lnTo>
                  <a:cubicBezTo>
                    <a:pt x="691" y="1266"/>
                    <a:pt x="670" y="1162"/>
                    <a:pt x="586" y="1078"/>
                  </a:cubicBezTo>
                  <a:cubicBezTo>
                    <a:pt x="523" y="1015"/>
                    <a:pt x="440" y="973"/>
                    <a:pt x="335" y="9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8"/>
            <p:cNvSpPr/>
            <p:nvPr/>
          </p:nvSpPr>
          <p:spPr>
            <a:xfrm>
              <a:off x="5701311" y="3994477"/>
              <a:ext cx="50037" cy="70989"/>
            </a:xfrm>
            <a:custGeom>
              <a:avLst/>
              <a:gdLst/>
              <a:ahLst/>
              <a:cxnLst/>
              <a:rect l="l" t="t" r="r" b="b"/>
              <a:pathLst>
                <a:path w="2658" h="3771" extrusionOk="0">
                  <a:moveTo>
                    <a:pt x="1319" y="527"/>
                  </a:moveTo>
                  <a:cubicBezTo>
                    <a:pt x="1507" y="527"/>
                    <a:pt x="1696" y="611"/>
                    <a:pt x="1800" y="758"/>
                  </a:cubicBezTo>
                  <a:cubicBezTo>
                    <a:pt x="1947" y="946"/>
                    <a:pt x="2009" y="1176"/>
                    <a:pt x="1988" y="1406"/>
                  </a:cubicBezTo>
                  <a:cubicBezTo>
                    <a:pt x="1988" y="1553"/>
                    <a:pt x="1968" y="1720"/>
                    <a:pt x="1884" y="1846"/>
                  </a:cubicBezTo>
                  <a:cubicBezTo>
                    <a:pt x="1842" y="1950"/>
                    <a:pt x="1758" y="2055"/>
                    <a:pt x="1654" y="2118"/>
                  </a:cubicBezTo>
                  <a:cubicBezTo>
                    <a:pt x="1549" y="2180"/>
                    <a:pt x="1444" y="2201"/>
                    <a:pt x="1340" y="2201"/>
                  </a:cubicBezTo>
                  <a:cubicBezTo>
                    <a:pt x="1152" y="2201"/>
                    <a:pt x="984" y="2139"/>
                    <a:pt x="859" y="1992"/>
                  </a:cubicBezTo>
                  <a:cubicBezTo>
                    <a:pt x="733" y="1804"/>
                    <a:pt x="670" y="1595"/>
                    <a:pt x="691" y="1364"/>
                  </a:cubicBezTo>
                  <a:cubicBezTo>
                    <a:pt x="670" y="1155"/>
                    <a:pt x="733" y="925"/>
                    <a:pt x="859" y="758"/>
                  </a:cubicBezTo>
                  <a:cubicBezTo>
                    <a:pt x="963" y="611"/>
                    <a:pt x="1152" y="527"/>
                    <a:pt x="1319" y="527"/>
                  </a:cubicBezTo>
                  <a:close/>
                  <a:moveTo>
                    <a:pt x="2364" y="0"/>
                  </a:moveTo>
                  <a:cubicBezTo>
                    <a:pt x="2351" y="0"/>
                    <a:pt x="2337" y="2"/>
                    <a:pt x="2323" y="4"/>
                  </a:cubicBezTo>
                  <a:cubicBezTo>
                    <a:pt x="2240" y="4"/>
                    <a:pt x="2156" y="46"/>
                    <a:pt x="2093" y="109"/>
                  </a:cubicBezTo>
                  <a:cubicBezTo>
                    <a:pt x="2030" y="172"/>
                    <a:pt x="2009" y="276"/>
                    <a:pt x="2009" y="360"/>
                  </a:cubicBezTo>
                  <a:lnTo>
                    <a:pt x="2009" y="465"/>
                  </a:lnTo>
                  <a:cubicBezTo>
                    <a:pt x="1905" y="318"/>
                    <a:pt x="1779" y="193"/>
                    <a:pt x="1612" y="109"/>
                  </a:cubicBezTo>
                  <a:cubicBezTo>
                    <a:pt x="1465" y="25"/>
                    <a:pt x="1298" y="4"/>
                    <a:pt x="1131" y="4"/>
                  </a:cubicBezTo>
                  <a:cubicBezTo>
                    <a:pt x="963" y="4"/>
                    <a:pt x="817" y="25"/>
                    <a:pt x="670" y="88"/>
                  </a:cubicBezTo>
                  <a:cubicBezTo>
                    <a:pt x="545" y="151"/>
                    <a:pt x="419" y="235"/>
                    <a:pt x="315" y="339"/>
                  </a:cubicBezTo>
                  <a:cubicBezTo>
                    <a:pt x="210" y="465"/>
                    <a:pt x="126" y="611"/>
                    <a:pt x="84" y="758"/>
                  </a:cubicBezTo>
                  <a:cubicBezTo>
                    <a:pt x="22" y="946"/>
                    <a:pt x="1" y="1134"/>
                    <a:pt x="1" y="1323"/>
                  </a:cubicBezTo>
                  <a:cubicBezTo>
                    <a:pt x="1" y="1553"/>
                    <a:pt x="43" y="1804"/>
                    <a:pt x="147" y="2034"/>
                  </a:cubicBezTo>
                  <a:cubicBezTo>
                    <a:pt x="231" y="2243"/>
                    <a:pt x="356" y="2411"/>
                    <a:pt x="524" y="2536"/>
                  </a:cubicBezTo>
                  <a:cubicBezTo>
                    <a:pt x="712" y="2641"/>
                    <a:pt x="921" y="2704"/>
                    <a:pt x="1131" y="2704"/>
                  </a:cubicBezTo>
                  <a:cubicBezTo>
                    <a:pt x="1298" y="2704"/>
                    <a:pt x="1465" y="2662"/>
                    <a:pt x="1612" y="2578"/>
                  </a:cubicBezTo>
                  <a:cubicBezTo>
                    <a:pt x="1758" y="2494"/>
                    <a:pt x="1884" y="2390"/>
                    <a:pt x="1968" y="2243"/>
                  </a:cubicBezTo>
                  <a:cubicBezTo>
                    <a:pt x="1968" y="2473"/>
                    <a:pt x="1968" y="2641"/>
                    <a:pt x="1968" y="2745"/>
                  </a:cubicBezTo>
                  <a:cubicBezTo>
                    <a:pt x="1947" y="2829"/>
                    <a:pt x="1926" y="2934"/>
                    <a:pt x="1884" y="3017"/>
                  </a:cubicBezTo>
                  <a:cubicBezTo>
                    <a:pt x="1842" y="3101"/>
                    <a:pt x="1779" y="3185"/>
                    <a:pt x="1696" y="3227"/>
                  </a:cubicBezTo>
                  <a:cubicBezTo>
                    <a:pt x="1576" y="3261"/>
                    <a:pt x="1470" y="3295"/>
                    <a:pt x="1356" y="3295"/>
                  </a:cubicBezTo>
                  <a:cubicBezTo>
                    <a:pt x="1330" y="3295"/>
                    <a:pt x="1304" y="3293"/>
                    <a:pt x="1277" y="3289"/>
                  </a:cubicBezTo>
                  <a:cubicBezTo>
                    <a:pt x="1193" y="3289"/>
                    <a:pt x="1131" y="3289"/>
                    <a:pt x="1047" y="3268"/>
                  </a:cubicBezTo>
                  <a:cubicBezTo>
                    <a:pt x="984" y="3248"/>
                    <a:pt x="921" y="3227"/>
                    <a:pt x="880" y="3206"/>
                  </a:cubicBezTo>
                  <a:cubicBezTo>
                    <a:pt x="838" y="3164"/>
                    <a:pt x="796" y="3122"/>
                    <a:pt x="754" y="3080"/>
                  </a:cubicBezTo>
                  <a:lnTo>
                    <a:pt x="649" y="2955"/>
                  </a:lnTo>
                  <a:cubicBezTo>
                    <a:pt x="587" y="2871"/>
                    <a:pt x="482" y="2808"/>
                    <a:pt x="377" y="2808"/>
                  </a:cubicBezTo>
                  <a:cubicBezTo>
                    <a:pt x="294" y="2808"/>
                    <a:pt x="231" y="2850"/>
                    <a:pt x="168" y="2892"/>
                  </a:cubicBezTo>
                  <a:cubicBezTo>
                    <a:pt x="126" y="2955"/>
                    <a:pt x="84" y="3017"/>
                    <a:pt x="84" y="3101"/>
                  </a:cubicBezTo>
                  <a:cubicBezTo>
                    <a:pt x="84" y="3227"/>
                    <a:pt x="147" y="3331"/>
                    <a:pt x="231" y="3415"/>
                  </a:cubicBezTo>
                  <a:cubicBezTo>
                    <a:pt x="356" y="3540"/>
                    <a:pt x="503" y="3624"/>
                    <a:pt x="670" y="3666"/>
                  </a:cubicBezTo>
                  <a:cubicBezTo>
                    <a:pt x="859" y="3750"/>
                    <a:pt x="1068" y="3771"/>
                    <a:pt x="1298" y="3771"/>
                  </a:cubicBezTo>
                  <a:cubicBezTo>
                    <a:pt x="1507" y="3771"/>
                    <a:pt x="1716" y="3750"/>
                    <a:pt x="1926" y="3708"/>
                  </a:cubicBezTo>
                  <a:cubicBezTo>
                    <a:pt x="2093" y="3666"/>
                    <a:pt x="2219" y="3582"/>
                    <a:pt x="2344" y="3457"/>
                  </a:cubicBezTo>
                  <a:cubicBezTo>
                    <a:pt x="2449" y="3352"/>
                    <a:pt x="2532" y="3206"/>
                    <a:pt x="2574" y="3059"/>
                  </a:cubicBezTo>
                  <a:cubicBezTo>
                    <a:pt x="2637" y="2871"/>
                    <a:pt x="2658" y="2683"/>
                    <a:pt x="2658" y="2473"/>
                  </a:cubicBezTo>
                  <a:lnTo>
                    <a:pt x="2658" y="507"/>
                  </a:lnTo>
                  <a:cubicBezTo>
                    <a:pt x="2658" y="381"/>
                    <a:pt x="2637" y="255"/>
                    <a:pt x="2595" y="130"/>
                  </a:cubicBezTo>
                  <a:cubicBezTo>
                    <a:pt x="2541" y="57"/>
                    <a:pt x="2455" y="0"/>
                    <a:pt x="2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8"/>
            <p:cNvSpPr/>
            <p:nvPr/>
          </p:nvSpPr>
          <p:spPr>
            <a:xfrm>
              <a:off x="5759612" y="3994553"/>
              <a:ext cx="45707" cy="52013"/>
            </a:xfrm>
            <a:custGeom>
              <a:avLst/>
              <a:gdLst/>
              <a:ahLst/>
              <a:cxnLst/>
              <a:rect l="l" t="t" r="r" b="b"/>
              <a:pathLst>
                <a:path w="2428" h="2763" extrusionOk="0">
                  <a:moveTo>
                    <a:pt x="314" y="0"/>
                  </a:moveTo>
                  <a:cubicBezTo>
                    <a:pt x="231" y="0"/>
                    <a:pt x="147" y="42"/>
                    <a:pt x="84" y="105"/>
                  </a:cubicBezTo>
                  <a:cubicBezTo>
                    <a:pt x="21" y="189"/>
                    <a:pt x="0" y="293"/>
                    <a:pt x="0" y="398"/>
                  </a:cubicBezTo>
                  <a:lnTo>
                    <a:pt x="0" y="2344"/>
                  </a:lnTo>
                  <a:cubicBezTo>
                    <a:pt x="0" y="2448"/>
                    <a:pt x="21" y="2553"/>
                    <a:pt x="84" y="2658"/>
                  </a:cubicBezTo>
                  <a:cubicBezTo>
                    <a:pt x="147" y="2720"/>
                    <a:pt x="251" y="2762"/>
                    <a:pt x="335" y="2762"/>
                  </a:cubicBezTo>
                  <a:cubicBezTo>
                    <a:pt x="419" y="2762"/>
                    <a:pt x="524" y="2720"/>
                    <a:pt x="586" y="2658"/>
                  </a:cubicBezTo>
                  <a:cubicBezTo>
                    <a:pt x="649" y="2574"/>
                    <a:pt x="691" y="2448"/>
                    <a:pt x="670" y="2344"/>
                  </a:cubicBezTo>
                  <a:lnTo>
                    <a:pt x="670" y="1486"/>
                  </a:lnTo>
                  <a:cubicBezTo>
                    <a:pt x="670" y="1298"/>
                    <a:pt x="691" y="1109"/>
                    <a:pt x="733" y="921"/>
                  </a:cubicBezTo>
                  <a:cubicBezTo>
                    <a:pt x="775" y="816"/>
                    <a:pt x="837" y="712"/>
                    <a:pt x="942" y="628"/>
                  </a:cubicBezTo>
                  <a:cubicBezTo>
                    <a:pt x="1047" y="565"/>
                    <a:pt x="1151" y="523"/>
                    <a:pt x="1277" y="523"/>
                  </a:cubicBezTo>
                  <a:cubicBezTo>
                    <a:pt x="1295" y="521"/>
                    <a:pt x="1314" y="520"/>
                    <a:pt x="1332" y="520"/>
                  </a:cubicBezTo>
                  <a:cubicBezTo>
                    <a:pt x="1459" y="520"/>
                    <a:pt x="1580" y="581"/>
                    <a:pt x="1653" y="691"/>
                  </a:cubicBezTo>
                  <a:cubicBezTo>
                    <a:pt x="1716" y="858"/>
                    <a:pt x="1758" y="1047"/>
                    <a:pt x="1737" y="1214"/>
                  </a:cubicBezTo>
                  <a:lnTo>
                    <a:pt x="1737" y="2344"/>
                  </a:lnTo>
                  <a:cubicBezTo>
                    <a:pt x="1737" y="2469"/>
                    <a:pt x="1758" y="2574"/>
                    <a:pt x="1842" y="2658"/>
                  </a:cubicBezTo>
                  <a:cubicBezTo>
                    <a:pt x="1904" y="2720"/>
                    <a:pt x="1988" y="2762"/>
                    <a:pt x="2072" y="2762"/>
                  </a:cubicBezTo>
                  <a:cubicBezTo>
                    <a:pt x="2176" y="2762"/>
                    <a:pt x="2260" y="2720"/>
                    <a:pt x="2323" y="2658"/>
                  </a:cubicBezTo>
                  <a:cubicBezTo>
                    <a:pt x="2386" y="2574"/>
                    <a:pt x="2428" y="2469"/>
                    <a:pt x="2407" y="2344"/>
                  </a:cubicBezTo>
                  <a:lnTo>
                    <a:pt x="2407" y="1088"/>
                  </a:lnTo>
                  <a:cubicBezTo>
                    <a:pt x="2428" y="963"/>
                    <a:pt x="2407" y="837"/>
                    <a:pt x="2407" y="733"/>
                  </a:cubicBezTo>
                  <a:cubicBezTo>
                    <a:pt x="2386" y="628"/>
                    <a:pt x="2365" y="544"/>
                    <a:pt x="2302" y="461"/>
                  </a:cubicBezTo>
                  <a:cubicBezTo>
                    <a:pt x="2239" y="314"/>
                    <a:pt x="2135" y="210"/>
                    <a:pt x="1988" y="126"/>
                  </a:cubicBezTo>
                  <a:cubicBezTo>
                    <a:pt x="1842" y="42"/>
                    <a:pt x="1674" y="21"/>
                    <a:pt x="1507" y="21"/>
                  </a:cubicBezTo>
                  <a:cubicBezTo>
                    <a:pt x="1340" y="21"/>
                    <a:pt x="1172" y="42"/>
                    <a:pt x="1026" y="126"/>
                  </a:cubicBezTo>
                  <a:cubicBezTo>
                    <a:pt x="879" y="210"/>
                    <a:pt x="733" y="335"/>
                    <a:pt x="628" y="482"/>
                  </a:cubicBezTo>
                  <a:lnTo>
                    <a:pt x="628" y="377"/>
                  </a:lnTo>
                  <a:cubicBezTo>
                    <a:pt x="628" y="314"/>
                    <a:pt x="628" y="231"/>
                    <a:pt x="586" y="168"/>
                  </a:cubicBezTo>
                  <a:cubicBezTo>
                    <a:pt x="544" y="63"/>
                    <a:pt x="440" y="0"/>
                    <a:pt x="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8"/>
            <p:cNvSpPr/>
            <p:nvPr/>
          </p:nvSpPr>
          <p:spPr>
            <a:xfrm>
              <a:off x="5810816" y="3994553"/>
              <a:ext cx="48851" cy="52051"/>
            </a:xfrm>
            <a:custGeom>
              <a:avLst/>
              <a:gdLst/>
              <a:ahLst/>
              <a:cxnLst/>
              <a:rect l="l" t="t" r="r" b="b"/>
              <a:pathLst>
                <a:path w="2595" h="2765" extrusionOk="0">
                  <a:moveTo>
                    <a:pt x="1396" y="478"/>
                  </a:moveTo>
                  <a:cubicBezTo>
                    <a:pt x="1528" y="478"/>
                    <a:pt x="1667" y="539"/>
                    <a:pt x="1758" y="649"/>
                  </a:cubicBezTo>
                  <a:cubicBezTo>
                    <a:pt x="1884" y="795"/>
                    <a:pt x="1946" y="984"/>
                    <a:pt x="1946" y="1172"/>
                  </a:cubicBezTo>
                  <a:lnTo>
                    <a:pt x="712" y="1172"/>
                  </a:lnTo>
                  <a:cubicBezTo>
                    <a:pt x="733" y="984"/>
                    <a:pt x="796" y="795"/>
                    <a:pt x="921" y="649"/>
                  </a:cubicBezTo>
                  <a:cubicBezTo>
                    <a:pt x="1012" y="539"/>
                    <a:pt x="1136" y="478"/>
                    <a:pt x="1277" y="478"/>
                  </a:cubicBezTo>
                  <a:cubicBezTo>
                    <a:pt x="1297" y="478"/>
                    <a:pt x="1318" y="479"/>
                    <a:pt x="1340" y="482"/>
                  </a:cubicBezTo>
                  <a:cubicBezTo>
                    <a:pt x="1358" y="479"/>
                    <a:pt x="1377" y="478"/>
                    <a:pt x="1396" y="478"/>
                  </a:cubicBezTo>
                  <a:close/>
                  <a:moveTo>
                    <a:pt x="1361" y="0"/>
                  </a:moveTo>
                  <a:cubicBezTo>
                    <a:pt x="1172" y="0"/>
                    <a:pt x="984" y="21"/>
                    <a:pt x="796" y="105"/>
                  </a:cubicBezTo>
                  <a:cubicBezTo>
                    <a:pt x="628" y="147"/>
                    <a:pt x="503" y="251"/>
                    <a:pt x="377" y="377"/>
                  </a:cubicBezTo>
                  <a:cubicBezTo>
                    <a:pt x="252" y="503"/>
                    <a:pt x="168" y="649"/>
                    <a:pt x="105" y="816"/>
                  </a:cubicBezTo>
                  <a:cubicBezTo>
                    <a:pt x="42" y="1005"/>
                    <a:pt x="21" y="1193"/>
                    <a:pt x="21" y="1381"/>
                  </a:cubicBezTo>
                  <a:cubicBezTo>
                    <a:pt x="0" y="1737"/>
                    <a:pt x="126" y="2114"/>
                    <a:pt x="377" y="2386"/>
                  </a:cubicBezTo>
                  <a:cubicBezTo>
                    <a:pt x="632" y="2621"/>
                    <a:pt x="979" y="2764"/>
                    <a:pt x="1331" y="2764"/>
                  </a:cubicBezTo>
                  <a:cubicBezTo>
                    <a:pt x="1355" y="2764"/>
                    <a:pt x="1379" y="2764"/>
                    <a:pt x="1402" y="2762"/>
                  </a:cubicBezTo>
                  <a:cubicBezTo>
                    <a:pt x="1570" y="2762"/>
                    <a:pt x="1737" y="2741"/>
                    <a:pt x="1905" y="2679"/>
                  </a:cubicBezTo>
                  <a:cubicBezTo>
                    <a:pt x="2030" y="2637"/>
                    <a:pt x="2156" y="2574"/>
                    <a:pt x="2281" y="2490"/>
                  </a:cubicBezTo>
                  <a:cubicBezTo>
                    <a:pt x="2365" y="2428"/>
                    <a:pt x="2428" y="2344"/>
                    <a:pt x="2490" y="2260"/>
                  </a:cubicBezTo>
                  <a:cubicBezTo>
                    <a:pt x="2532" y="2197"/>
                    <a:pt x="2553" y="2114"/>
                    <a:pt x="2553" y="2051"/>
                  </a:cubicBezTo>
                  <a:cubicBezTo>
                    <a:pt x="2574" y="1988"/>
                    <a:pt x="2532" y="1925"/>
                    <a:pt x="2490" y="1884"/>
                  </a:cubicBezTo>
                  <a:cubicBezTo>
                    <a:pt x="2449" y="1842"/>
                    <a:pt x="2386" y="1821"/>
                    <a:pt x="2323" y="1821"/>
                  </a:cubicBezTo>
                  <a:cubicBezTo>
                    <a:pt x="2281" y="1821"/>
                    <a:pt x="2218" y="1842"/>
                    <a:pt x="2177" y="1863"/>
                  </a:cubicBezTo>
                  <a:lnTo>
                    <a:pt x="1967" y="2072"/>
                  </a:lnTo>
                  <a:cubicBezTo>
                    <a:pt x="1925" y="2114"/>
                    <a:pt x="1863" y="2156"/>
                    <a:pt x="1800" y="2197"/>
                  </a:cubicBezTo>
                  <a:cubicBezTo>
                    <a:pt x="1737" y="2239"/>
                    <a:pt x="1674" y="2260"/>
                    <a:pt x="1612" y="2281"/>
                  </a:cubicBezTo>
                  <a:cubicBezTo>
                    <a:pt x="1528" y="2302"/>
                    <a:pt x="1465" y="2302"/>
                    <a:pt x="1381" y="2302"/>
                  </a:cubicBezTo>
                  <a:cubicBezTo>
                    <a:pt x="1256" y="2302"/>
                    <a:pt x="1151" y="2281"/>
                    <a:pt x="1047" y="2218"/>
                  </a:cubicBezTo>
                  <a:cubicBezTo>
                    <a:pt x="942" y="2156"/>
                    <a:pt x="858" y="2072"/>
                    <a:pt x="817" y="1967"/>
                  </a:cubicBezTo>
                  <a:cubicBezTo>
                    <a:pt x="754" y="1842"/>
                    <a:pt x="712" y="1695"/>
                    <a:pt x="712" y="1549"/>
                  </a:cubicBezTo>
                  <a:lnTo>
                    <a:pt x="2051" y="1549"/>
                  </a:lnTo>
                  <a:cubicBezTo>
                    <a:pt x="2177" y="1549"/>
                    <a:pt x="2323" y="1528"/>
                    <a:pt x="2449" y="1465"/>
                  </a:cubicBezTo>
                  <a:cubicBezTo>
                    <a:pt x="2553" y="1423"/>
                    <a:pt x="2595" y="1319"/>
                    <a:pt x="2595" y="1130"/>
                  </a:cubicBezTo>
                  <a:cubicBezTo>
                    <a:pt x="2595" y="942"/>
                    <a:pt x="2553" y="754"/>
                    <a:pt x="2469" y="586"/>
                  </a:cubicBezTo>
                  <a:cubicBezTo>
                    <a:pt x="2365" y="419"/>
                    <a:pt x="2218" y="272"/>
                    <a:pt x="2030" y="168"/>
                  </a:cubicBezTo>
                  <a:cubicBezTo>
                    <a:pt x="1821" y="42"/>
                    <a:pt x="1591" y="0"/>
                    <a:pt x="1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8"/>
            <p:cNvSpPr/>
            <p:nvPr/>
          </p:nvSpPr>
          <p:spPr>
            <a:xfrm>
              <a:off x="5863206" y="3975652"/>
              <a:ext cx="50432" cy="70914"/>
            </a:xfrm>
            <a:custGeom>
              <a:avLst/>
              <a:gdLst/>
              <a:ahLst/>
              <a:cxnLst/>
              <a:rect l="l" t="t" r="r" b="b"/>
              <a:pathLst>
                <a:path w="2679" h="3767" extrusionOk="0">
                  <a:moveTo>
                    <a:pt x="1329" y="1501"/>
                  </a:moveTo>
                  <a:cubicBezTo>
                    <a:pt x="1444" y="1501"/>
                    <a:pt x="1559" y="1538"/>
                    <a:pt x="1653" y="1611"/>
                  </a:cubicBezTo>
                  <a:cubicBezTo>
                    <a:pt x="1758" y="1695"/>
                    <a:pt x="1842" y="1799"/>
                    <a:pt x="1904" y="1925"/>
                  </a:cubicBezTo>
                  <a:cubicBezTo>
                    <a:pt x="1967" y="2071"/>
                    <a:pt x="1988" y="2218"/>
                    <a:pt x="1988" y="2385"/>
                  </a:cubicBezTo>
                  <a:cubicBezTo>
                    <a:pt x="1988" y="2553"/>
                    <a:pt x="1967" y="2699"/>
                    <a:pt x="1904" y="2867"/>
                  </a:cubicBezTo>
                  <a:cubicBezTo>
                    <a:pt x="1842" y="2971"/>
                    <a:pt x="1758" y="3076"/>
                    <a:pt x="1653" y="3139"/>
                  </a:cubicBezTo>
                  <a:cubicBezTo>
                    <a:pt x="1559" y="3212"/>
                    <a:pt x="1449" y="3248"/>
                    <a:pt x="1337" y="3248"/>
                  </a:cubicBezTo>
                  <a:cubicBezTo>
                    <a:pt x="1224" y="3248"/>
                    <a:pt x="1109" y="3212"/>
                    <a:pt x="1005" y="3139"/>
                  </a:cubicBezTo>
                  <a:cubicBezTo>
                    <a:pt x="900" y="3076"/>
                    <a:pt x="816" y="2971"/>
                    <a:pt x="774" y="2846"/>
                  </a:cubicBezTo>
                  <a:cubicBezTo>
                    <a:pt x="712" y="2699"/>
                    <a:pt x="691" y="2553"/>
                    <a:pt x="691" y="2385"/>
                  </a:cubicBezTo>
                  <a:cubicBezTo>
                    <a:pt x="691" y="2218"/>
                    <a:pt x="712" y="2071"/>
                    <a:pt x="774" y="1925"/>
                  </a:cubicBezTo>
                  <a:cubicBezTo>
                    <a:pt x="816" y="1799"/>
                    <a:pt x="900" y="1695"/>
                    <a:pt x="1005" y="1611"/>
                  </a:cubicBezTo>
                  <a:cubicBezTo>
                    <a:pt x="1099" y="1538"/>
                    <a:pt x="1214" y="1501"/>
                    <a:pt x="1329" y="1501"/>
                  </a:cubicBezTo>
                  <a:close/>
                  <a:moveTo>
                    <a:pt x="2344" y="0"/>
                  </a:moveTo>
                  <a:cubicBezTo>
                    <a:pt x="2260" y="0"/>
                    <a:pt x="2176" y="42"/>
                    <a:pt x="2114" y="126"/>
                  </a:cubicBezTo>
                  <a:cubicBezTo>
                    <a:pt x="2051" y="209"/>
                    <a:pt x="2030" y="314"/>
                    <a:pt x="2030" y="439"/>
                  </a:cubicBezTo>
                  <a:lnTo>
                    <a:pt x="2030" y="1423"/>
                  </a:lnTo>
                  <a:cubicBezTo>
                    <a:pt x="1925" y="1297"/>
                    <a:pt x="1779" y="1193"/>
                    <a:pt x="1632" y="1109"/>
                  </a:cubicBezTo>
                  <a:cubicBezTo>
                    <a:pt x="1512" y="1057"/>
                    <a:pt x="1377" y="1020"/>
                    <a:pt x="1240" y="1020"/>
                  </a:cubicBezTo>
                  <a:cubicBezTo>
                    <a:pt x="1210" y="1020"/>
                    <a:pt x="1181" y="1022"/>
                    <a:pt x="1151" y="1025"/>
                  </a:cubicBezTo>
                  <a:cubicBezTo>
                    <a:pt x="1129" y="1024"/>
                    <a:pt x="1106" y="1023"/>
                    <a:pt x="1084" y="1023"/>
                  </a:cubicBezTo>
                  <a:cubicBezTo>
                    <a:pt x="793" y="1023"/>
                    <a:pt x="510" y="1148"/>
                    <a:pt x="335" y="1381"/>
                  </a:cubicBezTo>
                  <a:cubicBezTo>
                    <a:pt x="105" y="1653"/>
                    <a:pt x="0" y="2009"/>
                    <a:pt x="21" y="2364"/>
                  </a:cubicBezTo>
                  <a:cubicBezTo>
                    <a:pt x="21" y="2553"/>
                    <a:pt x="42" y="2741"/>
                    <a:pt x="84" y="2929"/>
                  </a:cubicBezTo>
                  <a:cubicBezTo>
                    <a:pt x="147" y="3076"/>
                    <a:pt x="230" y="3243"/>
                    <a:pt x="314" y="3369"/>
                  </a:cubicBezTo>
                  <a:cubicBezTo>
                    <a:pt x="419" y="3494"/>
                    <a:pt x="544" y="3599"/>
                    <a:pt x="691" y="3662"/>
                  </a:cubicBezTo>
                  <a:cubicBezTo>
                    <a:pt x="816" y="3745"/>
                    <a:pt x="984" y="3766"/>
                    <a:pt x="1130" y="3766"/>
                  </a:cubicBezTo>
                  <a:cubicBezTo>
                    <a:pt x="1256" y="3766"/>
                    <a:pt x="1360" y="3745"/>
                    <a:pt x="1465" y="3724"/>
                  </a:cubicBezTo>
                  <a:cubicBezTo>
                    <a:pt x="1570" y="3683"/>
                    <a:pt x="1674" y="3641"/>
                    <a:pt x="1758" y="3578"/>
                  </a:cubicBezTo>
                  <a:cubicBezTo>
                    <a:pt x="1863" y="3494"/>
                    <a:pt x="1946" y="3411"/>
                    <a:pt x="2030" y="3306"/>
                  </a:cubicBezTo>
                  <a:lnTo>
                    <a:pt x="2030" y="3390"/>
                  </a:lnTo>
                  <a:cubicBezTo>
                    <a:pt x="2009" y="3494"/>
                    <a:pt x="2051" y="3599"/>
                    <a:pt x="2114" y="3683"/>
                  </a:cubicBezTo>
                  <a:cubicBezTo>
                    <a:pt x="2176" y="3745"/>
                    <a:pt x="2260" y="3766"/>
                    <a:pt x="2344" y="3766"/>
                  </a:cubicBezTo>
                  <a:cubicBezTo>
                    <a:pt x="2427" y="3766"/>
                    <a:pt x="2511" y="3745"/>
                    <a:pt x="2574" y="3683"/>
                  </a:cubicBezTo>
                  <a:cubicBezTo>
                    <a:pt x="2637" y="3599"/>
                    <a:pt x="2679" y="3494"/>
                    <a:pt x="2679" y="3390"/>
                  </a:cubicBezTo>
                  <a:lnTo>
                    <a:pt x="2679" y="398"/>
                  </a:lnTo>
                  <a:cubicBezTo>
                    <a:pt x="2679" y="293"/>
                    <a:pt x="2658" y="188"/>
                    <a:pt x="2595" y="105"/>
                  </a:cubicBezTo>
                  <a:cubicBezTo>
                    <a:pt x="2532" y="42"/>
                    <a:pt x="2448" y="0"/>
                    <a:pt x="2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8"/>
            <p:cNvSpPr/>
            <p:nvPr/>
          </p:nvSpPr>
          <p:spPr>
            <a:xfrm>
              <a:off x="5941198" y="3975935"/>
              <a:ext cx="50432" cy="71027"/>
            </a:xfrm>
            <a:custGeom>
              <a:avLst/>
              <a:gdLst/>
              <a:ahLst/>
              <a:cxnLst/>
              <a:rect l="l" t="t" r="r" b="b"/>
              <a:pathLst>
                <a:path w="2679" h="3773" extrusionOk="0">
                  <a:moveTo>
                    <a:pt x="1416" y="1507"/>
                  </a:moveTo>
                  <a:cubicBezTo>
                    <a:pt x="1507" y="1507"/>
                    <a:pt x="1608" y="1548"/>
                    <a:pt x="1695" y="1617"/>
                  </a:cubicBezTo>
                  <a:cubicBezTo>
                    <a:pt x="1779" y="1680"/>
                    <a:pt x="1862" y="1784"/>
                    <a:pt x="1904" y="1910"/>
                  </a:cubicBezTo>
                  <a:cubicBezTo>
                    <a:pt x="1967" y="2056"/>
                    <a:pt x="1988" y="2203"/>
                    <a:pt x="1988" y="2370"/>
                  </a:cubicBezTo>
                  <a:cubicBezTo>
                    <a:pt x="1988" y="2600"/>
                    <a:pt x="1925" y="2831"/>
                    <a:pt x="1800" y="2998"/>
                  </a:cubicBezTo>
                  <a:cubicBezTo>
                    <a:pt x="1695" y="3145"/>
                    <a:pt x="1528" y="3228"/>
                    <a:pt x="1360" y="3228"/>
                  </a:cubicBezTo>
                  <a:cubicBezTo>
                    <a:pt x="1172" y="3228"/>
                    <a:pt x="984" y="3165"/>
                    <a:pt x="879" y="3019"/>
                  </a:cubicBezTo>
                  <a:cubicBezTo>
                    <a:pt x="733" y="2831"/>
                    <a:pt x="670" y="2621"/>
                    <a:pt x="691" y="2391"/>
                  </a:cubicBezTo>
                  <a:cubicBezTo>
                    <a:pt x="691" y="2224"/>
                    <a:pt x="712" y="2056"/>
                    <a:pt x="774" y="1910"/>
                  </a:cubicBezTo>
                  <a:cubicBezTo>
                    <a:pt x="816" y="1784"/>
                    <a:pt x="900" y="1680"/>
                    <a:pt x="1005" y="1617"/>
                  </a:cubicBezTo>
                  <a:cubicBezTo>
                    <a:pt x="1091" y="1548"/>
                    <a:pt x="1192" y="1507"/>
                    <a:pt x="1296" y="1507"/>
                  </a:cubicBezTo>
                  <a:cubicBezTo>
                    <a:pt x="1317" y="1507"/>
                    <a:pt x="1339" y="1509"/>
                    <a:pt x="1360" y="1512"/>
                  </a:cubicBezTo>
                  <a:cubicBezTo>
                    <a:pt x="1378" y="1509"/>
                    <a:pt x="1397" y="1507"/>
                    <a:pt x="1416" y="1507"/>
                  </a:cubicBezTo>
                  <a:close/>
                  <a:moveTo>
                    <a:pt x="379" y="1"/>
                  </a:moveTo>
                  <a:cubicBezTo>
                    <a:pt x="365" y="1"/>
                    <a:pt x="350" y="2"/>
                    <a:pt x="335" y="6"/>
                  </a:cubicBezTo>
                  <a:cubicBezTo>
                    <a:pt x="317" y="2"/>
                    <a:pt x="300" y="1"/>
                    <a:pt x="283" y="1"/>
                  </a:cubicBezTo>
                  <a:cubicBezTo>
                    <a:pt x="203" y="1"/>
                    <a:pt x="139" y="41"/>
                    <a:pt x="105" y="111"/>
                  </a:cubicBezTo>
                  <a:cubicBezTo>
                    <a:pt x="42" y="194"/>
                    <a:pt x="0" y="299"/>
                    <a:pt x="21" y="424"/>
                  </a:cubicBezTo>
                  <a:lnTo>
                    <a:pt x="21" y="3375"/>
                  </a:lnTo>
                  <a:cubicBezTo>
                    <a:pt x="0" y="3479"/>
                    <a:pt x="42" y="3584"/>
                    <a:pt x="105" y="3668"/>
                  </a:cubicBezTo>
                  <a:cubicBezTo>
                    <a:pt x="147" y="3730"/>
                    <a:pt x="230" y="3772"/>
                    <a:pt x="335" y="3772"/>
                  </a:cubicBezTo>
                  <a:cubicBezTo>
                    <a:pt x="419" y="3772"/>
                    <a:pt x="502" y="3730"/>
                    <a:pt x="565" y="3668"/>
                  </a:cubicBezTo>
                  <a:cubicBezTo>
                    <a:pt x="628" y="3584"/>
                    <a:pt x="670" y="3479"/>
                    <a:pt x="649" y="3375"/>
                  </a:cubicBezTo>
                  <a:lnTo>
                    <a:pt x="649" y="3312"/>
                  </a:lnTo>
                  <a:cubicBezTo>
                    <a:pt x="733" y="3396"/>
                    <a:pt x="795" y="3458"/>
                    <a:pt x="837" y="3500"/>
                  </a:cubicBezTo>
                  <a:cubicBezTo>
                    <a:pt x="879" y="3542"/>
                    <a:pt x="942" y="3584"/>
                    <a:pt x="1005" y="3626"/>
                  </a:cubicBezTo>
                  <a:cubicBezTo>
                    <a:pt x="1067" y="3668"/>
                    <a:pt x="1151" y="3709"/>
                    <a:pt x="1235" y="3730"/>
                  </a:cubicBezTo>
                  <a:cubicBezTo>
                    <a:pt x="1318" y="3751"/>
                    <a:pt x="1423" y="3772"/>
                    <a:pt x="1528" y="3772"/>
                  </a:cubicBezTo>
                  <a:cubicBezTo>
                    <a:pt x="1695" y="3772"/>
                    <a:pt x="1841" y="3730"/>
                    <a:pt x="1988" y="3668"/>
                  </a:cubicBezTo>
                  <a:cubicBezTo>
                    <a:pt x="2134" y="3584"/>
                    <a:pt x="2260" y="3500"/>
                    <a:pt x="2365" y="3375"/>
                  </a:cubicBezTo>
                  <a:cubicBezTo>
                    <a:pt x="2469" y="3228"/>
                    <a:pt x="2532" y="3082"/>
                    <a:pt x="2574" y="2914"/>
                  </a:cubicBezTo>
                  <a:cubicBezTo>
                    <a:pt x="2637" y="2747"/>
                    <a:pt x="2657" y="2559"/>
                    <a:pt x="2657" y="2349"/>
                  </a:cubicBezTo>
                  <a:cubicBezTo>
                    <a:pt x="2678" y="2119"/>
                    <a:pt x="2616" y="1868"/>
                    <a:pt x="2511" y="1638"/>
                  </a:cubicBezTo>
                  <a:cubicBezTo>
                    <a:pt x="2448" y="1450"/>
                    <a:pt x="2302" y="1282"/>
                    <a:pt x="2134" y="1178"/>
                  </a:cubicBezTo>
                  <a:cubicBezTo>
                    <a:pt x="1946" y="1052"/>
                    <a:pt x="1737" y="1010"/>
                    <a:pt x="1528" y="1010"/>
                  </a:cubicBezTo>
                  <a:cubicBezTo>
                    <a:pt x="1360" y="1010"/>
                    <a:pt x="1193" y="1031"/>
                    <a:pt x="1046" y="1115"/>
                  </a:cubicBezTo>
                  <a:cubicBezTo>
                    <a:pt x="900" y="1199"/>
                    <a:pt x="774" y="1303"/>
                    <a:pt x="649" y="1429"/>
                  </a:cubicBezTo>
                  <a:lnTo>
                    <a:pt x="649" y="383"/>
                  </a:lnTo>
                  <a:cubicBezTo>
                    <a:pt x="649" y="278"/>
                    <a:pt x="628" y="173"/>
                    <a:pt x="565" y="90"/>
                  </a:cubicBezTo>
                  <a:cubicBezTo>
                    <a:pt x="513" y="38"/>
                    <a:pt x="448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8"/>
            <p:cNvSpPr/>
            <p:nvPr/>
          </p:nvSpPr>
          <p:spPr>
            <a:xfrm>
              <a:off x="5990425" y="3994779"/>
              <a:ext cx="48474" cy="70838"/>
            </a:xfrm>
            <a:custGeom>
              <a:avLst/>
              <a:gdLst/>
              <a:ahLst/>
              <a:cxnLst/>
              <a:rect l="l" t="t" r="r" b="b"/>
              <a:pathLst>
                <a:path w="2575" h="3763" extrusionOk="0">
                  <a:moveTo>
                    <a:pt x="2227" y="1"/>
                  </a:moveTo>
                  <a:cubicBezTo>
                    <a:pt x="2184" y="1"/>
                    <a:pt x="2144" y="15"/>
                    <a:pt x="2114" y="30"/>
                  </a:cubicBezTo>
                  <a:cubicBezTo>
                    <a:pt x="2051" y="72"/>
                    <a:pt x="2009" y="135"/>
                    <a:pt x="1988" y="177"/>
                  </a:cubicBezTo>
                  <a:cubicBezTo>
                    <a:pt x="1947" y="281"/>
                    <a:pt x="1905" y="386"/>
                    <a:pt x="1884" y="470"/>
                  </a:cubicBezTo>
                  <a:lnTo>
                    <a:pt x="1340" y="2039"/>
                  </a:lnTo>
                  <a:lnTo>
                    <a:pt x="754" y="365"/>
                  </a:lnTo>
                  <a:cubicBezTo>
                    <a:pt x="733" y="260"/>
                    <a:pt x="691" y="177"/>
                    <a:pt x="628" y="93"/>
                  </a:cubicBezTo>
                  <a:cubicBezTo>
                    <a:pt x="577" y="41"/>
                    <a:pt x="525" y="4"/>
                    <a:pt x="462" y="4"/>
                  </a:cubicBezTo>
                  <a:cubicBezTo>
                    <a:pt x="448" y="4"/>
                    <a:pt x="434" y="6"/>
                    <a:pt x="419" y="9"/>
                  </a:cubicBezTo>
                  <a:cubicBezTo>
                    <a:pt x="356" y="9"/>
                    <a:pt x="294" y="30"/>
                    <a:pt x="252" y="51"/>
                  </a:cubicBezTo>
                  <a:cubicBezTo>
                    <a:pt x="189" y="72"/>
                    <a:pt x="147" y="114"/>
                    <a:pt x="126" y="177"/>
                  </a:cubicBezTo>
                  <a:cubicBezTo>
                    <a:pt x="84" y="219"/>
                    <a:pt x="84" y="281"/>
                    <a:pt x="84" y="323"/>
                  </a:cubicBezTo>
                  <a:cubicBezTo>
                    <a:pt x="84" y="428"/>
                    <a:pt x="105" y="511"/>
                    <a:pt x="147" y="595"/>
                  </a:cubicBezTo>
                  <a:lnTo>
                    <a:pt x="984" y="2688"/>
                  </a:lnTo>
                  <a:lnTo>
                    <a:pt x="921" y="2834"/>
                  </a:lnTo>
                  <a:cubicBezTo>
                    <a:pt x="900" y="2918"/>
                    <a:pt x="859" y="3001"/>
                    <a:pt x="796" y="3085"/>
                  </a:cubicBezTo>
                  <a:cubicBezTo>
                    <a:pt x="775" y="3148"/>
                    <a:pt x="733" y="3190"/>
                    <a:pt x="691" y="3211"/>
                  </a:cubicBezTo>
                  <a:cubicBezTo>
                    <a:pt x="628" y="3232"/>
                    <a:pt x="566" y="3252"/>
                    <a:pt x="503" y="3252"/>
                  </a:cubicBezTo>
                  <a:cubicBezTo>
                    <a:pt x="461" y="3252"/>
                    <a:pt x="419" y="3232"/>
                    <a:pt x="398" y="3232"/>
                  </a:cubicBezTo>
                  <a:cubicBezTo>
                    <a:pt x="356" y="3211"/>
                    <a:pt x="315" y="3211"/>
                    <a:pt x="273" y="3211"/>
                  </a:cubicBezTo>
                  <a:cubicBezTo>
                    <a:pt x="210" y="3211"/>
                    <a:pt x="126" y="3232"/>
                    <a:pt x="63" y="3273"/>
                  </a:cubicBezTo>
                  <a:cubicBezTo>
                    <a:pt x="22" y="3315"/>
                    <a:pt x="1" y="3399"/>
                    <a:pt x="1" y="3462"/>
                  </a:cubicBezTo>
                  <a:cubicBezTo>
                    <a:pt x="1" y="3566"/>
                    <a:pt x="63" y="3650"/>
                    <a:pt x="147" y="3692"/>
                  </a:cubicBezTo>
                  <a:cubicBezTo>
                    <a:pt x="257" y="3739"/>
                    <a:pt x="367" y="3762"/>
                    <a:pt x="477" y="3762"/>
                  </a:cubicBezTo>
                  <a:cubicBezTo>
                    <a:pt x="513" y="3762"/>
                    <a:pt x="550" y="3760"/>
                    <a:pt x="587" y="3755"/>
                  </a:cubicBezTo>
                  <a:cubicBezTo>
                    <a:pt x="616" y="3758"/>
                    <a:pt x="646" y="3760"/>
                    <a:pt x="675" y="3760"/>
                  </a:cubicBezTo>
                  <a:cubicBezTo>
                    <a:pt x="813" y="3760"/>
                    <a:pt x="951" y="3723"/>
                    <a:pt x="1089" y="3671"/>
                  </a:cubicBezTo>
                  <a:cubicBezTo>
                    <a:pt x="1193" y="3608"/>
                    <a:pt x="1298" y="3524"/>
                    <a:pt x="1382" y="3399"/>
                  </a:cubicBezTo>
                  <a:cubicBezTo>
                    <a:pt x="1465" y="3252"/>
                    <a:pt x="1528" y="3085"/>
                    <a:pt x="1591" y="2918"/>
                  </a:cubicBezTo>
                  <a:lnTo>
                    <a:pt x="2491" y="616"/>
                  </a:lnTo>
                  <a:cubicBezTo>
                    <a:pt x="2511" y="553"/>
                    <a:pt x="2511" y="491"/>
                    <a:pt x="2532" y="428"/>
                  </a:cubicBezTo>
                  <a:cubicBezTo>
                    <a:pt x="2553" y="386"/>
                    <a:pt x="2574" y="323"/>
                    <a:pt x="2574" y="302"/>
                  </a:cubicBezTo>
                  <a:cubicBezTo>
                    <a:pt x="2574" y="239"/>
                    <a:pt x="2553" y="198"/>
                    <a:pt x="2532" y="156"/>
                  </a:cubicBezTo>
                  <a:cubicBezTo>
                    <a:pt x="2491" y="114"/>
                    <a:pt x="2470" y="72"/>
                    <a:pt x="2428" y="51"/>
                  </a:cubicBezTo>
                  <a:cubicBezTo>
                    <a:pt x="2365" y="9"/>
                    <a:pt x="2323" y="9"/>
                    <a:pt x="2281" y="9"/>
                  </a:cubicBezTo>
                  <a:cubicBezTo>
                    <a:pt x="2263" y="3"/>
                    <a:pt x="2245" y="1"/>
                    <a:pt x="2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8"/>
            <p:cNvSpPr/>
            <p:nvPr/>
          </p:nvSpPr>
          <p:spPr>
            <a:xfrm>
              <a:off x="6186186" y="3975935"/>
              <a:ext cx="37443" cy="71027"/>
            </a:xfrm>
            <a:custGeom>
              <a:avLst/>
              <a:gdLst/>
              <a:ahLst/>
              <a:cxnLst/>
              <a:rect l="l" t="t" r="r" b="b"/>
              <a:pathLst>
                <a:path w="1989" h="3773" extrusionOk="0">
                  <a:moveTo>
                    <a:pt x="1303" y="1"/>
                  </a:moveTo>
                  <a:cubicBezTo>
                    <a:pt x="1149" y="1"/>
                    <a:pt x="1000" y="38"/>
                    <a:pt x="879" y="90"/>
                  </a:cubicBezTo>
                  <a:cubicBezTo>
                    <a:pt x="754" y="132"/>
                    <a:pt x="649" y="215"/>
                    <a:pt x="587" y="341"/>
                  </a:cubicBezTo>
                  <a:cubicBezTo>
                    <a:pt x="524" y="508"/>
                    <a:pt x="503" y="676"/>
                    <a:pt x="524" y="843"/>
                  </a:cubicBezTo>
                  <a:lnTo>
                    <a:pt x="524" y="1052"/>
                  </a:lnTo>
                  <a:lnTo>
                    <a:pt x="356" y="1052"/>
                  </a:lnTo>
                  <a:lnTo>
                    <a:pt x="356" y="1073"/>
                  </a:lnTo>
                  <a:cubicBezTo>
                    <a:pt x="126" y="1073"/>
                    <a:pt x="1" y="1157"/>
                    <a:pt x="1" y="1303"/>
                  </a:cubicBezTo>
                  <a:cubicBezTo>
                    <a:pt x="1" y="1387"/>
                    <a:pt x="43" y="1450"/>
                    <a:pt x="84" y="1492"/>
                  </a:cubicBezTo>
                  <a:cubicBezTo>
                    <a:pt x="147" y="1533"/>
                    <a:pt x="231" y="1554"/>
                    <a:pt x="335" y="1554"/>
                  </a:cubicBezTo>
                  <a:lnTo>
                    <a:pt x="503" y="1554"/>
                  </a:lnTo>
                  <a:lnTo>
                    <a:pt x="503" y="3354"/>
                  </a:lnTo>
                  <a:cubicBezTo>
                    <a:pt x="503" y="3458"/>
                    <a:pt x="545" y="3563"/>
                    <a:pt x="607" y="3647"/>
                  </a:cubicBezTo>
                  <a:cubicBezTo>
                    <a:pt x="670" y="3730"/>
                    <a:pt x="754" y="3772"/>
                    <a:pt x="838" y="3772"/>
                  </a:cubicBezTo>
                  <a:cubicBezTo>
                    <a:pt x="942" y="3772"/>
                    <a:pt x="1026" y="3730"/>
                    <a:pt x="1089" y="3647"/>
                  </a:cubicBezTo>
                  <a:cubicBezTo>
                    <a:pt x="1172" y="3563"/>
                    <a:pt x="1193" y="3458"/>
                    <a:pt x="1193" y="3354"/>
                  </a:cubicBezTo>
                  <a:lnTo>
                    <a:pt x="1193" y="1554"/>
                  </a:lnTo>
                  <a:lnTo>
                    <a:pt x="1361" y="1554"/>
                  </a:lnTo>
                  <a:cubicBezTo>
                    <a:pt x="1444" y="1554"/>
                    <a:pt x="1549" y="1533"/>
                    <a:pt x="1633" y="1512"/>
                  </a:cubicBezTo>
                  <a:cubicBezTo>
                    <a:pt x="1716" y="1492"/>
                    <a:pt x="1737" y="1408"/>
                    <a:pt x="1737" y="1303"/>
                  </a:cubicBezTo>
                  <a:cubicBezTo>
                    <a:pt x="1737" y="1136"/>
                    <a:pt x="1612" y="1073"/>
                    <a:pt x="1361" y="1073"/>
                  </a:cubicBezTo>
                  <a:lnTo>
                    <a:pt x="1193" y="1073"/>
                  </a:lnTo>
                  <a:lnTo>
                    <a:pt x="1193" y="906"/>
                  </a:lnTo>
                  <a:cubicBezTo>
                    <a:pt x="1193" y="801"/>
                    <a:pt x="1193" y="696"/>
                    <a:pt x="1235" y="592"/>
                  </a:cubicBezTo>
                  <a:cubicBezTo>
                    <a:pt x="1287" y="522"/>
                    <a:pt x="1354" y="482"/>
                    <a:pt x="1434" y="482"/>
                  </a:cubicBezTo>
                  <a:cubicBezTo>
                    <a:pt x="1451" y="482"/>
                    <a:pt x="1468" y="484"/>
                    <a:pt x="1486" y="487"/>
                  </a:cubicBezTo>
                  <a:cubicBezTo>
                    <a:pt x="1528" y="487"/>
                    <a:pt x="1591" y="487"/>
                    <a:pt x="1633" y="508"/>
                  </a:cubicBezTo>
                  <a:lnTo>
                    <a:pt x="1779" y="508"/>
                  </a:lnTo>
                  <a:cubicBezTo>
                    <a:pt x="1842" y="508"/>
                    <a:pt x="1884" y="487"/>
                    <a:pt x="1926" y="445"/>
                  </a:cubicBezTo>
                  <a:cubicBezTo>
                    <a:pt x="1968" y="404"/>
                    <a:pt x="1988" y="341"/>
                    <a:pt x="1988" y="299"/>
                  </a:cubicBezTo>
                  <a:cubicBezTo>
                    <a:pt x="1988" y="90"/>
                    <a:pt x="1800" y="6"/>
                    <a:pt x="1403" y="6"/>
                  </a:cubicBezTo>
                  <a:cubicBezTo>
                    <a:pt x="1369" y="2"/>
                    <a:pt x="1336" y="1"/>
                    <a:pt x="1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8"/>
            <p:cNvSpPr/>
            <p:nvPr/>
          </p:nvSpPr>
          <p:spPr>
            <a:xfrm>
              <a:off x="6221634" y="3994835"/>
              <a:ext cx="35071" cy="51731"/>
            </a:xfrm>
            <a:custGeom>
              <a:avLst/>
              <a:gdLst/>
              <a:ahLst/>
              <a:cxnLst/>
              <a:rect l="l" t="t" r="r" b="b"/>
              <a:pathLst>
                <a:path w="1863" h="2748" extrusionOk="0">
                  <a:moveTo>
                    <a:pt x="388" y="1"/>
                  </a:moveTo>
                  <a:cubicBezTo>
                    <a:pt x="371" y="1"/>
                    <a:pt x="354" y="3"/>
                    <a:pt x="336" y="6"/>
                  </a:cubicBezTo>
                  <a:cubicBezTo>
                    <a:pt x="126" y="6"/>
                    <a:pt x="1" y="153"/>
                    <a:pt x="1" y="467"/>
                  </a:cubicBezTo>
                  <a:lnTo>
                    <a:pt x="1" y="2329"/>
                  </a:lnTo>
                  <a:cubicBezTo>
                    <a:pt x="1" y="2433"/>
                    <a:pt x="43" y="2559"/>
                    <a:pt x="105" y="2643"/>
                  </a:cubicBezTo>
                  <a:cubicBezTo>
                    <a:pt x="168" y="2705"/>
                    <a:pt x="252" y="2747"/>
                    <a:pt x="357" y="2747"/>
                  </a:cubicBezTo>
                  <a:cubicBezTo>
                    <a:pt x="440" y="2747"/>
                    <a:pt x="524" y="2705"/>
                    <a:pt x="587" y="2643"/>
                  </a:cubicBezTo>
                  <a:cubicBezTo>
                    <a:pt x="670" y="2559"/>
                    <a:pt x="691" y="2433"/>
                    <a:pt x="691" y="2329"/>
                  </a:cubicBezTo>
                  <a:lnTo>
                    <a:pt x="691" y="1785"/>
                  </a:lnTo>
                  <a:cubicBezTo>
                    <a:pt x="691" y="1576"/>
                    <a:pt x="691" y="1408"/>
                    <a:pt x="712" y="1262"/>
                  </a:cubicBezTo>
                  <a:cubicBezTo>
                    <a:pt x="712" y="1136"/>
                    <a:pt x="733" y="1011"/>
                    <a:pt x="775" y="885"/>
                  </a:cubicBezTo>
                  <a:cubicBezTo>
                    <a:pt x="817" y="801"/>
                    <a:pt x="859" y="718"/>
                    <a:pt x="921" y="655"/>
                  </a:cubicBezTo>
                  <a:cubicBezTo>
                    <a:pt x="990" y="621"/>
                    <a:pt x="1058" y="587"/>
                    <a:pt x="1126" y="587"/>
                  </a:cubicBezTo>
                  <a:cubicBezTo>
                    <a:pt x="1142" y="587"/>
                    <a:pt x="1157" y="588"/>
                    <a:pt x="1173" y="592"/>
                  </a:cubicBezTo>
                  <a:cubicBezTo>
                    <a:pt x="1256" y="592"/>
                    <a:pt x="1340" y="592"/>
                    <a:pt x="1424" y="634"/>
                  </a:cubicBezTo>
                  <a:cubicBezTo>
                    <a:pt x="1486" y="655"/>
                    <a:pt x="1549" y="676"/>
                    <a:pt x="1612" y="676"/>
                  </a:cubicBezTo>
                  <a:cubicBezTo>
                    <a:pt x="1758" y="655"/>
                    <a:pt x="1863" y="529"/>
                    <a:pt x="1863" y="383"/>
                  </a:cubicBezTo>
                  <a:cubicBezTo>
                    <a:pt x="1863" y="257"/>
                    <a:pt x="1779" y="153"/>
                    <a:pt x="1675" y="111"/>
                  </a:cubicBezTo>
                  <a:cubicBezTo>
                    <a:pt x="1549" y="27"/>
                    <a:pt x="1403" y="6"/>
                    <a:pt x="1256" y="6"/>
                  </a:cubicBezTo>
                  <a:cubicBezTo>
                    <a:pt x="1235" y="3"/>
                    <a:pt x="1213" y="1"/>
                    <a:pt x="1192" y="1"/>
                  </a:cubicBezTo>
                  <a:cubicBezTo>
                    <a:pt x="1089" y="1"/>
                    <a:pt x="991" y="42"/>
                    <a:pt x="921" y="111"/>
                  </a:cubicBezTo>
                  <a:cubicBezTo>
                    <a:pt x="817" y="195"/>
                    <a:pt x="733" y="299"/>
                    <a:pt x="670" y="425"/>
                  </a:cubicBezTo>
                  <a:cubicBezTo>
                    <a:pt x="670" y="320"/>
                    <a:pt x="649" y="195"/>
                    <a:pt x="587" y="111"/>
                  </a:cubicBezTo>
                  <a:cubicBezTo>
                    <a:pt x="535" y="42"/>
                    <a:pt x="468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6254728" y="3994553"/>
              <a:ext cx="49246" cy="52051"/>
            </a:xfrm>
            <a:custGeom>
              <a:avLst/>
              <a:gdLst/>
              <a:ahLst/>
              <a:cxnLst/>
              <a:rect l="l" t="t" r="r" b="b"/>
              <a:pathLst>
                <a:path w="2616" h="2765" extrusionOk="0">
                  <a:moveTo>
                    <a:pt x="1382" y="478"/>
                  </a:moveTo>
                  <a:cubicBezTo>
                    <a:pt x="1527" y="478"/>
                    <a:pt x="1667" y="539"/>
                    <a:pt x="1758" y="649"/>
                  </a:cubicBezTo>
                  <a:cubicBezTo>
                    <a:pt x="1884" y="795"/>
                    <a:pt x="1946" y="984"/>
                    <a:pt x="1946" y="1172"/>
                  </a:cubicBezTo>
                  <a:lnTo>
                    <a:pt x="712" y="1172"/>
                  </a:lnTo>
                  <a:cubicBezTo>
                    <a:pt x="712" y="984"/>
                    <a:pt x="795" y="795"/>
                    <a:pt x="900" y="649"/>
                  </a:cubicBezTo>
                  <a:cubicBezTo>
                    <a:pt x="1010" y="539"/>
                    <a:pt x="1135" y="478"/>
                    <a:pt x="1263" y="478"/>
                  </a:cubicBezTo>
                  <a:cubicBezTo>
                    <a:pt x="1281" y="478"/>
                    <a:pt x="1300" y="479"/>
                    <a:pt x="1319" y="482"/>
                  </a:cubicBezTo>
                  <a:cubicBezTo>
                    <a:pt x="1340" y="479"/>
                    <a:pt x="1361" y="478"/>
                    <a:pt x="1382" y="478"/>
                  </a:cubicBezTo>
                  <a:close/>
                  <a:moveTo>
                    <a:pt x="1340" y="0"/>
                  </a:moveTo>
                  <a:cubicBezTo>
                    <a:pt x="1151" y="0"/>
                    <a:pt x="963" y="42"/>
                    <a:pt x="795" y="105"/>
                  </a:cubicBezTo>
                  <a:cubicBezTo>
                    <a:pt x="628" y="168"/>
                    <a:pt x="482" y="251"/>
                    <a:pt x="377" y="377"/>
                  </a:cubicBezTo>
                  <a:cubicBezTo>
                    <a:pt x="251" y="503"/>
                    <a:pt x="168" y="649"/>
                    <a:pt x="105" y="816"/>
                  </a:cubicBezTo>
                  <a:cubicBezTo>
                    <a:pt x="42" y="1005"/>
                    <a:pt x="21" y="1193"/>
                    <a:pt x="21" y="1381"/>
                  </a:cubicBezTo>
                  <a:cubicBezTo>
                    <a:pt x="0" y="1758"/>
                    <a:pt x="126" y="2114"/>
                    <a:pt x="377" y="2386"/>
                  </a:cubicBezTo>
                  <a:cubicBezTo>
                    <a:pt x="630" y="2638"/>
                    <a:pt x="972" y="2765"/>
                    <a:pt x="1322" y="2765"/>
                  </a:cubicBezTo>
                  <a:cubicBezTo>
                    <a:pt x="1348" y="2765"/>
                    <a:pt x="1375" y="2764"/>
                    <a:pt x="1402" y="2762"/>
                  </a:cubicBezTo>
                  <a:cubicBezTo>
                    <a:pt x="1570" y="2762"/>
                    <a:pt x="1737" y="2741"/>
                    <a:pt x="1904" y="2700"/>
                  </a:cubicBezTo>
                  <a:cubicBezTo>
                    <a:pt x="2030" y="2637"/>
                    <a:pt x="2156" y="2574"/>
                    <a:pt x="2260" y="2511"/>
                  </a:cubicBezTo>
                  <a:cubicBezTo>
                    <a:pt x="2365" y="2448"/>
                    <a:pt x="2428" y="2365"/>
                    <a:pt x="2490" y="2260"/>
                  </a:cubicBezTo>
                  <a:cubicBezTo>
                    <a:pt x="2532" y="2197"/>
                    <a:pt x="2553" y="2135"/>
                    <a:pt x="2553" y="2051"/>
                  </a:cubicBezTo>
                  <a:cubicBezTo>
                    <a:pt x="2553" y="1988"/>
                    <a:pt x="2532" y="1925"/>
                    <a:pt x="2490" y="1884"/>
                  </a:cubicBezTo>
                  <a:cubicBezTo>
                    <a:pt x="2460" y="1853"/>
                    <a:pt x="2418" y="1833"/>
                    <a:pt x="2373" y="1833"/>
                  </a:cubicBezTo>
                  <a:cubicBezTo>
                    <a:pt x="2357" y="1833"/>
                    <a:pt x="2340" y="1836"/>
                    <a:pt x="2323" y="1842"/>
                  </a:cubicBezTo>
                  <a:cubicBezTo>
                    <a:pt x="2312" y="1836"/>
                    <a:pt x="2299" y="1833"/>
                    <a:pt x="2286" y="1833"/>
                  </a:cubicBezTo>
                  <a:cubicBezTo>
                    <a:pt x="2249" y="1833"/>
                    <a:pt x="2207" y="1853"/>
                    <a:pt x="2176" y="1884"/>
                  </a:cubicBezTo>
                  <a:lnTo>
                    <a:pt x="1967" y="2072"/>
                  </a:lnTo>
                  <a:cubicBezTo>
                    <a:pt x="1925" y="2114"/>
                    <a:pt x="1863" y="2156"/>
                    <a:pt x="1800" y="2197"/>
                  </a:cubicBezTo>
                  <a:cubicBezTo>
                    <a:pt x="1737" y="2239"/>
                    <a:pt x="1674" y="2260"/>
                    <a:pt x="1612" y="2281"/>
                  </a:cubicBezTo>
                  <a:cubicBezTo>
                    <a:pt x="1528" y="2302"/>
                    <a:pt x="1444" y="2323"/>
                    <a:pt x="1381" y="2323"/>
                  </a:cubicBezTo>
                  <a:cubicBezTo>
                    <a:pt x="1130" y="2323"/>
                    <a:pt x="900" y="2176"/>
                    <a:pt x="795" y="1967"/>
                  </a:cubicBezTo>
                  <a:cubicBezTo>
                    <a:pt x="733" y="1842"/>
                    <a:pt x="712" y="1695"/>
                    <a:pt x="712" y="1549"/>
                  </a:cubicBezTo>
                  <a:lnTo>
                    <a:pt x="2030" y="1549"/>
                  </a:lnTo>
                  <a:cubicBezTo>
                    <a:pt x="2056" y="1552"/>
                    <a:pt x="2082" y="1554"/>
                    <a:pt x="2108" y="1554"/>
                  </a:cubicBezTo>
                  <a:cubicBezTo>
                    <a:pt x="2228" y="1554"/>
                    <a:pt x="2345" y="1517"/>
                    <a:pt x="2448" y="1465"/>
                  </a:cubicBezTo>
                  <a:cubicBezTo>
                    <a:pt x="2553" y="1402"/>
                    <a:pt x="2616" y="1277"/>
                    <a:pt x="2595" y="1151"/>
                  </a:cubicBezTo>
                  <a:cubicBezTo>
                    <a:pt x="2595" y="963"/>
                    <a:pt x="2553" y="775"/>
                    <a:pt x="2448" y="607"/>
                  </a:cubicBezTo>
                  <a:cubicBezTo>
                    <a:pt x="2365" y="419"/>
                    <a:pt x="2218" y="272"/>
                    <a:pt x="2030" y="168"/>
                  </a:cubicBezTo>
                  <a:cubicBezTo>
                    <a:pt x="1821" y="63"/>
                    <a:pt x="1591" y="0"/>
                    <a:pt x="1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8"/>
            <p:cNvSpPr/>
            <p:nvPr/>
          </p:nvSpPr>
          <p:spPr>
            <a:xfrm>
              <a:off x="6307909" y="3994477"/>
              <a:ext cx="49246" cy="52126"/>
            </a:xfrm>
            <a:custGeom>
              <a:avLst/>
              <a:gdLst/>
              <a:ahLst/>
              <a:cxnLst/>
              <a:rect l="l" t="t" r="r" b="b"/>
              <a:pathLst>
                <a:path w="2616" h="2769" extrusionOk="0">
                  <a:moveTo>
                    <a:pt x="1339" y="465"/>
                  </a:moveTo>
                  <a:cubicBezTo>
                    <a:pt x="1486" y="465"/>
                    <a:pt x="1653" y="527"/>
                    <a:pt x="1758" y="632"/>
                  </a:cubicBezTo>
                  <a:cubicBezTo>
                    <a:pt x="1883" y="799"/>
                    <a:pt x="1946" y="967"/>
                    <a:pt x="1946" y="1155"/>
                  </a:cubicBezTo>
                  <a:lnTo>
                    <a:pt x="714" y="1155"/>
                  </a:lnTo>
                  <a:cubicBezTo>
                    <a:pt x="737" y="956"/>
                    <a:pt x="799" y="795"/>
                    <a:pt x="921" y="653"/>
                  </a:cubicBezTo>
                  <a:cubicBezTo>
                    <a:pt x="1025" y="527"/>
                    <a:pt x="1172" y="465"/>
                    <a:pt x="1339" y="465"/>
                  </a:cubicBezTo>
                  <a:close/>
                  <a:moveTo>
                    <a:pt x="1448" y="0"/>
                  </a:moveTo>
                  <a:cubicBezTo>
                    <a:pt x="1419" y="0"/>
                    <a:pt x="1389" y="2"/>
                    <a:pt x="1360" y="4"/>
                  </a:cubicBezTo>
                  <a:cubicBezTo>
                    <a:pt x="1172" y="4"/>
                    <a:pt x="983" y="25"/>
                    <a:pt x="795" y="109"/>
                  </a:cubicBezTo>
                  <a:cubicBezTo>
                    <a:pt x="628" y="151"/>
                    <a:pt x="502" y="255"/>
                    <a:pt x="377" y="381"/>
                  </a:cubicBezTo>
                  <a:cubicBezTo>
                    <a:pt x="251" y="507"/>
                    <a:pt x="167" y="653"/>
                    <a:pt x="126" y="820"/>
                  </a:cubicBezTo>
                  <a:cubicBezTo>
                    <a:pt x="63" y="1009"/>
                    <a:pt x="21" y="1197"/>
                    <a:pt x="21" y="1385"/>
                  </a:cubicBezTo>
                  <a:cubicBezTo>
                    <a:pt x="0" y="1762"/>
                    <a:pt x="126" y="2118"/>
                    <a:pt x="398" y="2390"/>
                  </a:cubicBezTo>
                  <a:cubicBezTo>
                    <a:pt x="652" y="2625"/>
                    <a:pt x="981" y="2768"/>
                    <a:pt x="1331" y="2768"/>
                  </a:cubicBezTo>
                  <a:cubicBezTo>
                    <a:pt x="1354" y="2768"/>
                    <a:pt x="1378" y="2768"/>
                    <a:pt x="1402" y="2766"/>
                  </a:cubicBezTo>
                  <a:cubicBezTo>
                    <a:pt x="1569" y="2766"/>
                    <a:pt x="1737" y="2745"/>
                    <a:pt x="1904" y="2683"/>
                  </a:cubicBezTo>
                  <a:cubicBezTo>
                    <a:pt x="2051" y="2641"/>
                    <a:pt x="2155" y="2578"/>
                    <a:pt x="2281" y="2494"/>
                  </a:cubicBezTo>
                  <a:cubicBezTo>
                    <a:pt x="2364" y="2432"/>
                    <a:pt x="2427" y="2348"/>
                    <a:pt x="2490" y="2264"/>
                  </a:cubicBezTo>
                  <a:cubicBezTo>
                    <a:pt x="2532" y="2201"/>
                    <a:pt x="2553" y="2118"/>
                    <a:pt x="2574" y="2055"/>
                  </a:cubicBezTo>
                  <a:cubicBezTo>
                    <a:pt x="2574" y="1992"/>
                    <a:pt x="2553" y="1929"/>
                    <a:pt x="2511" y="1888"/>
                  </a:cubicBezTo>
                  <a:cubicBezTo>
                    <a:pt x="2448" y="1846"/>
                    <a:pt x="2385" y="1825"/>
                    <a:pt x="2323" y="1825"/>
                  </a:cubicBezTo>
                  <a:cubicBezTo>
                    <a:pt x="2281" y="1825"/>
                    <a:pt x="2218" y="1846"/>
                    <a:pt x="2176" y="1867"/>
                  </a:cubicBezTo>
                  <a:cubicBezTo>
                    <a:pt x="2092" y="1950"/>
                    <a:pt x="2030" y="2013"/>
                    <a:pt x="1967" y="2055"/>
                  </a:cubicBezTo>
                  <a:cubicBezTo>
                    <a:pt x="1925" y="2118"/>
                    <a:pt x="1862" y="2160"/>
                    <a:pt x="1800" y="2201"/>
                  </a:cubicBezTo>
                  <a:cubicBezTo>
                    <a:pt x="1737" y="2243"/>
                    <a:pt x="1674" y="2264"/>
                    <a:pt x="1611" y="2285"/>
                  </a:cubicBezTo>
                  <a:cubicBezTo>
                    <a:pt x="1528" y="2306"/>
                    <a:pt x="1465" y="2306"/>
                    <a:pt x="1381" y="2306"/>
                  </a:cubicBezTo>
                  <a:cubicBezTo>
                    <a:pt x="1276" y="2306"/>
                    <a:pt x="1151" y="2285"/>
                    <a:pt x="1046" y="2222"/>
                  </a:cubicBezTo>
                  <a:cubicBezTo>
                    <a:pt x="942" y="2160"/>
                    <a:pt x="858" y="2076"/>
                    <a:pt x="816" y="1971"/>
                  </a:cubicBezTo>
                  <a:cubicBezTo>
                    <a:pt x="753" y="1846"/>
                    <a:pt x="711" y="1699"/>
                    <a:pt x="711" y="1553"/>
                  </a:cubicBezTo>
                  <a:lnTo>
                    <a:pt x="2051" y="1553"/>
                  </a:lnTo>
                  <a:cubicBezTo>
                    <a:pt x="2197" y="1553"/>
                    <a:pt x="2323" y="1532"/>
                    <a:pt x="2469" y="1469"/>
                  </a:cubicBezTo>
                  <a:cubicBezTo>
                    <a:pt x="2574" y="1406"/>
                    <a:pt x="2616" y="1281"/>
                    <a:pt x="2616" y="1155"/>
                  </a:cubicBezTo>
                  <a:cubicBezTo>
                    <a:pt x="2595" y="946"/>
                    <a:pt x="2553" y="758"/>
                    <a:pt x="2469" y="590"/>
                  </a:cubicBezTo>
                  <a:cubicBezTo>
                    <a:pt x="2364" y="423"/>
                    <a:pt x="2218" y="276"/>
                    <a:pt x="2030" y="172"/>
                  </a:cubicBezTo>
                  <a:cubicBezTo>
                    <a:pt x="1847" y="62"/>
                    <a:pt x="1648" y="0"/>
                    <a:pt x="1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8"/>
            <p:cNvSpPr/>
            <p:nvPr/>
          </p:nvSpPr>
          <p:spPr>
            <a:xfrm>
              <a:off x="6361861" y="3994741"/>
              <a:ext cx="50432" cy="70820"/>
            </a:xfrm>
            <a:custGeom>
              <a:avLst/>
              <a:gdLst/>
              <a:ahLst/>
              <a:cxnLst/>
              <a:rect l="l" t="t" r="r" b="b"/>
              <a:pathLst>
                <a:path w="2679" h="3762" extrusionOk="0">
                  <a:moveTo>
                    <a:pt x="1361" y="493"/>
                  </a:moveTo>
                  <a:cubicBezTo>
                    <a:pt x="1465" y="493"/>
                    <a:pt x="1591" y="534"/>
                    <a:pt x="1675" y="597"/>
                  </a:cubicBezTo>
                  <a:cubicBezTo>
                    <a:pt x="1779" y="681"/>
                    <a:pt x="1863" y="785"/>
                    <a:pt x="1905" y="890"/>
                  </a:cubicBezTo>
                  <a:cubicBezTo>
                    <a:pt x="1967" y="1037"/>
                    <a:pt x="1988" y="1204"/>
                    <a:pt x="1988" y="1371"/>
                  </a:cubicBezTo>
                  <a:cubicBezTo>
                    <a:pt x="1988" y="1518"/>
                    <a:pt x="1967" y="1685"/>
                    <a:pt x="1905" y="1832"/>
                  </a:cubicBezTo>
                  <a:cubicBezTo>
                    <a:pt x="1863" y="1957"/>
                    <a:pt x="1779" y="2062"/>
                    <a:pt x="1675" y="2125"/>
                  </a:cubicBezTo>
                  <a:cubicBezTo>
                    <a:pt x="1570" y="2187"/>
                    <a:pt x="1465" y="2229"/>
                    <a:pt x="1361" y="2229"/>
                  </a:cubicBezTo>
                  <a:cubicBezTo>
                    <a:pt x="1172" y="2229"/>
                    <a:pt x="1005" y="2146"/>
                    <a:pt x="879" y="1999"/>
                  </a:cubicBezTo>
                  <a:cubicBezTo>
                    <a:pt x="754" y="1832"/>
                    <a:pt x="670" y="1601"/>
                    <a:pt x="691" y="1371"/>
                  </a:cubicBezTo>
                  <a:cubicBezTo>
                    <a:pt x="670" y="1141"/>
                    <a:pt x="733" y="911"/>
                    <a:pt x="879" y="723"/>
                  </a:cubicBezTo>
                  <a:cubicBezTo>
                    <a:pt x="1005" y="576"/>
                    <a:pt x="1172" y="493"/>
                    <a:pt x="1361" y="493"/>
                  </a:cubicBezTo>
                  <a:close/>
                  <a:moveTo>
                    <a:pt x="335" y="1"/>
                  </a:moveTo>
                  <a:cubicBezTo>
                    <a:pt x="252" y="1"/>
                    <a:pt x="168" y="32"/>
                    <a:pt x="105" y="95"/>
                  </a:cubicBezTo>
                  <a:cubicBezTo>
                    <a:pt x="42" y="179"/>
                    <a:pt x="1" y="283"/>
                    <a:pt x="22" y="388"/>
                  </a:cubicBezTo>
                  <a:lnTo>
                    <a:pt x="22" y="3296"/>
                  </a:lnTo>
                  <a:cubicBezTo>
                    <a:pt x="1" y="3422"/>
                    <a:pt x="22" y="3526"/>
                    <a:pt x="84" y="3631"/>
                  </a:cubicBezTo>
                  <a:cubicBezTo>
                    <a:pt x="119" y="3718"/>
                    <a:pt x="198" y="3762"/>
                    <a:pt x="283" y="3762"/>
                  </a:cubicBezTo>
                  <a:cubicBezTo>
                    <a:pt x="301" y="3762"/>
                    <a:pt x="318" y="3760"/>
                    <a:pt x="335" y="3757"/>
                  </a:cubicBezTo>
                  <a:cubicBezTo>
                    <a:pt x="545" y="3757"/>
                    <a:pt x="670" y="3610"/>
                    <a:pt x="670" y="3317"/>
                  </a:cubicBezTo>
                  <a:lnTo>
                    <a:pt x="670" y="2292"/>
                  </a:lnTo>
                  <a:cubicBezTo>
                    <a:pt x="775" y="2418"/>
                    <a:pt x="900" y="2543"/>
                    <a:pt x="1047" y="2627"/>
                  </a:cubicBezTo>
                  <a:cubicBezTo>
                    <a:pt x="1193" y="2710"/>
                    <a:pt x="1361" y="2752"/>
                    <a:pt x="1528" y="2752"/>
                  </a:cubicBezTo>
                  <a:cubicBezTo>
                    <a:pt x="1695" y="2752"/>
                    <a:pt x="1842" y="2710"/>
                    <a:pt x="1988" y="2648"/>
                  </a:cubicBezTo>
                  <a:cubicBezTo>
                    <a:pt x="2114" y="2585"/>
                    <a:pt x="2239" y="2501"/>
                    <a:pt x="2344" y="2397"/>
                  </a:cubicBezTo>
                  <a:cubicBezTo>
                    <a:pt x="2449" y="2250"/>
                    <a:pt x="2532" y="2104"/>
                    <a:pt x="2595" y="1957"/>
                  </a:cubicBezTo>
                  <a:cubicBezTo>
                    <a:pt x="2658" y="1769"/>
                    <a:pt x="2679" y="1560"/>
                    <a:pt x="2679" y="1371"/>
                  </a:cubicBezTo>
                  <a:cubicBezTo>
                    <a:pt x="2679" y="1120"/>
                    <a:pt x="2637" y="869"/>
                    <a:pt x="2511" y="639"/>
                  </a:cubicBezTo>
                  <a:cubicBezTo>
                    <a:pt x="2344" y="241"/>
                    <a:pt x="1947" y="11"/>
                    <a:pt x="1528" y="11"/>
                  </a:cubicBezTo>
                  <a:cubicBezTo>
                    <a:pt x="1499" y="8"/>
                    <a:pt x="1471" y="6"/>
                    <a:pt x="1444" y="6"/>
                  </a:cubicBezTo>
                  <a:cubicBezTo>
                    <a:pt x="1310" y="6"/>
                    <a:pt x="1189" y="47"/>
                    <a:pt x="1068" y="116"/>
                  </a:cubicBezTo>
                  <a:cubicBezTo>
                    <a:pt x="900" y="200"/>
                    <a:pt x="775" y="325"/>
                    <a:pt x="670" y="472"/>
                  </a:cubicBezTo>
                  <a:lnTo>
                    <a:pt x="670" y="388"/>
                  </a:lnTo>
                  <a:lnTo>
                    <a:pt x="649" y="367"/>
                  </a:lnTo>
                  <a:cubicBezTo>
                    <a:pt x="670" y="262"/>
                    <a:pt x="628" y="179"/>
                    <a:pt x="566" y="95"/>
                  </a:cubicBezTo>
                  <a:cubicBezTo>
                    <a:pt x="503" y="32"/>
                    <a:pt x="419" y="1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6417790" y="3976236"/>
              <a:ext cx="13818" cy="70726"/>
            </a:xfrm>
            <a:custGeom>
              <a:avLst/>
              <a:gdLst/>
              <a:ahLst/>
              <a:cxnLst/>
              <a:rect l="l" t="t" r="r" b="b"/>
              <a:pathLst>
                <a:path w="734" h="3757" extrusionOk="0">
                  <a:moveTo>
                    <a:pt x="380" y="0"/>
                  </a:moveTo>
                  <a:cubicBezTo>
                    <a:pt x="294" y="0"/>
                    <a:pt x="210" y="32"/>
                    <a:pt x="147" y="95"/>
                  </a:cubicBezTo>
                  <a:cubicBezTo>
                    <a:pt x="1" y="220"/>
                    <a:pt x="1" y="450"/>
                    <a:pt x="147" y="576"/>
                  </a:cubicBezTo>
                  <a:cubicBezTo>
                    <a:pt x="210" y="639"/>
                    <a:pt x="294" y="660"/>
                    <a:pt x="398" y="660"/>
                  </a:cubicBezTo>
                  <a:lnTo>
                    <a:pt x="377" y="680"/>
                  </a:lnTo>
                  <a:cubicBezTo>
                    <a:pt x="482" y="680"/>
                    <a:pt x="566" y="660"/>
                    <a:pt x="628" y="597"/>
                  </a:cubicBezTo>
                  <a:cubicBezTo>
                    <a:pt x="691" y="534"/>
                    <a:pt x="733" y="450"/>
                    <a:pt x="712" y="346"/>
                  </a:cubicBezTo>
                  <a:cubicBezTo>
                    <a:pt x="733" y="262"/>
                    <a:pt x="691" y="157"/>
                    <a:pt x="628" y="95"/>
                  </a:cubicBezTo>
                  <a:cubicBezTo>
                    <a:pt x="555" y="32"/>
                    <a:pt x="466" y="0"/>
                    <a:pt x="380" y="0"/>
                  </a:cubicBezTo>
                  <a:close/>
                  <a:moveTo>
                    <a:pt x="377" y="994"/>
                  </a:moveTo>
                  <a:cubicBezTo>
                    <a:pt x="294" y="994"/>
                    <a:pt x="189" y="1036"/>
                    <a:pt x="126" y="1099"/>
                  </a:cubicBezTo>
                  <a:cubicBezTo>
                    <a:pt x="64" y="1183"/>
                    <a:pt x="43" y="1287"/>
                    <a:pt x="43" y="1413"/>
                  </a:cubicBezTo>
                  <a:lnTo>
                    <a:pt x="43" y="3338"/>
                  </a:lnTo>
                  <a:cubicBezTo>
                    <a:pt x="43" y="3463"/>
                    <a:pt x="64" y="3568"/>
                    <a:pt x="126" y="3652"/>
                  </a:cubicBezTo>
                  <a:cubicBezTo>
                    <a:pt x="189" y="3714"/>
                    <a:pt x="294" y="3756"/>
                    <a:pt x="377" y="3756"/>
                  </a:cubicBezTo>
                  <a:cubicBezTo>
                    <a:pt x="461" y="3756"/>
                    <a:pt x="566" y="3714"/>
                    <a:pt x="628" y="3652"/>
                  </a:cubicBezTo>
                  <a:cubicBezTo>
                    <a:pt x="691" y="3568"/>
                    <a:pt x="733" y="3463"/>
                    <a:pt x="712" y="3338"/>
                  </a:cubicBezTo>
                  <a:lnTo>
                    <a:pt x="712" y="1392"/>
                  </a:lnTo>
                  <a:cubicBezTo>
                    <a:pt x="733" y="1287"/>
                    <a:pt x="691" y="1183"/>
                    <a:pt x="628" y="1099"/>
                  </a:cubicBezTo>
                  <a:cubicBezTo>
                    <a:pt x="566" y="1036"/>
                    <a:pt x="461" y="994"/>
                    <a:pt x="377" y="9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6441435" y="3975652"/>
              <a:ext cx="44521" cy="71309"/>
            </a:xfrm>
            <a:custGeom>
              <a:avLst/>
              <a:gdLst/>
              <a:ahLst/>
              <a:cxnLst/>
              <a:rect l="l" t="t" r="r" b="b"/>
              <a:pathLst>
                <a:path w="2365" h="3788" extrusionOk="0">
                  <a:moveTo>
                    <a:pt x="356" y="0"/>
                  </a:moveTo>
                  <a:cubicBezTo>
                    <a:pt x="251" y="0"/>
                    <a:pt x="168" y="42"/>
                    <a:pt x="105" y="126"/>
                  </a:cubicBezTo>
                  <a:cubicBezTo>
                    <a:pt x="42" y="230"/>
                    <a:pt x="0" y="335"/>
                    <a:pt x="0" y="460"/>
                  </a:cubicBezTo>
                  <a:lnTo>
                    <a:pt x="0" y="3348"/>
                  </a:lnTo>
                  <a:cubicBezTo>
                    <a:pt x="0" y="3473"/>
                    <a:pt x="42" y="3578"/>
                    <a:pt x="105" y="3662"/>
                  </a:cubicBezTo>
                  <a:cubicBezTo>
                    <a:pt x="168" y="3724"/>
                    <a:pt x="251" y="3766"/>
                    <a:pt x="356" y="3766"/>
                  </a:cubicBezTo>
                  <a:cubicBezTo>
                    <a:pt x="440" y="3766"/>
                    <a:pt x="523" y="3724"/>
                    <a:pt x="586" y="3662"/>
                  </a:cubicBezTo>
                  <a:cubicBezTo>
                    <a:pt x="649" y="3578"/>
                    <a:pt x="691" y="3473"/>
                    <a:pt x="691" y="3369"/>
                  </a:cubicBezTo>
                  <a:lnTo>
                    <a:pt x="691" y="2825"/>
                  </a:lnTo>
                  <a:lnTo>
                    <a:pt x="1067" y="2469"/>
                  </a:lnTo>
                  <a:lnTo>
                    <a:pt x="1653" y="3452"/>
                  </a:lnTo>
                  <a:lnTo>
                    <a:pt x="1653" y="3473"/>
                  </a:lnTo>
                  <a:cubicBezTo>
                    <a:pt x="1716" y="3557"/>
                    <a:pt x="1779" y="3641"/>
                    <a:pt x="1841" y="3704"/>
                  </a:cubicBezTo>
                  <a:cubicBezTo>
                    <a:pt x="1904" y="3766"/>
                    <a:pt x="1967" y="3787"/>
                    <a:pt x="2030" y="3787"/>
                  </a:cubicBezTo>
                  <a:cubicBezTo>
                    <a:pt x="2134" y="3787"/>
                    <a:pt x="2218" y="3745"/>
                    <a:pt x="2260" y="3683"/>
                  </a:cubicBezTo>
                  <a:cubicBezTo>
                    <a:pt x="2323" y="3620"/>
                    <a:pt x="2365" y="3515"/>
                    <a:pt x="2365" y="3432"/>
                  </a:cubicBezTo>
                  <a:cubicBezTo>
                    <a:pt x="2365" y="3369"/>
                    <a:pt x="2344" y="3327"/>
                    <a:pt x="2323" y="3306"/>
                  </a:cubicBezTo>
                  <a:cubicBezTo>
                    <a:pt x="2302" y="3264"/>
                    <a:pt x="2260" y="3201"/>
                    <a:pt x="2218" y="3118"/>
                  </a:cubicBezTo>
                  <a:lnTo>
                    <a:pt x="1528" y="2030"/>
                  </a:lnTo>
                  <a:lnTo>
                    <a:pt x="1904" y="1695"/>
                  </a:lnTo>
                  <a:cubicBezTo>
                    <a:pt x="2072" y="1527"/>
                    <a:pt x="2155" y="1402"/>
                    <a:pt x="2155" y="1297"/>
                  </a:cubicBezTo>
                  <a:cubicBezTo>
                    <a:pt x="2155" y="1214"/>
                    <a:pt x="2134" y="1151"/>
                    <a:pt x="2072" y="1088"/>
                  </a:cubicBezTo>
                  <a:cubicBezTo>
                    <a:pt x="2016" y="1033"/>
                    <a:pt x="1944" y="1007"/>
                    <a:pt x="1869" y="1007"/>
                  </a:cubicBezTo>
                  <a:cubicBezTo>
                    <a:pt x="1802" y="1007"/>
                    <a:pt x="1733" y="1028"/>
                    <a:pt x="1674" y="1067"/>
                  </a:cubicBezTo>
                  <a:cubicBezTo>
                    <a:pt x="1611" y="1130"/>
                    <a:pt x="1528" y="1193"/>
                    <a:pt x="1465" y="1276"/>
                  </a:cubicBezTo>
                  <a:lnTo>
                    <a:pt x="691" y="2071"/>
                  </a:lnTo>
                  <a:lnTo>
                    <a:pt x="691" y="419"/>
                  </a:lnTo>
                  <a:cubicBezTo>
                    <a:pt x="712" y="314"/>
                    <a:pt x="670" y="188"/>
                    <a:pt x="607" y="105"/>
                  </a:cubicBezTo>
                  <a:cubicBezTo>
                    <a:pt x="544" y="42"/>
                    <a:pt x="440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6493034" y="4032372"/>
              <a:ext cx="14985" cy="14194"/>
            </a:xfrm>
            <a:custGeom>
              <a:avLst/>
              <a:gdLst/>
              <a:ahLst/>
              <a:cxnLst/>
              <a:rect l="l" t="t" r="r" b="b"/>
              <a:pathLst>
                <a:path w="796" h="754" extrusionOk="0">
                  <a:moveTo>
                    <a:pt x="377" y="0"/>
                  </a:moveTo>
                  <a:cubicBezTo>
                    <a:pt x="293" y="0"/>
                    <a:pt x="188" y="42"/>
                    <a:pt x="126" y="126"/>
                  </a:cubicBezTo>
                  <a:cubicBezTo>
                    <a:pt x="42" y="188"/>
                    <a:pt x="21" y="272"/>
                    <a:pt x="21" y="377"/>
                  </a:cubicBezTo>
                  <a:cubicBezTo>
                    <a:pt x="0" y="481"/>
                    <a:pt x="42" y="586"/>
                    <a:pt x="126" y="649"/>
                  </a:cubicBezTo>
                  <a:cubicBezTo>
                    <a:pt x="186" y="709"/>
                    <a:pt x="286" y="750"/>
                    <a:pt x="387" y="753"/>
                  </a:cubicBezTo>
                  <a:lnTo>
                    <a:pt x="387" y="753"/>
                  </a:lnTo>
                  <a:cubicBezTo>
                    <a:pt x="487" y="750"/>
                    <a:pt x="568" y="709"/>
                    <a:pt x="649" y="649"/>
                  </a:cubicBezTo>
                  <a:cubicBezTo>
                    <a:pt x="795" y="502"/>
                    <a:pt x="795" y="272"/>
                    <a:pt x="649" y="105"/>
                  </a:cubicBezTo>
                  <a:cubicBezTo>
                    <a:pt x="565" y="42"/>
                    <a:pt x="481" y="0"/>
                    <a:pt x="377" y="0"/>
                  </a:cubicBezTo>
                  <a:close/>
                  <a:moveTo>
                    <a:pt x="387" y="753"/>
                  </a:moveTo>
                  <a:cubicBezTo>
                    <a:pt x="384" y="753"/>
                    <a:pt x="380" y="753"/>
                    <a:pt x="377" y="753"/>
                  </a:cubicBezTo>
                  <a:lnTo>
                    <a:pt x="398" y="753"/>
                  </a:lnTo>
                  <a:cubicBezTo>
                    <a:pt x="394" y="753"/>
                    <a:pt x="391" y="753"/>
                    <a:pt x="387" y="7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8"/>
            <p:cNvSpPr/>
            <p:nvPr/>
          </p:nvSpPr>
          <p:spPr>
            <a:xfrm>
              <a:off x="6515473" y="3994082"/>
              <a:ext cx="48474" cy="52126"/>
            </a:xfrm>
            <a:custGeom>
              <a:avLst/>
              <a:gdLst/>
              <a:ahLst/>
              <a:cxnLst/>
              <a:rect l="l" t="t" r="r" b="b"/>
              <a:pathLst>
                <a:path w="2575" h="2769" extrusionOk="0">
                  <a:moveTo>
                    <a:pt x="1347" y="0"/>
                  </a:moveTo>
                  <a:cubicBezTo>
                    <a:pt x="1097" y="0"/>
                    <a:pt x="852" y="60"/>
                    <a:pt x="629" y="172"/>
                  </a:cubicBezTo>
                  <a:cubicBezTo>
                    <a:pt x="440" y="297"/>
                    <a:pt x="273" y="465"/>
                    <a:pt x="168" y="674"/>
                  </a:cubicBezTo>
                  <a:cubicBezTo>
                    <a:pt x="64" y="904"/>
                    <a:pt x="1" y="1155"/>
                    <a:pt x="22" y="1406"/>
                  </a:cubicBezTo>
                  <a:cubicBezTo>
                    <a:pt x="1" y="1783"/>
                    <a:pt x="126" y="2139"/>
                    <a:pt x="357" y="2390"/>
                  </a:cubicBezTo>
                  <a:cubicBezTo>
                    <a:pt x="609" y="2642"/>
                    <a:pt x="934" y="2769"/>
                    <a:pt x="1264" y="2769"/>
                  </a:cubicBezTo>
                  <a:cubicBezTo>
                    <a:pt x="1289" y="2769"/>
                    <a:pt x="1315" y="2768"/>
                    <a:pt x="1340" y="2766"/>
                  </a:cubicBezTo>
                  <a:cubicBezTo>
                    <a:pt x="1528" y="2766"/>
                    <a:pt x="1696" y="2745"/>
                    <a:pt x="1863" y="2683"/>
                  </a:cubicBezTo>
                  <a:cubicBezTo>
                    <a:pt x="2009" y="2641"/>
                    <a:pt x="2135" y="2557"/>
                    <a:pt x="2261" y="2473"/>
                  </a:cubicBezTo>
                  <a:cubicBezTo>
                    <a:pt x="2344" y="2411"/>
                    <a:pt x="2428" y="2306"/>
                    <a:pt x="2491" y="2222"/>
                  </a:cubicBezTo>
                  <a:cubicBezTo>
                    <a:pt x="2533" y="2139"/>
                    <a:pt x="2574" y="2034"/>
                    <a:pt x="2574" y="1950"/>
                  </a:cubicBezTo>
                  <a:lnTo>
                    <a:pt x="2574" y="1929"/>
                  </a:lnTo>
                  <a:cubicBezTo>
                    <a:pt x="2574" y="1846"/>
                    <a:pt x="2554" y="1783"/>
                    <a:pt x="2491" y="1720"/>
                  </a:cubicBezTo>
                  <a:cubicBezTo>
                    <a:pt x="2445" y="1663"/>
                    <a:pt x="2367" y="1630"/>
                    <a:pt x="2289" y="1630"/>
                  </a:cubicBezTo>
                  <a:cubicBezTo>
                    <a:pt x="2225" y="1630"/>
                    <a:pt x="2161" y="1652"/>
                    <a:pt x="2114" y="1699"/>
                  </a:cubicBezTo>
                  <a:cubicBezTo>
                    <a:pt x="2051" y="1741"/>
                    <a:pt x="2009" y="1804"/>
                    <a:pt x="1989" y="1867"/>
                  </a:cubicBezTo>
                  <a:cubicBezTo>
                    <a:pt x="1926" y="1992"/>
                    <a:pt x="1821" y="2097"/>
                    <a:pt x="1717" y="2160"/>
                  </a:cubicBezTo>
                  <a:cubicBezTo>
                    <a:pt x="1607" y="2221"/>
                    <a:pt x="1483" y="2253"/>
                    <a:pt x="1357" y="2253"/>
                  </a:cubicBezTo>
                  <a:cubicBezTo>
                    <a:pt x="1267" y="2253"/>
                    <a:pt x="1176" y="2236"/>
                    <a:pt x="1089" y="2201"/>
                  </a:cubicBezTo>
                  <a:cubicBezTo>
                    <a:pt x="1005" y="2160"/>
                    <a:pt x="942" y="2097"/>
                    <a:pt x="880" y="2034"/>
                  </a:cubicBezTo>
                  <a:cubicBezTo>
                    <a:pt x="817" y="1950"/>
                    <a:pt x="775" y="1867"/>
                    <a:pt x="733" y="1762"/>
                  </a:cubicBezTo>
                  <a:cubicBezTo>
                    <a:pt x="712" y="1657"/>
                    <a:pt x="691" y="1532"/>
                    <a:pt x="691" y="1406"/>
                  </a:cubicBezTo>
                  <a:cubicBezTo>
                    <a:pt x="670" y="1176"/>
                    <a:pt x="754" y="946"/>
                    <a:pt x="880" y="758"/>
                  </a:cubicBezTo>
                  <a:cubicBezTo>
                    <a:pt x="1009" y="616"/>
                    <a:pt x="1185" y="538"/>
                    <a:pt x="1365" y="538"/>
                  </a:cubicBezTo>
                  <a:cubicBezTo>
                    <a:pt x="1478" y="538"/>
                    <a:pt x="1591" y="568"/>
                    <a:pt x="1696" y="632"/>
                  </a:cubicBezTo>
                  <a:cubicBezTo>
                    <a:pt x="1800" y="716"/>
                    <a:pt x="1905" y="800"/>
                    <a:pt x="1968" y="904"/>
                  </a:cubicBezTo>
                  <a:cubicBezTo>
                    <a:pt x="1989" y="967"/>
                    <a:pt x="2051" y="1009"/>
                    <a:pt x="2093" y="1051"/>
                  </a:cubicBezTo>
                  <a:cubicBezTo>
                    <a:pt x="2135" y="1092"/>
                    <a:pt x="2177" y="1092"/>
                    <a:pt x="2240" y="1092"/>
                  </a:cubicBezTo>
                  <a:cubicBezTo>
                    <a:pt x="2323" y="1092"/>
                    <a:pt x="2386" y="1072"/>
                    <a:pt x="2449" y="1009"/>
                  </a:cubicBezTo>
                  <a:cubicBezTo>
                    <a:pt x="2512" y="967"/>
                    <a:pt x="2554" y="883"/>
                    <a:pt x="2533" y="800"/>
                  </a:cubicBezTo>
                  <a:cubicBezTo>
                    <a:pt x="2533" y="716"/>
                    <a:pt x="2512" y="611"/>
                    <a:pt x="2449" y="548"/>
                  </a:cubicBezTo>
                  <a:cubicBezTo>
                    <a:pt x="2407" y="444"/>
                    <a:pt x="2323" y="360"/>
                    <a:pt x="2219" y="276"/>
                  </a:cubicBezTo>
                  <a:cubicBezTo>
                    <a:pt x="2114" y="193"/>
                    <a:pt x="1989" y="130"/>
                    <a:pt x="1863" y="88"/>
                  </a:cubicBezTo>
                  <a:cubicBezTo>
                    <a:pt x="1693" y="28"/>
                    <a:pt x="1519" y="0"/>
                    <a:pt x="1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8"/>
            <p:cNvSpPr/>
            <p:nvPr/>
          </p:nvSpPr>
          <p:spPr>
            <a:xfrm>
              <a:off x="6567863" y="3994553"/>
              <a:ext cx="51223" cy="52013"/>
            </a:xfrm>
            <a:custGeom>
              <a:avLst/>
              <a:gdLst/>
              <a:ahLst/>
              <a:cxnLst/>
              <a:rect l="l" t="t" r="r" b="b"/>
              <a:pathLst>
                <a:path w="2721" h="2763" extrusionOk="0">
                  <a:moveTo>
                    <a:pt x="1382" y="503"/>
                  </a:moveTo>
                  <a:cubicBezTo>
                    <a:pt x="1570" y="503"/>
                    <a:pt x="1737" y="586"/>
                    <a:pt x="1863" y="733"/>
                  </a:cubicBezTo>
                  <a:cubicBezTo>
                    <a:pt x="1988" y="921"/>
                    <a:pt x="2051" y="1151"/>
                    <a:pt x="2030" y="1381"/>
                  </a:cubicBezTo>
                  <a:lnTo>
                    <a:pt x="2051" y="1402"/>
                  </a:lnTo>
                  <a:cubicBezTo>
                    <a:pt x="2051" y="1632"/>
                    <a:pt x="1988" y="1863"/>
                    <a:pt x="1863" y="2051"/>
                  </a:cubicBezTo>
                  <a:cubicBezTo>
                    <a:pt x="1737" y="2176"/>
                    <a:pt x="1549" y="2260"/>
                    <a:pt x="1382" y="2260"/>
                  </a:cubicBezTo>
                  <a:cubicBezTo>
                    <a:pt x="1235" y="2260"/>
                    <a:pt x="1131" y="2218"/>
                    <a:pt x="1026" y="2156"/>
                  </a:cubicBezTo>
                  <a:cubicBezTo>
                    <a:pt x="921" y="2072"/>
                    <a:pt x="838" y="1967"/>
                    <a:pt x="796" y="1842"/>
                  </a:cubicBezTo>
                  <a:cubicBezTo>
                    <a:pt x="733" y="1695"/>
                    <a:pt x="712" y="1528"/>
                    <a:pt x="712" y="1381"/>
                  </a:cubicBezTo>
                  <a:cubicBezTo>
                    <a:pt x="712" y="1214"/>
                    <a:pt x="733" y="1067"/>
                    <a:pt x="796" y="900"/>
                  </a:cubicBezTo>
                  <a:cubicBezTo>
                    <a:pt x="838" y="775"/>
                    <a:pt x="921" y="670"/>
                    <a:pt x="1026" y="607"/>
                  </a:cubicBezTo>
                  <a:cubicBezTo>
                    <a:pt x="1131" y="523"/>
                    <a:pt x="1256" y="503"/>
                    <a:pt x="1382" y="503"/>
                  </a:cubicBezTo>
                  <a:close/>
                  <a:moveTo>
                    <a:pt x="1361" y="0"/>
                  </a:moveTo>
                  <a:cubicBezTo>
                    <a:pt x="1172" y="0"/>
                    <a:pt x="984" y="42"/>
                    <a:pt x="796" y="105"/>
                  </a:cubicBezTo>
                  <a:cubicBezTo>
                    <a:pt x="482" y="231"/>
                    <a:pt x="231" y="482"/>
                    <a:pt x="105" y="816"/>
                  </a:cubicBezTo>
                  <a:cubicBezTo>
                    <a:pt x="43" y="1005"/>
                    <a:pt x="1" y="1193"/>
                    <a:pt x="1" y="1381"/>
                  </a:cubicBezTo>
                  <a:cubicBezTo>
                    <a:pt x="1" y="1570"/>
                    <a:pt x="43" y="1758"/>
                    <a:pt x="105" y="1946"/>
                  </a:cubicBezTo>
                  <a:cubicBezTo>
                    <a:pt x="168" y="2114"/>
                    <a:pt x="252" y="2260"/>
                    <a:pt x="377" y="2386"/>
                  </a:cubicBezTo>
                  <a:cubicBezTo>
                    <a:pt x="503" y="2511"/>
                    <a:pt x="649" y="2595"/>
                    <a:pt x="796" y="2658"/>
                  </a:cubicBezTo>
                  <a:cubicBezTo>
                    <a:pt x="984" y="2741"/>
                    <a:pt x="1172" y="2762"/>
                    <a:pt x="1361" y="2762"/>
                  </a:cubicBezTo>
                  <a:cubicBezTo>
                    <a:pt x="1549" y="2762"/>
                    <a:pt x="1737" y="2741"/>
                    <a:pt x="1926" y="2658"/>
                  </a:cubicBezTo>
                  <a:cubicBezTo>
                    <a:pt x="2239" y="2532"/>
                    <a:pt x="2491" y="2281"/>
                    <a:pt x="2616" y="1946"/>
                  </a:cubicBezTo>
                  <a:cubicBezTo>
                    <a:pt x="2679" y="1758"/>
                    <a:pt x="2721" y="1570"/>
                    <a:pt x="2721" y="1381"/>
                  </a:cubicBezTo>
                  <a:lnTo>
                    <a:pt x="2700" y="1381"/>
                  </a:lnTo>
                  <a:cubicBezTo>
                    <a:pt x="2700" y="1193"/>
                    <a:pt x="2679" y="1005"/>
                    <a:pt x="2616" y="816"/>
                  </a:cubicBezTo>
                  <a:cubicBezTo>
                    <a:pt x="2553" y="670"/>
                    <a:pt x="2470" y="523"/>
                    <a:pt x="2344" y="398"/>
                  </a:cubicBezTo>
                  <a:cubicBezTo>
                    <a:pt x="2219" y="272"/>
                    <a:pt x="2072" y="168"/>
                    <a:pt x="1926" y="105"/>
                  </a:cubicBezTo>
                  <a:cubicBezTo>
                    <a:pt x="1737" y="42"/>
                    <a:pt x="1549" y="0"/>
                    <a:pt x="1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6624188" y="3994553"/>
              <a:ext cx="73286" cy="52108"/>
            </a:xfrm>
            <a:custGeom>
              <a:avLst/>
              <a:gdLst/>
              <a:ahLst/>
              <a:cxnLst/>
              <a:rect l="l" t="t" r="r" b="b"/>
              <a:pathLst>
                <a:path w="3893" h="2768" extrusionOk="0">
                  <a:moveTo>
                    <a:pt x="336" y="0"/>
                  </a:moveTo>
                  <a:cubicBezTo>
                    <a:pt x="231" y="0"/>
                    <a:pt x="147" y="42"/>
                    <a:pt x="105" y="105"/>
                  </a:cubicBezTo>
                  <a:cubicBezTo>
                    <a:pt x="22" y="189"/>
                    <a:pt x="1" y="293"/>
                    <a:pt x="1" y="398"/>
                  </a:cubicBezTo>
                  <a:lnTo>
                    <a:pt x="1" y="2344"/>
                  </a:lnTo>
                  <a:cubicBezTo>
                    <a:pt x="1" y="2448"/>
                    <a:pt x="43" y="2574"/>
                    <a:pt x="105" y="2658"/>
                  </a:cubicBezTo>
                  <a:cubicBezTo>
                    <a:pt x="179" y="2731"/>
                    <a:pt x="273" y="2768"/>
                    <a:pt x="364" y="2768"/>
                  </a:cubicBezTo>
                  <a:cubicBezTo>
                    <a:pt x="456" y="2768"/>
                    <a:pt x="545" y="2731"/>
                    <a:pt x="608" y="2658"/>
                  </a:cubicBezTo>
                  <a:cubicBezTo>
                    <a:pt x="670" y="2574"/>
                    <a:pt x="712" y="2448"/>
                    <a:pt x="712" y="2344"/>
                  </a:cubicBezTo>
                  <a:lnTo>
                    <a:pt x="712" y="1423"/>
                  </a:lnTo>
                  <a:cubicBezTo>
                    <a:pt x="691" y="1193"/>
                    <a:pt x="733" y="963"/>
                    <a:pt x="817" y="775"/>
                  </a:cubicBezTo>
                  <a:cubicBezTo>
                    <a:pt x="888" y="632"/>
                    <a:pt x="1020" y="535"/>
                    <a:pt x="1173" y="535"/>
                  </a:cubicBezTo>
                  <a:cubicBezTo>
                    <a:pt x="1200" y="535"/>
                    <a:pt x="1228" y="538"/>
                    <a:pt x="1256" y="544"/>
                  </a:cubicBezTo>
                  <a:cubicBezTo>
                    <a:pt x="1271" y="541"/>
                    <a:pt x="1286" y="539"/>
                    <a:pt x="1301" y="539"/>
                  </a:cubicBezTo>
                  <a:cubicBezTo>
                    <a:pt x="1369" y="539"/>
                    <a:pt x="1435" y="576"/>
                    <a:pt x="1486" y="628"/>
                  </a:cubicBezTo>
                  <a:cubicBezTo>
                    <a:pt x="1549" y="691"/>
                    <a:pt x="1570" y="775"/>
                    <a:pt x="1591" y="858"/>
                  </a:cubicBezTo>
                  <a:cubicBezTo>
                    <a:pt x="1591" y="984"/>
                    <a:pt x="1612" y="1130"/>
                    <a:pt x="1612" y="1256"/>
                  </a:cubicBezTo>
                  <a:lnTo>
                    <a:pt x="1612" y="2344"/>
                  </a:lnTo>
                  <a:cubicBezTo>
                    <a:pt x="1591" y="2448"/>
                    <a:pt x="1633" y="2574"/>
                    <a:pt x="1696" y="2658"/>
                  </a:cubicBezTo>
                  <a:cubicBezTo>
                    <a:pt x="1758" y="2720"/>
                    <a:pt x="1863" y="2762"/>
                    <a:pt x="1947" y="2762"/>
                  </a:cubicBezTo>
                  <a:cubicBezTo>
                    <a:pt x="2051" y="2762"/>
                    <a:pt x="2135" y="2720"/>
                    <a:pt x="2219" y="2658"/>
                  </a:cubicBezTo>
                  <a:cubicBezTo>
                    <a:pt x="2281" y="2574"/>
                    <a:pt x="2323" y="2448"/>
                    <a:pt x="2302" y="2344"/>
                  </a:cubicBezTo>
                  <a:lnTo>
                    <a:pt x="2302" y="1444"/>
                  </a:lnTo>
                  <a:lnTo>
                    <a:pt x="2260" y="1444"/>
                  </a:lnTo>
                  <a:cubicBezTo>
                    <a:pt x="2260" y="1235"/>
                    <a:pt x="2281" y="1026"/>
                    <a:pt x="2344" y="837"/>
                  </a:cubicBezTo>
                  <a:cubicBezTo>
                    <a:pt x="2386" y="754"/>
                    <a:pt x="2449" y="670"/>
                    <a:pt x="2533" y="628"/>
                  </a:cubicBezTo>
                  <a:cubicBezTo>
                    <a:pt x="2616" y="565"/>
                    <a:pt x="2700" y="544"/>
                    <a:pt x="2784" y="544"/>
                  </a:cubicBezTo>
                  <a:cubicBezTo>
                    <a:pt x="2802" y="541"/>
                    <a:pt x="2821" y="539"/>
                    <a:pt x="2839" y="539"/>
                  </a:cubicBezTo>
                  <a:cubicBezTo>
                    <a:pt x="2924" y="539"/>
                    <a:pt x="3004" y="576"/>
                    <a:pt x="3056" y="628"/>
                  </a:cubicBezTo>
                  <a:cubicBezTo>
                    <a:pt x="3118" y="691"/>
                    <a:pt x="3139" y="775"/>
                    <a:pt x="3160" y="858"/>
                  </a:cubicBezTo>
                  <a:cubicBezTo>
                    <a:pt x="3160" y="963"/>
                    <a:pt x="3181" y="1088"/>
                    <a:pt x="3181" y="1193"/>
                  </a:cubicBezTo>
                  <a:lnTo>
                    <a:pt x="3181" y="2344"/>
                  </a:lnTo>
                  <a:cubicBezTo>
                    <a:pt x="3160" y="2448"/>
                    <a:pt x="3202" y="2574"/>
                    <a:pt x="3265" y="2658"/>
                  </a:cubicBezTo>
                  <a:cubicBezTo>
                    <a:pt x="3317" y="2727"/>
                    <a:pt x="3398" y="2768"/>
                    <a:pt x="3483" y="2768"/>
                  </a:cubicBezTo>
                  <a:cubicBezTo>
                    <a:pt x="3501" y="2768"/>
                    <a:pt x="3519" y="2766"/>
                    <a:pt x="3537" y="2762"/>
                  </a:cubicBezTo>
                  <a:cubicBezTo>
                    <a:pt x="3551" y="2766"/>
                    <a:pt x="3566" y="2768"/>
                    <a:pt x="3581" y="2768"/>
                  </a:cubicBezTo>
                  <a:cubicBezTo>
                    <a:pt x="3655" y="2768"/>
                    <a:pt x="3736" y="2727"/>
                    <a:pt x="3788" y="2658"/>
                  </a:cubicBezTo>
                  <a:cubicBezTo>
                    <a:pt x="3872" y="2574"/>
                    <a:pt x="3893" y="2448"/>
                    <a:pt x="3893" y="2344"/>
                  </a:cubicBezTo>
                  <a:lnTo>
                    <a:pt x="3893" y="1026"/>
                  </a:lnTo>
                  <a:cubicBezTo>
                    <a:pt x="3893" y="816"/>
                    <a:pt x="3872" y="628"/>
                    <a:pt x="3809" y="440"/>
                  </a:cubicBezTo>
                  <a:cubicBezTo>
                    <a:pt x="3746" y="314"/>
                    <a:pt x="3641" y="189"/>
                    <a:pt x="3495" y="126"/>
                  </a:cubicBezTo>
                  <a:cubicBezTo>
                    <a:pt x="3349" y="42"/>
                    <a:pt x="3181" y="21"/>
                    <a:pt x="3035" y="21"/>
                  </a:cubicBezTo>
                  <a:cubicBezTo>
                    <a:pt x="2867" y="21"/>
                    <a:pt x="2721" y="42"/>
                    <a:pt x="2595" y="126"/>
                  </a:cubicBezTo>
                  <a:cubicBezTo>
                    <a:pt x="2449" y="189"/>
                    <a:pt x="2323" y="293"/>
                    <a:pt x="2219" y="419"/>
                  </a:cubicBezTo>
                  <a:cubicBezTo>
                    <a:pt x="2156" y="293"/>
                    <a:pt x="2051" y="189"/>
                    <a:pt x="1926" y="126"/>
                  </a:cubicBezTo>
                  <a:cubicBezTo>
                    <a:pt x="1779" y="42"/>
                    <a:pt x="1633" y="21"/>
                    <a:pt x="1486" y="21"/>
                  </a:cubicBezTo>
                  <a:cubicBezTo>
                    <a:pt x="1319" y="21"/>
                    <a:pt x="1172" y="42"/>
                    <a:pt x="1026" y="126"/>
                  </a:cubicBezTo>
                  <a:cubicBezTo>
                    <a:pt x="880" y="189"/>
                    <a:pt x="754" y="293"/>
                    <a:pt x="649" y="419"/>
                  </a:cubicBezTo>
                  <a:lnTo>
                    <a:pt x="649" y="356"/>
                  </a:lnTo>
                  <a:cubicBezTo>
                    <a:pt x="649" y="272"/>
                    <a:pt x="628" y="168"/>
                    <a:pt x="566" y="105"/>
                  </a:cubicBezTo>
                  <a:cubicBezTo>
                    <a:pt x="503" y="42"/>
                    <a:pt x="419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6073538" y="401738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6073538" y="4018178"/>
              <a:ext cx="414" cy="3577"/>
            </a:xfrm>
            <a:custGeom>
              <a:avLst/>
              <a:gdLst/>
              <a:ahLst/>
              <a:cxnLst/>
              <a:rect l="l" t="t" r="r" b="b"/>
              <a:pathLst>
                <a:path w="22" h="190" extrusionOk="0">
                  <a:moveTo>
                    <a:pt x="21" y="189"/>
                  </a:moveTo>
                  <a:lnTo>
                    <a:pt x="21" y="189"/>
                  </a:lnTo>
                  <a:cubicBezTo>
                    <a:pt x="21" y="126"/>
                    <a:pt x="1" y="64"/>
                    <a:pt x="1" y="1"/>
                  </a:cubicBezTo>
                  <a:cubicBezTo>
                    <a:pt x="1" y="64"/>
                    <a:pt x="21" y="126"/>
                    <a:pt x="21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6078263" y="4033539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6077472" y="4031977"/>
              <a:ext cx="414" cy="79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2" y="4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6075119" y="4026066"/>
              <a:ext cx="2372" cy="5930"/>
            </a:xfrm>
            <a:custGeom>
              <a:avLst/>
              <a:gdLst/>
              <a:ahLst/>
              <a:cxnLst/>
              <a:rect l="l" t="t" r="r" b="b"/>
              <a:pathLst>
                <a:path w="126" h="315" extrusionOk="0">
                  <a:moveTo>
                    <a:pt x="0" y="0"/>
                  </a:moveTo>
                  <a:cubicBezTo>
                    <a:pt x="42" y="105"/>
                    <a:pt x="84" y="210"/>
                    <a:pt x="126" y="314"/>
                  </a:cubicBezTo>
                  <a:cubicBezTo>
                    <a:pt x="84" y="210"/>
                    <a:pt x="42" y="10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6099930" y="3952008"/>
              <a:ext cx="29951" cy="20105"/>
            </a:xfrm>
            <a:custGeom>
              <a:avLst/>
              <a:gdLst/>
              <a:ahLst/>
              <a:cxnLst/>
              <a:rect l="l" t="t" r="r" b="b"/>
              <a:pathLst>
                <a:path w="1591" h="1068" extrusionOk="0">
                  <a:moveTo>
                    <a:pt x="796" y="1"/>
                  </a:moveTo>
                  <a:cubicBezTo>
                    <a:pt x="461" y="1"/>
                    <a:pt x="398" y="482"/>
                    <a:pt x="733" y="545"/>
                  </a:cubicBezTo>
                  <a:lnTo>
                    <a:pt x="754" y="670"/>
                  </a:lnTo>
                  <a:cubicBezTo>
                    <a:pt x="503" y="691"/>
                    <a:pt x="231" y="775"/>
                    <a:pt x="0" y="900"/>
                  </a:cubicBezTo>
                  <a:lnTo>
                    <a:pt x="63" y="1068"/>
                  </a:lnTo>
                  <a:cubicBezTo>
                    <a:pt x="272" y="1005"/>
                    <a:pt x="503" y="942"/>
                    <a:pt x="733" y="921"/>
                  </a:cubicBezTo>
                  <a:cubicBezTo>
                    <a:pt x="900" y="900"/>
                    <a:pt x="1047" y="879"/>
                    <a:pt x="1214" y="879"/>
                  </a:cubicBezTo>
                  <a:cubicBezTo>
                    <a:pt x="1319" y="879"/>
                    <a:pt x="1444" y="900"/>
                    <a:pt x="1549" y="921"/>
                  </a:cubicBezTo>
                  <a:lnTo>
                    <a:pt x="1591" y="712"/>
                  </a:lnTo>
                  <a:cubicBezTo>
                    <a:pt x="1418" y="665"/>
                    <a:pt x="1234" y="641"/>
                    <a:pt x="1055" y="641"/>
                  </a:cubicBezTo>
                  <a:cubicBezTo>
                    <a:pt x="996" y="641"/>
                    <a:pt x="937" y="644"/>
                    <a:pt x="879" y="649"/>
                  </a:cubicBezTo>
                  <a:lnTo>
                    <a:pt x="837" y="545"/>
                  </a:lnTo>
                  <a:cubicBezTo>
                    <a:pt x="1172" y="482"/>
                    <a:pt x="1109" y="1"/>
                    <a:pt x="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6054637" y="3983917"/>
              <a:ext cx="24040" cy="26411"/>
            </a:xfrm>
            <a:custGeom>
              <a:avLst/>
              <a:gdLst/>
              <a:ahLst/>
              <a:cxnLst/>
              <a:rect l="l" t="t" r="r" b="b"/>
              <a:pathLst>
                <a:path w="1277" h="1403" extrusionOk="0">
                  <a:moveTo>
                    <a:pt x="1067" y="0"/>
                  </a:moveTo>
                  <a:cubicBezTo>
                    <a:pt x="921" y="168"/>
                    <a:pt x="795" y="356"/>
                    <a:pt x="712" y="544"/>
                  </a:cubicBezTo>
                  <a:cubicBezTo>
                    <a:pt x="691" y="524"/>
                    <a:pt x="691" y="524"/>
                    <a:pt x="670" y="503"/>
                  </a:cubicBezTo>
                  <a:cubicBezTo>
                    <a:pt x="628" y="461"/>
                    <a:pt x="544" y="440"/>
                    <a:pt x="481" y="440"/>
                  </a:cubicBezTo>
                  <a:cubicBezTo>
                    <a:pt x="440" y="440"/>
                    <a:pt x="398" y="419"/>
                    <a:pt x="377" y="398"/>
                  </a:cubicBezTo>
                  <a:cubicBezTo>
                    <a:pt x="398" y="356"/>
                    <a:pt x="398" y="335"/>
                    <a:pt x="398" y="293"/>
                  </a:cubicBezTo>
                  <a:cubicBezTo>
                    <a:pt x="398" y="182"/>
                    <a:pt x="314" y="117"/>
                    <a:pt x="227" y="117"/>
                  </a:cubicBezTo>
                  <a:cubicBezTo>
                    <a:pt x="184" y="117"/>
                    <a:pt x="140" y="133"/>
                    <a:pt x="105" y="168"/>
                  </a:cubicBezTo>
                  <a:cubicBezTo>
                    <a:pt x="0" y="272"/>
                    <a:pt x="84" y="461"/>
                    <a:pt x="230" y="461"/>
                  </a:cubicBezTo>
                  <a:lnTo>
                    <a:pt x="272" y="461"/>
                  </a:lnTo>
                  <a:cubicBezTo>
                    <a:pt x="324" y="512"/>
                    <a:pt x="376" y="550"/>
                    <a:pt x="439" y="550"/>
                  </a:cubicBezTo>
                  <a:cubicBezTo>
                    <a:pt x="452" y="550"/>
                    <a:pt x="467" y="548"/>
                    <a:pt x="481" y="544"/>
                  </a:cubicBezTo>
                  <a:cubicBezTo>
                    <a:pt x="523" y="544"/>
                    <a:pt x="565" y="565"/>
                    <a:pt x="607" y="586"/>
                  </a:cubicBezTo>
                  <a:cubicBezTo>
                    <a:pt x="628" y="628"/>
                    <a:pt x="649" y="670"/>
                    <a:pt x="649" y="712"/>
                  </a:cubicBezTo>
                  <a:cubicBezTo>
                    <a:pt x="565" y="921"/>
                    <a:pt x="544" y="1172"/>
                    <a:pt x="565" y="1402"/>
                  </a:cubicBezTo>
                  <a:lnTo>
                    <a:pt x="837" y="1402"/>
                  </a:lnTo>
                  <a:cubicBezTo>
                    <a:pt x="837" y="1214"/>
                    <a:pt x="879" y="1005"/>
                    <a:pt x="942" y="816"/>
                  </a:cubicBezTo>
                  <a:cubicBezTo>
                    <a:pt x="1005" y="607"/>
                    <a:pt x="1109" y="398"/>
                    <a:pt x="1256" y="189"/>
                  </a:cubicBezTo>
                  <a:cubicBezTo>
                    <a:pt x="1256" y="189"/>
                    <a:pt x="1277" y="168"/>
                    <a:pt x="1277" y="168"/>
                  </a:cubicBezTo>
                  <a:lnTo>
                    <a:pt x="1193" y="105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6148386" y="3972885"/>
              <a:ext cx="23644" cy="26016"/>
            </a:xfrm>
            <a:custGeom>
              <a:avLst/>
              <a:gdLst/>
              <a:ahLst/>
              <a:cxnLst/>
              <a:rect l="l" t="t" r="r" b="b"/>
              <a:pathLst>
                <a:path w="1256" h="1382" extrusionOk="0">
                  <a:moveTo>
                    <a:pt x="1025" y="1"/>
                  </a:moveTo>
                  <a:cubicBezTo>
                    <a:pt x="1029" y="1"/>
                    <a:pt x="1033" y="1"/>
                    <a:pt x="1036" y="1"/>
                  </a:cubicBezTo>
                  <a:lnTo>
                    <a:pt x="1036" y="1"/>
                  </a:lnTo>
                  <a:cubicBezTo>
                    <a:pt x="1039" y="1"/>
                    <a:pt x="1043" y="1"/>
                    <a:pt x="1046" y="1"/>
                  </a:cubicBezTo>
                  <a:close/>
                  <a:moveTo>
                    <a:pt x="1036" y="1"/>
                  </a:moveTo>
                  <a:cubicBezTo>
                    <a:pt x="938" y="6"/>
                    <a:pt x="879" y="87"/>
                    <a:pt x="879" y="168"/>
                  </a:cubicBezTo>
                  <a:cubicBezTo>
                    <a:pt x="858" y="189"/>
                    <a:pt x="858" y="210"/>
                    <a:pt x="879" y="231"/>
                  </a:cubicBezTo>
                  <a:cubicBezTo>
                    <a:pt x="816" y="273"/>
                    <a:pt x="774" y="356"/>
                    <a:pt x="774" y="440"/>
                  </a:cubicBezTo>
                  <a:cubicBezTo>
                    <a:pt x="774" y="482"/>
                    <a:pt x="774" y="524"/>
                    <a:pt x="732" y="545"/>
                  </a:cubicBezTo>
                  <a:cubicBezTo>
                    <a:pt x="711" y="566"/>
                    <a:pt x="690" y="586"/>
                    <a:pt x="670" y="586"/>
                  </a:cubicBezTo>
                  <a:cubicBezTo>
                    <a:pt x="523" y="398"/>
                    <a:pt x="377" y="252"/>
                    <a:pt x="209" y="126"/>
                  </a:cubicBezTo>
                  <a:lnTo>
                    <a:pt x="0" y="335"/>
                  </a:lnTo>
                  <a:cubicBezTo>
                    <a:pt x="167" y="482"/>
                    <a:pt x="314" y="670"/>
                    <a:pt x="460" y="858"/>
                  </a:cubicBezTo>
                  <a:cubicBezTo>
                    <a:pt x="565" y="1026"/>
                    <a:pt x="670" y="1193"/>
                    <a:pt x="753" y="1382"/>
                  </a:cubicBezTo>
                  <a:lnTo>
                    <a:pt x="1025" y="1256"/>
                  </a:lnTo>
                  <a:cubicBezTo>
                    <a:pt x="942" y="1047"/>
                    <a:pt x="837" y="858"/>
                    <a:pt x="732" y="670"/>
                  </a:cubicBezTo>
                  <a:cubicBezTo>
                    <a:pt x="753" y="670"/>
                    <a:pt x="774" y="649"/>
                    <a:pt x="816" y="628"/>
                  </a:cubicBezTo>
                  <a:cubicBezTo>
                    <a:pt x="858" y="586"/>
                    <a:pt x="900" y="503"/>
                    <a:pt x="879" y="419"/>
                  </a:cubicBezTo>
                  <a:cubicBezTo>
                    <a:pt x="879" y="377"/>
                    <a:pt x="900" y="356"/>
                    <a:pt x="921" y="314"/>
                  </a:cubicBezTo>
                  <a:cubicBezTo>
                    <a:pt x="963" y="335"/>
                    <a:pt x="983" y="356"/>
                    <a:pt x="1025" y="356"/>
                  </a:cubicBezTo>
                  <a:cubicBezTo>
                    <a:pt x="1252" y="356"/>
                    <a:pt x="1255" y="12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6075119" y="4012662"/>
              <a:ext cx="89023" cy="39024"/>
            </a:xfrm>
            <a:custGeom>
              <a:avLst/>
              <a:gdLst/>
              <a:ahLst/>
              <a:cxnLst/>
              <a:rect l="l" t="t" r="r" b="b"/>
              <a:pathLst>
                <a:path w="4729" h="2073" extrusionOk="0">
                  <a:moveTo>
                    <a:pt x="4708" y="1"/>
                  </a:moveTo>
                  <a:lnTo>
                    <a:pt x="4708" y="1"/>
                  </a:lnTo>
                  <a:cubicBezTo>
                    <a:pt x="4562" y="105"/>
                    <a:pt x="4394" y="210"/>
                    <a:pt x="4248" y="294"/>
                  </a:cubicBezTo>
                  <a:cubicBezTo>
                    <a:pt x="3683" y="566"/>
                    <a:pt x="3076" y="733"/>
                    <a:pt x="2469" y="817"/>
                  </a:cubicBezTo>
                  <a:cubicBezTo>
                    <a:pt x="2155" y="859"/>
                    <a:pt x="1862" y="880"/>
                    <a:pt x="1569" y="880"/>
                  </a:cubicBezTo>
                  <a:cubicBezTo>
                    <a:pt x="1256" y="880"/>
                    <a:pt x="942" y="859"/>
                    <a:pt x="628" y="817"/>
                  </a:cubicBezTo>
                  <a:cubicBezTo>
                    <a:pt x="419" y="796"/>
                    <a:pt x="209" y="754"/>
                    <a:pt x="0" y="712"/>
                  </a:cubicBezTo>
                  <a:lnTo>
                    <a:pt x="0" y="712"/>
                  </a:lnTo>
                  <a:cubicBezTo>
                    <a:pt x="21" y="817"/>
                    <a:pt x="63" y="922"/>
                    <a:pt x="105" y="1005"/>
                  </a:cubicBezTo>
                  <a:lnTo>
                    <a:pt x="126" y="1047"/>
                  </a:lnTo>
                  <a:cubicBezTo>
                    <a:pt x="126" y="1047"/>
                    <a:pt x="147" y="1068"/>
                    <a:pt x="147" y="1089"/>
                  </a:cubicBezTo>
                  <a:cubicBezTo>
                    <a:pt x="230" y="1214"/>
                    <a:pt x="314" y="1361"/>
                    <a:pt x="440" y="1486"/>
                  </a:cubicBezTo>
                  <a:cubicBezTo>
                    <a:pt x="628" y="1717"/>
                    <a:pt x="900" y="1884"/>
                    <a:pt x="1193" y="1968"/>
                  </a:cubicBezTo>
                  <a:cubicBezTo>
                    <a:pt x="1486" y="2030"/>
                    <a:pt x="1758" y="2072"/>
                    <a:pt x="2051" y="2072"/>
                  </a:cubicBezTo>
                  <a:cubicBezTo>
                    <a:pt x="2574" y="2072"/>
                    <a:pt x="3076" y="1968"/>
                    <a:pt x="3536" y="1779"/>
                  </a:cubicBezTo>
                  <a:cubicBezTo>
                    <a:pt x="3871" y="1612"/>
                    <a:pt x="4164" y="1361"/>
                    <a:pt x="4394" y="1068"/>
                  </a:cubicBezTo>
                  <a:cubicBezTo>
                    <a:pt x="4520" y="880"/>
                    <a:pt x="4603" y="691"/>
                    <a:pt x="4666" y="461"/>
                  </a:cubicBezTo>
                  <a:cubicBezTo>
                    <a:pt x="4708" y="315"/>
                    <a:pt x="4729" y="147"/>
                    <a:pt x="4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6073142" y="3971304"/>
              <a:ext cx="90228" cy="53839"/>
            </a:xfrm>
            <a:custGeom>
              <a:avLst/>
              <a:gdLst/>
              <a:ahLst/>
              <a:cxnLst/>
              <a:rect l="l" t="t" r="r" b="b"/>
              <a:pathLst>
                <a:path w="4793" h="2860" extrusionOk="0">
                  <a:moveTo>
                    <a:pt x="3599" y="775"/>
                  </a:moveTo>
                  <a:cubicBezTo>
                    <a:pt x="3997" y="775"/>
                    <a:pt x="4206" y="1277"/>
                    <a:pt x="3913" y="1549"/>
                  </a:cubicBezTo>
                  <a:cubicBezTo>
                    <a:pt x="3818" y="1644"/>
                    <a:pt x="3703" y="1686"/>
                    <a:pt x="3591" y="1686"/>
                  </a:cubicBezTo>
                  <a:cubicBezTo>
                    <a:pt x="3359" y="1686"/>
                    <a:pt x="3139" y="1504"/>
                    <a:pt x="3139" y="1235"/>
                  </a:cubicBezTo>
                  <a:cubicBezTo>
                    <a:pt x="3139" y="984"/>
                    <a:pt x="3348" y="775"/>
                    <a:pt x="3599" y="775"/>
                  </a:cubicBezTo>
                  <a:close/>
                  <a:moveTo>
                    <a:pt x="1444" y="754"/>
                  </a:moveTo>
                  <a:cubicBezTo>
                    <a:pt x="2093" y="754"/>
                    <a:pt x="2428" y="1549"/>
                    <a:pt x="1967" y="2030"/>
                  </a:cubicBezTo>
                  <a:cubicBezTo>
                    <a:pt x="1813" y="2178"/>
                    <a:pt x="1627" y="2244"/>
                    <a:pt x="1444" y="2244"/>
                  </a:cubicBezTo>
                  <a:cubicBezTo>
                    <a:pt x="1058" y="2244"/>
                    <a:pt x="691" y="1948"/>
                    <a:pt x="691" y="1507"/>
                  </a:cubicBezTo>
                  <a:cubicBezTo>
                    <a:pt x="691" y="1089"/>
                    <a:pt x="1026" y="754"/>
                    <a:pt x="1444" y="754"/>
                  </a:cubicBezTo>
                  <a:close/>
                  <a:moveTo>
                    <a:pt x="2637" y="1"/>
                  </a:moveTo>
                  <a:cubicBezTo>
                    <a:pt x="2470" y="1"/>
                    <a:pt x="2323" y="1"/>
                    <a:pt x="2177" y="22"/>
                  </a:cubicBezTo>
                  <a:cubicBezTo>
                    <a:pt x="1947" y="64"/>
                    <a:pt x="1716" y="106"/>
                    <a:pt x="1507" y="189"/>
                  </a:cubicBezTo>
                  <a:cubicBezTo>
                    <a:pt x="1172" y="294"/>
                    <a:pt x="858" y="461"/>
                    <a:pt x="586" y="712"/>
                  </a:cubicBezTo>
                  <a:cubicBezTo>
                    <a:pt x="524" y="775"/>
                    <a:pt x="440" y="859"/>
                    <a:pt x="377" y="963"/>
                  </a:cubicBezTo>
                  <a:cubicBezTo>
                    <a:pt x="252" y="1131"/>
                    <a:pt x="168" y="1340"/>
                    <a:pt x="84" y="1549"/>
                  </a:cubicBezTo>
                  <a:cubicBezTo>
                    <a:pt x="22" y="1758"/>
                    <a:pt x="1" y="1968"/>
                    <a:pt x="1" y="2198"/>
                  </a:cubicBezTo>
                  <a:cubicBezTo>
                    <a:pt x="1" y="2282"/>
                    <a:pt x="1" y="2365"/>
                    <a:pt x="1" y="2449"/>
                  </a:cubicBezTo>
                  <a:lnTo>
                    <a:pt x="1" y="2491"/>
                  </a:lnTo>
                  <a:cubicBezTo>
                    <a:pt x="1" y="2554"/>
                    <a:pt x="22" y="2595"/>
                    <a:pt x="42" y="2658"/>
                  </a:cubicBezTo>
                  <a:cubicBezTo>
                    <a:pt x="574" y="2795"/>
                    <a:pt x="1115" y="2860"/>
                    <a:pt x="1658" y="2860"/>
                  </a:cubicBezTo>
                  <a:cubicBezTo>
                    <a:pt x="1949" y="2860"/>
                    <a:pt x="2241" y="2841"/>
                    <a:pt x="2532" y="2805"/>
                  </a:cubicBezTo>
                  <a:cubicBezTo>
                    <a:pt x="3118" y="2721"/>
                    <a:pt x="3704" y="2554"/>
                    <a:pt x="4248" y="2302"/>
                  </a:cubicBezTo>
                  <a:cubicBezTo>
                    <a:pt x="4436" y="2198"/>
                    <a:pt x="4625" y="2093"/>
                    <a:pt x="4792" y="1968"/>
                  </a:cubicBezTo>
                  <a:cubicBezTo>
                    <a:pt x="4687" y="1633"/>
                    <a:pt x="4541" y="1319"/>
                    <a:pt x="4332" y="1026"/>
                  </a:cubicBezTo>
                  <a:cubicBezTo>
                    <a:pt x="3809" y="273"/>
                    <a:pt x="3244" y="85"/>
                    <a:pt x="2951" y="22"/>
                  </a:cubicBezTo>
                  <a:cubicBezTo>
                    <a:pt x="2846" y="1"/>
                    <a:pt x="2742" y="1"/>
                    <a:pt x="2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7476170" y="1368898"/>
              <a:ext cx="455358" cy="619211"/>
            </a:xfrm>
            <a:custGeom>
              <a:avLst/>
              <a:gdLst/>
              <a:ahLst/>
              <a:cxnLst/>
              <a:rect l="l" t="t" r="r" b="b"/>
              <a:pathLst>
                <a:path w="24189" h="32893" extrusionOk="0">
                  <a:moveTo>
                    <a:pt x="20276" y="1"/>
                  </a:moveTo>
                  <a:lnTo>
                    <a:pt x="1" y="2637"/>
                  </a:lnTo>
                  <a:lnTo>
                    <a:pt x="3934" y="32892"/>
                  </a:lnTo>
                  <a:lnTo>
                    <a:pt x="24188" y="30256"/>
                  </a:lnTo>
                  <a:lnTo>
                    <a:pt x="20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5403142" y="1637926"/>
              <a:ext cx="455358" cy="618815"/>
            </a:xfrm>
            <a:custGeom>
              <a:avLst/>
              <a:gdLst/>
              <a:ahLst/>
              <a:cxnLst/>
              <a:rect l="l" t="t" r="r" b="b"/>
              <a:pathLst>
                <a:path w="24189" h="32872" extrusionOk="0">
                  <a:moveTo>
                    <a:pt x="20255" y="0"/>
                  </a:moveTo>
                  <a:lnTo>
                    <a:pt x="1" y="2616"/>
                  </a:lnTo>
                  <a:lnTo>
                    <a:pt x="3913" y="32871"/>
                  </a:lnTo>
                  <a:lnTo>
                    <a:pt x="24188" y="30256"/>
                  </a:lnTo>
                  <a:lnTo>
                    <a:pt x="202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5208567" y="1479269"/>
              <a:ext cx="452986" cy="907760"/>
            </a:xfrm>
            <a:custGeom>
              <a:avLst/>
              <a:gdLst/>
              <a:ahLst/>
              <a:cxnLst/>
              <a:rect l="l" t="t" r="r" b="b"/>
              <a:pathLst>
                <a:path w="24063" h="48221" extrusionOk="0">
                  <a:moveTo>
                    <a:pt x="9495" y="1"/>
                  </a:moveTo>
                  <a:cubicBezTo>
                    <a:pt x="9301" y="1"/>
                    <a:pt x="9107" y="13"/>
                    <a:pt x="8914" y="38"/>
                  </a:cubicBezTo>
                  <a:cubicBezTo>
                    <a:pt x="3202" y="770"/>
                    <a:pt x="0" y="12153"/>
                    <a:pt x="1716" y="25460"/>
                  </a:cubicBezTo>
                  <a:cubicBezTo>
                    <a:pt x="3394" y="38295"/>
                    <a:pt x="9054" y="48220"/>
                    <a:pt x="14568" y="48220"/>
                  </a:cubicBezTo>
                  <a:cubicBezTo>
                    <a:pt x="14762" y="48220"/>
                    <a:pt x="14955" y="48208"/>
                    <a:pt x="15149" y="48183"/>
                  </a:cubicBezTo>
                  <a:cubicBezTo>
                    <a:pt x="20840" y="47451"/>
                    <a:pt x="24062" y="36068"/>
                    <a:pt x="22347" y="22782"/>
                  </a:cubicBezTo>
                  <a:cubicBezTo>
                    <a:pt x="20689" y="9927"/>
                    <a:pt x="15010" y="1"/>
                    <a:pt x="9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5392506" y="1708821"/>
              <a:ext cx="125676" cy="480169"/>
            </a:xfrm>
            <a:custGeom>
              <a:avLst/>
              <a:gdLst/>
              <a:ahLst/>
              <a:cxnLst/>
              <a:rect l="l" t="t" r="r" b="b"/>
              <a:pathLst>
                <a:path w="6676" h="25507" extrusionOk="0">
                  <a:moveTo>
                    <a:pt x="1" y="1"/>
                  </a:moveTo>
                  <a:lnTo>
                    <a:pt x="1" y="1"/>
                  </a:lnTo>
                  <a:cubicBezTo>
                    <a:pt x="210" y="1131"/>
                    <a:pt x="566" y="2239"/>
                    <a:pt x="1047" y="3307"/>
                  </a:cubicBezTo>
                  <a:cubicBezTo>
                    <a:pt x="1486" y="4353"/>
                    <a:pt x="1988" y="5378"/>
                    <a:pt x="2449" y="6382"/>
                  </a:cubicBezTo>
                  <a:cubicBezTo>
                    <a:pt x="2930" y="7345"/>
                    <a:pt x="3327" y="8349"/>
                    <a:pt x="3662" y="9374"/>
                  </a:cubicBezTo>
                  <a:cubicBezTo>
                    <a:pt x="3767" y="9605"/>
                    <a:pt x="3830" y="9856"/>
                    <a:pt x="3892" y="10107"/>
                  </a:cubicBezTo>
                  <a:cubicBezTo>
                    <a:pt x="3976" y="10358"/>
                    <a:pt x="4018" y="10609"/>
                    <a:pt x="4060" y="10839"/>
                  </a:cubicBezTo>
                  <a:cubicBezTo>
                    <a:pt x="4123" y="11090"/>
                    <a:pt x="4164" y="11341"/>
                    <a:pt x="4206" y="11592"/>
                  </a:cubicBezTo>
                  <a:cubicBezTo>
                    <a:pt x="4227" y="11822"/>
                    <a:pt x="4248" y="12094"/>
                    <a:pt x="4269" y="12346"/>
                  </a:cubicBezTo>
                  <a:cubicBezTo>
                    <a:pt x="4395" y="14396"/>
                    <a:pt x="4102" y="16530"/>
                    <a:pt x="3704" y="18727"/>
                  </a:cubicBezTo>
                  <a:cubicBezTo>
                    <a:pt x="3516" y="19815"/>
                    <a:pt x="3286" y="20924"/>
                    <a:pt x="3118" y="22054"/>
                  </a:cubicBezTo>
                  <a:cubicBezTo>
                    <a:pt x="2930" y="23205"/>
                    <a:pt x="2867" y="24356"/>
                    <a:pt x="2909" y="25507"/>
                  </a:cubicBezTo>
                  <a:cubicBezTo>
                    <a:pt x="3348" y="24439"/>
                    <a:pt x="3809" y="23414"/>
                    <a:pt x="4248" y="22389"/>
                  </a:cubicBezTo>
                  <a:cubicBezTo>
                    <a:pt x="4687" y="21343"/>
                    <a:pt x="5127" y="20297"/>
                    <a:pt x="5504" y="19209"/>
                  </a:cubicBezTo>
                  <a:cubicBezTo>
                    <a:pt x="5901" y="18100"/>
                    <a:pt x="6215" y="16949"/>
                    <a:pt x="6424" y="15798"/>
                  </a:cubicBezTo>
                  <a:cubicBezTo>
                    <a:pt x="6445" y="15652"/>
                    <a:pt x="6487" y="15505"/>
                    <a:pt x="6508" y="15359"/>
                  </a:cubicBezTo>
                  <a:lnTo>
                    <a:pt x="6550" y="14919"/>
                  </a:lnTo>
                  <a:cubicBezTo>
                    <a:pt x="6592" y="14626"/>
                    <a:pt x="6633" y="14312"/>
                    <a:pt x="6654" y="14019"/>
                  </a:cubicBezTo>
                  <a:cubicBezTo>
                    <a:pt x="6675" y="13413"/>
                    <a:pt x="6675" y="12785"/>
                    <a:pt x="6654" y="12178"/>
                  </a:cubicBezTo>
                  <a:cubicBezTo>
                    <a:pt x="6612" y="11885"/>
                    <a:pt x="6612" y="11571"/>
                    <a:pt x="6550" y="11258"/>
                  </a:cubicBezTo>
                  <a:cubicBezTo>
                    <a:pt x="6487" y="10944"/>
                    <a:pt x="6466" y="10630"/>
                    <a:pt x="6361" y="10337"/>
                  </a:cubicBezTo>
                  <a:cubicBezTo>
                    <a:pt x="6278" y="10044"/>
                    <a:pt x="6215" y="9730"/>
                    <a:pt x="6110" y="9437"/>
                  </a:cubicBezTo>
                  <a:cubicBezTo>
                    <a:pt x="6006" y="9144"/>
                    <a:pt x="5922" y="8851"/>
                    <a:pt x="5796" y="8579"/>
                  </a:cubicBezTo>
                  <a:cubicBezTo>
                    <a:pt x="5336" y="7491"/>
                    <a:pt x="4750" y="6445"/>
                    <a:pt x="4081" y="5462"/>
                  </a:cubicBezTo>
                  <a:cubicBezTo>
                    <a:pt x="3432" y="4499"/>
                    <a:pt x="2742" y="3579"/>
                    <a:pt x="2051" y="2700"/>
                  </a:cubicBezTo>
                  <a:cubicBezTo>
                    <a:pt x="1340" y="1821"/>
                    <a:pt x="649" y="942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7663271" y="1161014"/>
              <a:ext cx="452986" cy="907403"/>
            </a:xfrm>
            <a:custGeom>
              <a:avLst/>
              <a:gdLst/>
              <a:ahLst/>
              <a:cxnLst/>
              <a:rect l="l" t="t" r="r" b="b"/>
              <a:pathLst>
                <a:path w="24063" h="48202" extrusionOk="0">
                  <a:moveTo>
                    <a:pt x="9495" y="1"/>
                  </a:moveTo>
                  <a:cubicBezTo>
                    <a:pt x="9301" y="1"/>
                    <a:pt x="9107" y="13"/>
                    <a:pt x="8914" y="38"/>
                  </a:cubicBezTo>
                  <a:cubicBezTo>
                    <a:pt x="3202" y="791"/>
                    <a:pt x="0" y="12173"/>
                    <a:pt x="1716" y="25460"/>
                  </a:cubicBezTo>
                  <a:cubicBezTo>
                    <a:pt x="3372" y="38263"/>
                    <a:pt x="9043" y="48201"/>
                    <a:pt x="14553" y="48201"/>
                  </a:cubicBezTo>
                  <a:cubicBezTo>
                    <a:pt x="14752" y="48201"/>
                    <a:pt x="14951" y="48188"/>
                    <a:pt x="15149" y="48162"/>
                  </a:cubicBezTo>
                  <a:cubicBezTo>
                    <a:pt x="20840" y="47430"/>
                    <a:pt x="24062" y="36047"/>
                    <a:pt x="22347" y="22761"/>
                  </a:cubicBezTo>
                  <a:cubicBezTo>
                    <a:pt x="20669" y="9926"/>
                    <a:pt x="15008" y="1"/>
                    <a:pt x="9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7807038" y="1387027"/>
              <a:ext cx="136293" cy="478193"/>
            </a:xfrm>
            <a:custGeom>
              <a:avLst/>
              <a:gdLst/>
              <a:ahLst/>
              <a:cxnLst/>
              <a:rect l="l" t="t" r="r" b="b"/>
              <a:pathLst>
                <a:path w="7240" h="25402" extrusionOk="0">
                  <a:moveTo>
                    <a:pt x="3536" y="0"/>
                  </a:moveTo>
                  <a:lnTo>
                    <a:pt x="3536" y="0"/>
                  </a:lnTo>
                  <a:cubicBezTo>
                    <a:pt x="3139" y="1088"/>
                    <a:pt x="2700" y="2092"/>
                    <a:pt x="2239" y="3139"/>
                  </a:cubicBezTo>
                  <a:cubicBezTo>
                    <a:pt x="1800" y="4164"/>
                    <a:pt x="1360" y="5210"/>
                    <a:pt x="963" y="6319"/>
                  </a:cubicBezTo>
                  <a:cubicBezTo>
                    <a:pt x="565" y="7428"/>
                    <a:pt x="293" y="8600"/>
                    <a:pt x="126" y="9771"/>
                  </a:cubicBezTo>
                  <a:cubicBezTo>
                    <a:pt x="63" y="10064"/>
                    <a:pt x="63" y="10378"/>
                    <a:pt x="42" y="10692"/>
                  </a:cubicBezTo>
                  <a:cubicBezTo>
                    <a:pt x="21" y="10985"/>
                    <a:pt x="0" y="11299"/>
                    <a:pt x="21" y="11613"/>
                  </a:cubicBezTo>
                  <a:cubicBezTo>
                    <a:pt x="21" y="11927"/>
                    <a:pt x="42" y="12240"/>
                    <a:pt x="84" y="12554"/>
                  </a:cubicBezTo>
                  <a:cubicBezTo>
                    <a:pt x="105" y="12868"/>
                    <a:pt x="168" y="13161"/>
                    <a:pt x="210" y="13475"/>
                  </a:cubicBezTo>
                  <a:cubicBezTo>
                    <a:pt x="335" y="14082"/>
                    <a:pt x="503" y="14668"/>
                    <a:pt x="691" y="15253"/>
                  </a:cubicBezTo>
                  <a:cubicBezTo>
                    <a:pt x="775" y="15546"/>
                    <a:pt x="900" y="15818"/>
                    <a:pt x="1005" y="16090"/>
                  </a:cubicBezTo>
                  <a:lnTo>
                    <a:pt x="1172" y="16509"/>
                  </a:lnTo>
                  <a:cubicBezTo>
                    <a:pt x="1235" y="16655"/>
                    <a:pt x="1298" y="16781"/>
                    <a:pt x="1360" y="16906"/>
                  </a:cubicBezTo>
                  <a:cubicBezTo>
                    <a:pt x="1863" y="17973"/>
                    <a:pt x="2448" y="18999"/>
                    <a:pt x="3118" y="19961"/>
                  </a:cubicBezTo>
                  <a:cubicBezTo>
                    <a:pt x="3746" y="20924"/>
                    <a:pt x="4436" y="21823"/>
                    <a:pt x="5148" y="22723"/>
                  </a:cubicBezTo>
                  <a:cubicBezTo>
                    <a:pt x="5838" y="23602"/>
                    <a:pt x="6549" y="24481"/>
                    <a:pt x="7240" y="25401"/>
                  </a:cubicBezTo>
                  <a:cubicBezTo>
                    <a:pt x="6989" y="24292"/>
                    <a:pt x="6612" y="23183"/>
                    <a:pt x="6152" y="22137"/>
                  </a:cubicBezTo>
                  <a:cubicBezTo>
                    <a:pt x="5692" y="21091"/>
                    <a:pt x="5210" y="20066"/>
                    <a:pt x="4729" y="19061"/>
                  </a:cubicBezTo>
                  <a:cubicBezTo>
                    <a:pt x="3788" y="17053"/>
                    <a:pt x="2951" y="15065"/>
                    <a:pt x="2553" y="13035"/>
                  </a:cubicBezTo>
                  <a:cubicBezTo>
                    <a:pt x="2532" y="12784"/>
                    <a:pt x="2448" y="12533"/>
                    <a:pt x="2427" y="12282"/>
                  </a:cubicBezTo>
                  <a:cubicBezTo>
                    <a:pt x="2407" y="12031"/>
                    <a:pt x="2365" y="11801"/>
                    <a:pt x="2365" y="11550"/>
                  </a:cubicBezTo>
                  <a:cubicBezTo>
                    <a:pt x="2365" y="11278"/>
                    <a:pt x="2344" y="11048"/>
                    <a:pt x="2344" y="10776"/>
                  </a:cubicBezTo>
                  <a:cubicBezTo>
                    <a:pt x="2365" y="10525"/>
                    <a:pt x="2365" y="10253"/>
                    <a:pt x="2365" y="10002"/>
                  </a:cubicBezTo>
                  <a:cubicBezTo>
                    <a:pt x="2448" y="8914"/>
                    <a:pt x="2595" y="7846"/>
                    <a:pt x="2783" y="6800"/>
                  </a:cubicBezTo>
                  <a:cubicBezTo>
                    <a:pt x="2972" y="5712"/>
                    <a:pt x="3202" y="4603"/>
                    <a:pt x="3369" y="3452"/>
                  </a:cubicBezTo>
                  <a:cubicBezTo>
                    <a:pt x="3578" y="2323"/>
                    <a:pt x="3620" y="1151"/>
                    <a:pt x="3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5334600" y="885999"/>
              <a:ext cx="1881615" cy="6237005"/>
            </a:xfrm>
            <a:custGeom>
              <a:avLst/>
              <a:gdLst/>
              <a:ahLst/>
              <a:cxnLst/>
              <a:rect l="l" t="t" r="r" b="b"/>
              <a:pathLst>
                <a:path w="99953" h="331315" extrusionOk="0">
                  <a:moveTo>
                    <a:pt x="62500" y="0"/>
                  </a:moveTo>
                  <a:cubicBezTo>
                    <a:pt x="35466" y="4185"/>
                    <a:pt x="16823" y="33060"/>
                    <a:pt x="20945" y="64822"/>
                  </a:cubicBezTo>
                  <a:cubicBezTo>
                    <a:pt x="20945" y="64822"/>
                    <a:pt x="1" y="94470"/>
                    <a:pt x="9270" y="165966"/>
                  </a:cubicBezTo>
                  <a:cubicBezTo>
                    <a:pt x="18539" y="237462"/>
                    <a:pt x="47497" y="269538"/>
                    <a:pt x="47497" y="269538"/>
                  </a:cubicBezTo>
                  <a:cubicBezTo>
                    <a:pt x="51749" y="302245"/>
                    <a:pt x="55505" y="331314"/>
                    <a:pt x="68033" y="331314"/>
                  </a:cubicBezTo>
                  <a:cubicBezTo>
                    <a:pt x="68392" y="331314"/>
                    <a:pt x="68759" y="331290"/>
                    <a:pt x="69132" y="331242"/>
                  </a:cubicBezTo>
                  <a:cubicBezTo>
                    <a:pt x="76518" y="330279"/>
                    <a:pt x="78360" y="318918"/>
                    <a:pt x="79929" y="309419"/>
                  </a:cubicBezTo>
                  <a:cubicBezTo>
                    <a:pt x="81310" y="301133"/>
                    <a:pt x="87566" y="291780"/>
                    <a:pt x="99283" y="288725"/>
                  </a:cubicBezTo>
                  <a:cubicBezTo>
                    <a:pt x="99514" y="288662"/>
                    <a:pt x="99723" y="288641"/>
                    <a:pt x="99953" y="288579"/>
                  </a:cubicBezTo>
                  <a:lnTo>
                    <a:pt x="6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6487914" y="876041"/>
              <a:ext cx="1933610" cy="6071928"/>
            </a:xfrm>
            <a:custGeom>
              <a:avLst/>
              <a:gdLst/>
              <a:ahLst/>
              <a:cxnLst/>
              <a:rect l="l" t="t" r="r" b="b"/>
              <a:pathLst>
                <a:path w="102715" h="322546" extrusionOk="0">
                  <a:moveTo>
                    <a:pt x="7881" y="0"/>
                  </a:moveTo>
                  <a:cubicBezTo>
                    <a:pt x="6026" y="0"/>
                    <a:pt x="4157" y="119"/>
                    <a:pt x="2281" y="362"/>
                  </a:cubicBezTo>
                  <a:cubicBezTo>
                    <a:pt x="1925" y="404"/>
                    <a:pt x="356" y="613"/>
                    <a:pt x="0" y="697"/>
                  </a:cubicBezTo>
                  <a:lnTo>
                    <a:pt x="37433" y="289275"/>
                  </a:lnTo>
                  <a:cubicBezTo>
                    <a:pt x="39311" y="288837"/>
                    <a:pt x="41132" y="288629"/>
                    <a:pt x="42878" y="288629"/>
                  </a:cubicBezTo>
                  <a:cubicBezTo>
                    <a:pt x="51715" y="288629"/>
                    <a:pt x="58633" y="293950"/>
                    <a:pt x="61306" y="301620"/>
                  </a:cubicBezTo>
                  <a:cubicBezTo>
                    <a:pt x="64162" y="309783"/>
                    <a:pt x="70379" y="322545"/>
                    <a:pt x="78398" y="322545"/>
                  </a:cubicBezTo>
                  <a:cubicBezTo>
                    <a:pt x="78724" y="322545"/>
                    <a:pt x="79053" y="322524"/>
                    <a:pt x="79384" y="322481"/>
                  </a:cubicBezTo>
                  <a:cubicBezTo>
                    <a:pt x="94868" y="320472"/>
                    <a:pt x="90892" y="289924"/>
                    <a:pt x="86645" y="257053"/>
                  </a:cubicBezTo>
                  <a:cubicBezTo>
                    <a:pt x="86645" y="257053"/>
                    <a:pt x="102714" y="208928"/>
                    <a:pt x="94742" y="147455"/>
                  </a:cubicBezTo>
                  <a:cubicBezTo>
                    <a:pt x="86770" y="86002"/>
                    <a:pt x="60072" y="52315"/>
                    <a:pt x="60072" y="52315"/>
                  </a:cubicBezTo>
                  <a:cubicBezTo>
                    <a:pt x="56191" y="22340"/>
                    <a:pt x="33333" y="0"/>
                    <a:pt x="7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5988072" y="1276580"/>
              <a:ext cx="558538" cy="665577"/>
            </a:xfrm>
            <a:custGeom>
              <a:avLst/>
              <a:gdLst/>
              <a:ahLst/>
              <a:cxnLst/>
              <a:rect l="l" t="t" r="r" b="b"/>
              <a:pathLst>
                <a:path w="29670" h="35356" extrusionOk="0">
                  <a:moveTo>
                    <a:pt x="13949" y="1"/>
                  </a:moveTo>
                  <a:cubicBezTo>
                    <a:pt x="13487" y="1"/>
                    <a:pt x="13021" y="31"/>
                    <a:pt x="12554" y="92"/>
                  </a:cubicBezTo>
                  <a:cubicBezTo>
                    <a:pt x="5064" y="1055"/>
                    <a:pt x="0" y="9717"/>
                    <a:pt x="1256" y="19446"/>
                  </a:cubicBezTo>
                  <a:cubicBezTo>
                    <a:pt x="2452" y="28551"/>
                    <a:pt x="8765" y="35356"/>
                    <a:pt x="15724" y="35356"/>
                  </a:cubicBezTo>
                  <a:cubicBezTo>
                    <a:pt x="16185" y="35356"/>
                    <a:pt x="16650" y="35326"/>
                    <a:pt x="17116" y="35265"/>
                  </a:cubicBezTo>
                  <a:cubicBezTo>
                    <a:pt x="24606" y="34281"/>
                    <a:pt x="29670" y="25619"/>
                    <a:pt x="28393" y="15910"/>
                  </a:cubicBezTo>
                  <a:cubicBezTo>
                    <a:pt x="27216" y="6787"/>
                    <a:pt x="20907" y="1"/>
                    <a:pt x="13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6577709" y="1197327"/>
              <a:ext cx="601101" cy="717345"/>
            </a:xfrm>
            <a:custGeom>
              <a:avLst/>
              <a:gdLst/>
              <a:ahLst/>
              <a:cxnLst/>
              <a:rect l="l" t="t" r="r" b="b"/>
              <a:pathLst>
                <a:path w="31931" h="38106" extrusionOk="0">
                  <a:moveTo>
                    <a:pt x="14981" y="1"/>
                  </a:moveTo>
                  <a:cubicBezTo>
                    <a:pt x="14489" y="1"/>
                    <a:pt x="13993" y="32"/>
                    <a:pt x="13496" y="96"/>
                  </a:cubicBezTo>
                  <a:cubicBezTo>
                    <a:pt x="5420" y="1143"/>
                    <a:pt x="1" y="10475"/>
                    <a:pt x="1340" y="20957"/>
                  </a:cubicBezTo>
                  <a:cubicBezTo>
                    <a:pt x="2616" y="30776"/>
                    <a:pt x="9421" y="38106"/>
                    <a:pt x="16929" y="38106"/>
                  </a:cubicBezTo>
                  <a:cubicBezTo>
                    <a:pt x="17422" y="38106"/>
                    <a:pt x="17917" y="38074"/>
                    <a:pt x="18414" y="38010"/>
                  </a:cubicBezTo>
                  <a:cubicBezTo>
                    <a:pt x="26490" y="36964"/>
                    <a:pt x="31930" y="27611"/>
                    <a:pt x="30570" y="17149"/>
                  </a:cubicBezTo>
                  <a:cubicBezTo>
                    <a:pt x="29294" y="7331"/>
                    <a:pt x="22489" y="1"/>
                    <a:pt x="149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6804192" y="1499995"/>
              <a:ext cx="134222" cy="112291"/>
            </a:xfrm>
            <a:custGeom>
              <a:avLst/>
              <a:gdLst/>
              <a:ahLst/>
              <a:cxnLst/>
              <a:rect l="l" t="t" r="r" b="b"/>
              <a:pathLst>
                <a:path w="7130" h="5965" extrusionOk="0">
                  <a:moveTo>
                    <a:pt x="3920" y="0"/>
                  </a:moveTo>
                  <a:cubicBezTo>
                    <a:pt x="3794" y="0"/>
                    <a:pt x="3666" y="9"/>
                    <a:pt x="3537" y="25"/>
                  </a:cubicBezTo>
                  <a:cubicBezTo>
                    <a:pt x="901" y="360"/>
                    <a:pt x="1" y="3708"/>
                    <a:pt x="2093" y="5340"/>
                  </a:cubicBezTo>
                  <a:cubicBezTo>
                    <a:pt x="2660" y="5772"/>
                    <a:pt x="3291" y="5964"/>
                    <a:pt x="3905" y="5964"/>
                  </a:cubicBezTo>
                  <a:cubicBezTo>
                    <a:pt x="5582" y="5964"/>
                    <a:pt x="7130" y="4528"/>
                    <a:pt x="6885" y="2599"/>
                  </a:cubicBezTo>
                  <a:cubicBezTo>
                    <a:pt x="6692" y="1095"/>
                    <a:pt x="5399" y="0"/>
                    <a:pt x="39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6193283" y="1581526"/>
              <a:ext cx="134203" cy="112461"/>
            </a:xfrm>
            <a:custGeom>
              <a:avLst/>
              <a:gdLst/>
              <a:ahLst/>
              <a:cxnLst/>
              <a:rect l="l" t="t" r="r" b="b"/>
              <a:pathLst>
                <a:path w="7129" h="5974" extrusionOk="0">
                  <a:moveTo>
                    <a:pt x="3941" y="1"/>
                  </a:moveTo>
                  <a:cubicBezTo>
                    <a:pt x="3814" y="1"/>
                    <a:pt x="3686" y="9"/>
                    <a:pt x="3557" y="25"/>
                  </a:cubicBezTo>
                  <a:cubicBezTo>
                    <a:pt x="921" y="360"/>
                    <a:pt x="0" y="3729"/>
                    <a:pt x="2114" y="5340"/>
                  </a:cubicBezTo>
                  <a:cubicBezTo>
                    <a:pt x="2676" y="5778"/>
                    <a:pt x="3304" y="5974"/>
                    <a:pt x="3917" y="5974"/>
                  </a:cubicBezTo>
                  <a:cubicBezTo>
                    <a:pt x="5583" y="5974"/>
                    <a:pt x="7129" y="4527"/>
                    <a:pt x="6884" y="2599"/>
                  </a:cubicBezTo>
                  <a:cubicBezTo>
                    <a:pt x="6691" y="1096"/>
                    <a:pt x="5416" y="1"/>
                    <a:pt x="39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5894324" y="2105464"/>
              <a:ext cx="876021" cy="756671"/>
            </a:xfrm>
            <a:custGeom>
              <a:avLst/>
              <a:gdLst/>
              <a:ahLst/>
              <a:cxnLst/>
              <a:rect l="l" t="t" r="r" b="b"/>
              <a:pathLst>
                <a:path w="46535" h="40195" extrusionOk="0">
                  <a:moveTo>
                    <a:pt x="42015" y="1"/>
                  </a:moveTo>
                  <a:lnTo>
                    <a:pt x="0" y="5441"/>
                  </a:lnTo>
                  <a:lnTo>
                    <a:pt x="4520" y="40195"/>
                  </a:lnTo>
                  <a:lnTo>
                    <a:pt x="46534" y="34755"/>
                  </a:lnTo>
                  <a:lnTo>
                    <a:pt x="42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5780489" y="2912849"/>
              <a:ext cx="1272269" cy="2703270"/>
            </a:xfrm>
            <a:custGeom>
              <a:avLst/>
              <a:gdLst/>
              <a:ahLst/>
              <a:cxnLst/>
              <a:rect l="l" t="t" r="r" b="b"/>
              <a:pathLst>
                <a:path w="67584" h="143600" extrusionOk="0">
                  <a:moveTo>
                    <a:pt x="51765" y="1"/>
                  </a:moveTo>
                  <a:cubicBezTo>
                    <a:pt x="22430" y="5441"/>
                    <a:pt x="0" y="35320"/>
                    <a:pt x="0" y="71371"/>
                  </a:cubicBezTo>
                  <a:cubicBezTo>
                    <a:pt x="0" y="111251"/>
                    <a:pt x="27494" y="143599"/>
                    <a:pt x="61411" y="143599"/>
                  </a:cubicBezTo>
                  <a:cubicBezTo>
                    <a:pt x="63462" y="143599"/>
                    <a:pt x="65533" y="143474"/>
                    <a:pt x="67584" y="143244"/>
                  </a:cubicBezTo>
                  <a:lnTo>
                    <a:pt x="517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6740064" y="2896302"/>
              <a:ext cx="1337648" cy="2713115"/>
            </a:xfrm>
            <a:custGeom>
              <a:avLst/>
              <a:gdLst/>
              <a:ahLst/>
              <a:cxnLst/>
              <a:rect l="l" t="t" r="r" b="b"/>
              <a:pathLst>
                <a:path w="71057" h="144123" extrusionOk="0">
                  <a:moveTo>
                    <a:pt x="9646" y="1"/>
                  </a:moveTo>
                  <a:cubicBezTo>
                    <a:pt x="6403" y="1"/>
                    <a:pt x="3181" y="294"/>
                    <a:pt x="0" y="880"/>
                  </a:cubicBezTo>
                  <a:lnTo>
                    <a:pt x="15819" y="144123"/>
                  </a:lnTo>
                  <a:cubicBezTo>
                    <a:pt x="46827" y="140482"/>
                    <a:pt x="71057" y="109682"/>
                    <a:pt x="71057" y="72250"/>
                  </a:cubicBezTo>
                  <a:cubicBezTo>
                    <a:pt x="71057" y="32349"/>
                    <a:pt x="43563" y="1"/>
                    <a:pt x="9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4776081" y="2281534"/>
              <a:ext cx="369478" cy="392727"/>
            </a:xfrm>
            <a:custGeom>
              <a:avLst/>
              <a:gdLst/>
              <a:ahLst/>
              <a:cxnLst/>
              <a:rect l="l" t="t" r="r" b="b"/>
              <a:pathLst>
                <a:path w="19627" h="20862" extrusionOk="0">
                  <a:moveTo>
                    <a:pt x="8579" y="1"/>
                  </a:moveTo>
                  <a:cubicBezTo>
                    <a:pt x="2469" y="1"/>
                    <a:pt x="0" y="4248"/>
                    <a:pt x="0" y="10023"/>
                  </a:cubicBezTo>
                  <a:cubicBezTo>
                    <a:pt x="0" y="15777"/>
                    <a:pt x="2469" y="20861"/>
                    <a:pt x="8579" y="20861"/>
                  </a:cubicBezTo>
                  <a:cubicBezTo>
                    <a:pt x="14689" y="20861"/>
                    <a:pt x="19626" y="16175"/>
                    <a:pt x="19626" y="10421"/>
                  </a:cubicBezTo>
                  <a:cubicBezTo>
                    <a:pt x="19626" y="4667"/>
                    <a:pt x="14689" y="1"/>
                    <a:pt x="85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4839879" y="1961791"/>
              <a:ext cx="169783" cy="375295"/>
            </a:xfrm>
            <a:custGeom>
              <a:avLst/>
              <a:gdLst/>
              <a:ahLst/>
              <a:cxnLst/>
              <a:rect l="l" t="t" r="r" b="b"/>
              <a:pathLst>
                <a:path w="9019" h="19936" extrusionOk="0">
                  <a:moveTo>
                    <a:pt x="6119" y="1"/>
                  </a:moveTo>
                  <a:cubicBezTo>
                    <a:pt x="5347" y="1"/>
                    <a:pt x="4427" y="194"/>
                    <a:pt x="3390" y="581"/>
                  </a:cubicBezTo>
                  <a:cubicBezTo>
                    <a:pt x="1" y="1858"/>
                    <a:pt x="2093" y="6984"/>
                    <a:pt x="4185" y="9139"/>
                  </a:cubicBezTo>
                  <a:cubicBezTo>
                    <a:pt x="6257" y="11294"/>
                    <a:pt x="4437" y="16086"/>
                    <a:pt x="5692" y="19685"/>
                  </a:cubicBezTo>
                  <a:lnTo>
                    <a:pt x="7324" y="19936"/>
                  </a:lnTo>
                  <a:cubicBezTo>
                    <a:pt x="7324" y="19936"/>
                    <a:pt x="9019" y="15563"/>
                    <a:pt x="8307" y="11776"/>
                  </a:cubicBezTo>
                  <a:cubicBezTo>
                    <a:pt x="7575" y="7967"/>
                    <a:pt x="8454" y="5875"/>
                    <a:pt x="8705" y="3009"/>
                  </a:cubicBezTo>
                  <a:cubicBezTo>
                    <a:pt x="8880" y="1013"/>
                    <a:pt x="7888" y="1"/>
                    <a:pt x="6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4982478" y="2097764"/>
              <a:ext cx="261950" cy="251935"/>
            </a:xfrm>
            <a:custGeom>
              <a:avLst/>
              <a:gdLst/>
              <a:ahLst/>
              <a:cxnLst/>
              <a:rect l="l" t="t" r="r" b="b"/>
              <a:pathLst>
                <a:path w="13915" h="13383" extrusionOk="0">
                  <a:moveTo>
                    <a:pt x="9508" y="0"/>
                  </a:moveTo>
                  <a:cubicBezTo>
                    <a:pt x="7384" y="0"/>
                    <a:pt x="5871" y="3349"/>
                    <a:pt x="5691" y="5473"/>
                  </a:cubicBezTo>
                  <a:cubicBezTo>
                    <a:pt x="5503" y="7963"/>
                    <a:pt x="1528" y="9470"/>
                    <a:pt x="0" y="12232"/>
                  </a:cubicBezTo>
                  <a:lnTo>
                    <a:pt x="732" y="13382"/>
                  </a:lnTo>
                  <a:cubicBezTo>
                    <a:pt x="732" y="13382"/>
                    <a:pt x="4394" y="12022"/>
                    <a:pt x="6340" y="9491"/>
                  </a:cubicBezTo>
                  <a:cubicBezTo>
                    <a:pt x="8286" y="6959"/>
                    <a:pt x="10085" y="6352"/>
                    <a:pt x="12010" y="4908"/>
                  </a:cubicBezTo>
                  <a:cubicBezTo>
                    <a:pt x="13914" y="3485"/>
                    <a:pt x="13266" y="1686"/>
                    <a:pt x="10587" y="284"/>
                  </a:cubicBezTo>
                  <a:cubicBezTo>
                    <a:pt x="10214" y="89"/>
                    <a:pt x="9853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4598900" y="2283887"/>
              <a:ext cx="296531" cy="196194"/>
            </a:xfrm>
            <a:custGeom>
              <a:avLst/>
              <a:gdLst/>
              <a:ahLst/>
              <a:cxnLst/>
              <a:rect l="l" t="t" r="r" b="b"/>
              <a:pathLst>
                <a:path w="15752" h="10422" extrusionOk="0">
                  <a:moveTo>
                    <a:pt x="3082" y="0"/>
                  </a:moveTo>
                  <a:cubicBezTo>
                    <a:pt x="1936" y="0"/>
                    <a:pt x="1029" y="1162"/>
                    <a:pt x="561" y="3223"/>
                  </a:cubicBezTo>
                  <a:cubicBezTo>
                    <a:pt x="1" y="5694"/>
                    <a:pt x="3065" y="6727"/>
                    <a:pt x="5513" y="6727"/>
                  </a:cubicBezTo>
                  <a:cubicBezTo>
                    <a:pt x="5989" y="6727"/>
                    <a:pt x="6441" y="6688"/>
                    <a:pt x="6839" y="6613"/>
                  </a:cubicBezTo>
                  <a:cubicBezTo>
                    <a:pt x="6983" y="6587"/>
                    <a:pt x="7128" y="6575"/>
                    <a:pt x="7273" y="6575"/>
                  </a:cubicBezTo>
                  <a:cubicBezTo>
                    <a:pt x="9580" y="6575"/>
                    <a:pt x="11936" y="9693"/>
                    <a:pt x="14810" y="10421"/>
                  </a:cubicBezTo>
                  <a:lnTo>
                    <a:pt x="15752" y="9417"/>
                  </a:lnTo>
                  <a:cubicBezTo>
                    <a:pt x="15752" y="9417"/>
                    <a:pt x="13513" y="6215"/>
                    <a:pt x="10542" y="4981"/>
                  </a:cubicBezTo>
                  <a:cubicBezTo>
                    <a:pt x="7592" y="3726"/>
                    <a:pt x="6546" y="2156"/>
                    <a:pt x="4683" y="671"/>
                  </a:cubicBezTo>
                  <a:cubicBezTo>
                    <a:pt x="4116" y="217"/>
                    <a:pt x="3577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4631919" y="2081594"/>
              <a:ext cx="273772" cy="343330"/>
            </a:xfrm>
            <a:custGeom>
              <a:avLst/>
              <a:gdLst/>
              <a:ahLst/>
              <a:cxnLst/>
              <a:rect l="l" t="t" r="r" b="b"/>
              <a:pathLst>
                <a:path w="14543" h="18238" extrusionOk="0">
                  <a:moveTo>
                    <a:pt x="6074" y="1"/>
                  </a:moveTo>
                  <a:cubicBezTo>
                    <a:pt x="5039" y="1"/>
                    <a:pt x="3806" y="715"/>
                    <a:pt x="2511" y="2085"/>
                  </a:cubicBezTo>
                  <a:cubicBezTo>
                    <a:pt x="0" y="4742"/>
                    <a:pt x="4143" y="8425"/>
                    <a:pt x="6947" y="9429"/>
                  </a:cubicBezTo>
                  <a:cubicBezTo>
                    <a:pt x="9751" y="10454"/>
                    <a:pt x="10232" y="15580"/>
                    <a:pt x="12931" y="18238"/>
                  </a:cubicBezTo>
                  <a:lnTo>
                    <a:pt x="14542" y="17757"/>
                  </a:lnTo>
                  <a:cubicBezTo>
                    <a:pt x="14542" y="17757"/>
                    <a:pt x="14124" y="13070"/>
                    <a:pt x="11822" y="9994"/>
                  </a:cubicBezTo>
                  <a:cubicBezTo>
                    <a:pt x="9520" y="6897"/>
                    <a:pt x="9374" y="4617"/>
                    <a:pt x="8349" y="1938"/>
                  </a:cubicBezTo>
                  <a:cubicBezTo>
                    <a:pt x="7842" y="631"/>
                    <a:pt x="7045" y="1"/>
                    <a:pt x="6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4896749" y="2359601"/>
              <a:ext cx="672241" cy="1241076"/>
            </a:xfrm>
            <a:custGeom>
              <a:avLst/>
              <a:gdLst/>
              <a:ahLst/>
              <a:cxnLst/>
              <a:rect l="l" t="t" r="r" b="b"/>
              <a:pathLst>
                <a:path w="35710" h="65927" extrusionOk="0">
                  <a:moveTo>
                    <a:pt x="9378" y="1"/>
                  </a:moveTo>
                  <a:cubicBezTo>
                    <a:pt x="9272" y="1"/>
                    <a:pt x="9130" y="33"/>
                    <a:pt x="8948" y="101"/>
                  </a:cubicBezTo>
                  <a:cubicBezTo>
                    <a:pt x="6791" y="921"/>
                    <a:pt x="6175" y="3371"/>
                    <a:pt x="6040" y="5303"/>
                  </a:cubicBezTo>
                  <a:lnTo>
                    <a:pt x="6040" y="5303"/>
                  </a:lnTo>
                  <a:cubicBezTo>
                    <a:pt x="8396" y="2601"/>
                    <a:pt x="10334" y="1"/>
                    <a:pt x="9378" y="1"/>
                  </a:cubicBezTo>
                  <a:close/>
                  <a:moveTo>
                    <a:pt x="14" y="11170"/>
                  </a:moveTo>
                  <a:cubicBezTo>
                    <a:pt x="0" y="11230"/>
                    <a:pt x="15" y="11259"/>
                    <a:pt x="54" y="11259"/>
                  </a:cubicBezTo>
                  <a:cubicBezTo>
                    <a:pt x="79" y="11259"/>
                    <a:pt x="115" y="11247"/>
                    <a:pt x="160" y="11224"/>
                  </a:cubicBezTo>
                  <a:lnTo>
                    <a:pt x="160" y="11224"/>
                  </a:lnTo>
                  <a:cubicBezTo>
                    <a:pt x="66" y="11181"/>
                    <a:pt x="14" y="11170"/>
                    <a:pt x="14" y="11170"/>
                  </a:cubicBezTo>
                  <a:close/>
                  <a:moveTo>
                    <a:pt x="6040" y="5303"/>
                  </a:moveTo>
                  <a:cubicBezTo>
                    <a:pt x="3653" y="8039"/>
                    <a:pt x="836" y="10879"/>
                    <a:pt x="160" y="11224"/>
                  </a:cubicBezTo>
                  <a:lnTo>
                    <a:pt x="160" y="11224"/>
                  </a:lnTo>
                  <a:cubicBezTo>
                    <a:pt x="554" y="11401"/>
                    <a:pt x="1686" y="12117"/>
                    <a:pt x="2817" y="14769"/>
                  </a:cubicBezTo>
                  <a:cubicBezTo>
                    <a:pt x="3529" y="16484"/>
                    <a:pt x="6584" y="30838"/>
                    <a:pt x="12359" y="42095"/>
                  </a:cubicBezTo>
                  <a:cubicBezTo>
                    <a:pt x="17652" y="52410"/>
                    <a:pt x="25248" y="59461"/>
                    <a:pt x="35479" y="65927"/>
                  </a:cubicBezTo>
                  <a:lnTo>
                    <a:pt x="35709" y="45045"/>
                  </a:lnTo>
                  <a:cubicBezTo>
                    <a:pt x="30123" y="40253"/>
                    <a:pt x="23448" y="37387"/>
                    <a:pt x="17862" y="30650"/>
                  </a:cubicBezTo>
                  <a:cubicBezTo>
                    <a:pt x="11668" y="23201"/>
                    <a:pt x="6793" y="11902"/>
                    <a:pt x="6186" y="8575"/>
                  </a:cubicBezTo>
                  <a:cubicBezTo>
                    <a:pt x="6123" y="8345"/>
                    <a:pt x="6102" y="8115"/>
                    <a:pt x="6102" y="7864"/>
                  </a:cubicBezTo>
                  <a:cubicBezTo>
                    <a:pt x="6102" y="7864"/>
                    <a:pt x="5941" y="6724"/>
                    <a:pt x="6040" y="53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6670731" y="2002661"/>
              <a:ext cx="875645" cy="757066"/>
            </a:xfrm>
            <a:custGeom>
              <a:avLst/>
              <a:gdLst/>
              <a:ahLst/>
              <a:cxnLst/>
              <a:rect l="l" t="t" r="r" b="b"/>
              <a:pathLst>
                <a:path w="46515" h="40216" extrusionOk="0">
                  <a:moveTo>
                    <a:pt x="42015" y="1"/>
                  </a:moveTo>
                  <a:lnTo>
                    <a:pt x="1" y="5462"/>
                  </a:lnTo>
                  <a:lnTo>
                    <a:pt x="4499" y="40216"/>
                  </a:lnTo>
                  <a:lnTo>
                    <a:pt x="46514" y="34755"/>
                  </a:lnTo>
                  <a:lnTo>
                    <a:pt x="42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5" name="Google Shape;1085;p58"/>
            <p:cNvGrpSpPr/>
            <p:nvPr/>
          </p:nvGrpSpPr>
          <p:grpSpPr>
            <a:xfrm>
              <a:off x="5780884" y="1890313"/>
              <a:ext cx="1856013" cy="1071575"/>
              <a:chOff x="5780884" y="1890313"/>
              <a:chExt cx="1856013" cy="1071575"/>
            </a:xfrm>
          </p:grpSpPr>
          <p:sp>
            <p:nvSpPr>
              <p:cNvPr id="1086" name="Google Shape;1086;p58"/>
              <p:cNvSpPr/>
              <p:nvPr/>
            </p:nvSpPr>
            <p:spPr>
              <a:xfrm>
                <a:off x="5884083" y="2143679"/>
                <a:ext cx="234767" cy="205042"/>
              </a:xfrm>
              <a:custGeom>
                <a:avLst/>
                <a:gdLst/>
                <a:ahLst/>
                <a:cxnLst/>
                <a:rect l="l" t="t" r="r" b="b"/>
                <a:pathLst>
                  <a:path w="12471" h="10892" extrusionOk="0">
                    <a:moveTo>
                      <a:pt x="11738" y="0"/>
                    </a:moveTo>
                    <a:lnTo>
                      <a:pt x="0" y="1528"/>
                    </a:lnTo>
                    <a:cubicBezTo>
                      <a:pt x="697" y="6844"/>
                      <a:pt x="3649" y="10891"/>
                      <a:pt x="6728" y="10891"/>
                    </a:cubicBezTo>
                    <a:cubicBezTo>
                      <a:pt x="6885" y="10891"/>
                      <a:pt x="7041" y="10881"/>
                      <a:pt x="7198" y="10860"/>
                    </a:cubicBezTo>
                    <a:cubicBezTo>
                      <a:pt x="10420" y="10441"/>
                      <a:pt x="12471" y="5587"/>
                      <a:pt x="11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58"/>
              <p:cNvSpPr/>
              <p:nvPr/>
            </p:nvSpPr>
            <p:spPr>
              <a:xfrm>
                <a:off x="6111752" y="2114142"/>
                <a:ext cx="234767" cy="205381"/>
              </a:xfrm>
              <a:custGeom>
                <a:avLst/>
                <a:gdLst/>
                <a:ahLst/>
                <a:cxnLst/>
                <a:rect l="l" t="t" r="r" b="b"/>
                <a:pathLst>
                  <a:path w="12471" h="10910" extrusionOk="0">
                    <a:moveTo>
                      <a:pt x="11738" y="0"/>
                    </a:moveTo>
                    <a:lnTo>
                      <a:pt x="0" y="1527"/>
                    </a:lnTo>
                    <a:cubicBezTo>
                      <a:pt x="699" y="6856"/>
                      <a:pt x="3662" y="10909"/>
                      <a:pt x="6731" y="10909"/>
                    </a:cubicBezTo>
                    <a:cubicBezTo>
                      <a:pt x="6879" y="10909"/>
                      <a:pt x="7028" y="10900"/>
                      <a:pt x="7177" y="10880"/>
                    </a:cubicBezTo>
                    <a:cubicBezTo>
                      <a:pt x="10420" y="10441"/>
                      <a:pt x="12471" y="5587"/>
                      <a:pt x="11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58"/>
              <p:cNvSpPr/>
              <p:nvPr/>
            </p:nvSpPr>
            <p:spPr>
              <a:xfrm>
                <a:off x="6339403" y="2084587"/>
                <a:ext cx="234785" cy="205381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910" extrusionOk="0">
                    <a:moveTo>
                      <a:pt x="11739" y="1"/>
                    </a:moveTo>
                    <a:lnTo>
                      <a:pt x="1" y="1528"/>
                    </a:lnTo>
                    <a:cubicBezTo>
                      <a:pt x="699" y="6857"/>
                      <a:pt x="3644" y="10910"/>
                      <a:pt x="6729" y="10910"/>
                    </a:cubicBezTo>
                    <a:cubicBezTo>
                      <a:pt x="6878" y="10910"/>
                      <a:pt x="7028" y="10900"/>
                      <a:pt x="7178" y="10881"/>
                    </a:cubicBezTo>
                    <a:cubicBezTo>
                      <a:pt x="10421" y="10442"/>
                      <a:pt x="12471" y="5587"/>
                      <a:pt x="11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58"/>
              <p:cNvSpPr/>
              <p:nvPr/>
            </p:nvSpPr>
            <p:spPr>
              <a:xfrm>
                <a:off x="6567073" y="2055051"/>
                <a:ext cx="234785" cy="205381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910" extrusionOk="0">
                    <a:moveTo>
                      <a:pt x="11739" y="0"/>
                    </a:moveTo>
                    <a:lnTo>
                      <a:pt x="1" y="1528"/>
                    </a:lnTo>
                    <a:cubicBezTo>
                      <a:pt x="699" y="6856"/>
                      <a:pt x="3644" y="10910"/>
                      <a:pt x="6729" y="10910"/>
                    </a:cubicBezTo>
                    <a:cubicBezTo>
                      <a:pt x="6878" y="10910"/>
                      <a:pt x="7028" y="10900"/>
                      <a:pt x="7178" y="10881"/>
                    </a:cubicBezTo>
                    <a:cubicBezTo>
                      <a:pt x="10421" y="10441"/>
                      <a:pt x="12471" y="5587"/>
                      <a:pt x="117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58"/>
              <p:cNvSpPr/>
              <p:nvPr/>
            </p:nvSpPr>
            <p:spPr>
              <a:xfrm>
                <a:off x="6795138" y="2025514"/>
                <a:ext cx="233995" cy="205381"/>
              </a:xfrm>
              <a:custGeom>
                <a:avLst/>
                <a:gdLst/>
                <a:ahLst/>
                <a:cxnLst/>
                <a:rect l="l" t="t" r="r" b="b"/>
                <a:pathLst>
                  <a:path w="12430" h="10910" extrusionOk="0">
                    <a:moveTo>
                      <a:pt x="11718" y="0"/>
                    </a:moveTo>
                    <a:lnTo>
                      <a:pt x="1" y="1528"/>
                    </a:lnTo>
                    <a:cubicBezTo>
                      <a:pt x="679" y="6856"/>
                      <a:pt x="3623" y="10909"/>
                      <a:pt x="6708" y="10909"/>
                    </a:cubicBezTo>
                    <a:cubicBezTo>
                      <a:pt x="6857" y="10909"/>
                      <a:pt x="7007" y="10900"/>
                      <a:pt x="7156" y="10881"/>
                    </a:cubicBezTo>
                    <a:cubicBezTo>
                      <a:pt x="10400" y="10441"/>
                      <a:pt x="12429" y="5587"/>
                      <a:pt x="117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58"/>
              <p:cNvSpPr/>
              <p:nvPr/>
            </p:nvSpPr>
            <p:spPr>
              <a:xfrm>
                <a:off x="7022412" y="1995959"/>
                <a:ext cx="23439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2451" h="10911" extrusionOk="0">
                    <a:moveTo>
                      <a:pt x="11739" y="1"/>
                    </a:moveTo>
                    <a:lnTo>
                      <a:pt x="1" y="1528"/>
                    </a:lnTo>
                    <a:cubicBezTo>
                      <a:pt x="699" y="6857"/>
                      <a:pt x="3644" y="10910"/>
                      <a:pt x="6728" y="10910"/>
                    </a:cubicBezTo>
                    <a:cubicBezTo>
                      <a:pt x="6878" y="10910"/>
                      <a:pt x="7027" y="10901"/>
                      <a:pt x="7177" y="10881"/>
                    </a:cubicBezTo>
                    <a:cubicBezTo>
                      <a:pt x="10420" y="10442"/>
                      <a:pt x="12450" y="5588"/>
                      <a:pt x="11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58"/>
              <p:cNvSpPr/>
              <p:nvPr/>
            </p:nvSpPr>
            <p:spPr>
              <a:xfrm>
                <a:off x="7250081" y="1966422"/>
                <a:ext cx="234371" cy="205381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910" extrusionOk="0">
                    <a:moveTo>
                      <a:pt x="11739" y="1"/>
                    </a:moveTo>
                    <a:lnTo>
                      <a:pt x="0" y="1528"/>
                    </a:lnTo>
                    <a:cubicBezTo>
                      <a:pt x="679" y="6857"/>
                      <a:pt x="3642" y="10910"/>
                      <a:pt x="6728" y="10910"/>
                    </a:cubicBezTo>
                    <a:cubicBezTo>
                      <a:pt x="6878" y="10910"/>
                      <a:pt x="7027" y="10900"/>
                      <a:pt x="7177" y="10881"/>
                    </a:cubicBezTo>
                    <a:cubicBezTo>
                      <a:pt x="10420" y="10462"/>
                      <a:pt x="12450" y="5587"/>
                      <a:pt x="11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58"/>
              <p:cNvSpPr/>
              <p:nvPr/>
            </p:nvSpPr>
            <p:spPr>
              <a:xfrm>
                <a:off x="5780884" y="1890313"/>
                <a:ext cx="1729566" cy="306113"/>
              </a:xfrm>
              <a:custGeom>
                <a:avLst/>
                <a:gdLst/>
                <a:ahLst/>
                <a:cxnLst/>
                <a:rect l="l" t="t" r="r" b="b"/>
                <a:pathLst>
                  <a:path w="91876" h="16261" extrusionOk="0">
                    <a:moveTo>
                      <a:pt x="90154" y="0"/>
                    </a:moveTo>
                    <a:cubicBezTo>
                      <a:pt x="90115" y="0"/>
                      <a:pt x="90075" y="2"/>
                      <a:pt x="90035" y="5"/>
                    </a:cubicBezTo>
                    <a:cubicBezTo>
                      <a:pt x="84364" y="508"/>
                      <a:pt x="78987" y="2328"/>
                      <a:pt x="73505" y="3667"/>
                    </a:cubicBezTo>
                    <a:cubicBezTo>
                      <a:pt x="70680" y="4378"/>
                      <a:pt x="67814" y="4881"/>
                      <a:pt x="64947" y="5341"/>
                    </a:cubicBezTo>
                    <a:cubicBezTo>
                      <a:pt x="64215" y="5446"/>
                      <a:pt x="63483" y="5550"/>
                      <a:pt x="62750" y="5655"/>
                    </a:cubicBezTo>
                    <a:lnTo>
                      <a:pt x="61725" y="5801"/>
                    </a:lnTo>
                    <a:lnTo>
                      <a:pt x="61453" y="5843"/>
                    </a:lnTo>
                    <a:cubicBezTo>
                      <a:pt x="61481" y="5843"/>
                      <a:pt x="61592" y="5825"/>
                      <a:pt x="61602" y="5825"/>
                    </a:cubicBezTo>
                    <a:cubicBezTo>
                      <a:pt x="61606" y="5825"/>
                      <a:pt x="61585" y="5829"/>
                      <a:pt x="61516" y="5843"/>
                    </a:cubicBezTo>
                    <a:lnTo>
                      <a:pt x="60825" y="5927"/>
                    </a:lnTo>
                    <a:cubicBezTo>
                      <a:pt x="59382" y="6115"/>
                      <a:pt x="57917" y="6283"/>
                      <a:pt x="56473" y="6450"/>
                    </a:cubicBezTo>
                    <a:cubicBezTo>
                      <a:pt x="50573" y="7099"/>
                      <a:pt x="44651" y="7517"/>
                      <a:pt x="38730" y="7956"/>
                    </a:cubicBezTo>
                    <a:cubicBezTo>
                      <a:pt x="32871" y="8375"/>
                      <a:pt x="27034" y="8814"/>
                      <a:pt x="21196" y="9463"/>
                    </a:cubicBezTo>
                    <a:cubicBezTo>
                      <a:pt x="15295" y="10070"/>
                      <a:pt x="9437" y="11011"/>
                      <a:pt x="3662" y="12267"/>
                    </a:cubicBezTo>
                    <a:cubicBezTo>
                      <a:pt x="2951" y="12413"/>
                      <a:pt x="2239" y="12581"/>
                      <a:pt x="1528" y="12769"/>
                    </a:cubicBezTo>
                    <a:cubicBezTo>
                      <a:pt x="565" y="13020"/>
                      <a:pt x="0" y="14003"/>
                      <a:pt x="251" y="14966"/>
                    </a:cubicBezTo>
                    <a:cubicBezTo>
                      <a:pt x="480" y="15738"/>
                      <a:pt x="1208" y="16260"/>
                      <a:pt x="1993" y="16260"/>
                    </a:cubicBezTo>
                    <a:cubicBezTo>
                      <a:pt x="2144" y="16260"/>
                      <a:pt x="2297" y="16241"/>
                      <a:pt x="2448" y="16200"/>
                    </a:cubicBezTo>
                    <a:lnTo>
                      <a:pt x="2469" y="16221"/>
                    </a:lnTo>
                    <a:cubicBezTo>
                      <a:pt x="5273" y="15531"/>
                      <a:pt x="8119" y="14945"/>
                      <a:pt x="10964" y="14464"/>
                    </a:cubicBezTo>
                    <a:cubicBezTo>
                      <a:pt x="12408" y="14192"/>
                      <a:pt x="13852" y="13982"/>
                      <a:pt x="15295" y="13773"/>
                    </a:cubicBezTo>
                    <a:lnTo>
                      <a:pt x="16300" y="13627"/>
                    </a:lnTo>
                    <a:lnTo>
                      <a:pt x="16572" y="13606"/>
                    </a:lnTo>
                    <a:lnTo>
                      <a:pt x="16676" y="13585"/>
                    </a:lnTo>
                    <a:lnTo>
                      <a:pt x="16676" y="13585"/>
                    </a:lnTo>
                    <a:cubicBezTo>
                      <a:pt x="16630" y="13589"/>
                      <a:pt x="16608" y="13591"/>
                      <a:pt x="16601" y="13591"/>
                    </a:cubicBezTo>
                    <a:cubicBezTo>
                      <a:pt x="16576" y="13591"/>
                      <a:pt x="16810" y="13564"/>
                      <a:pt x="16844" y="13564"/>
                    </a:cubicBezTo>
                    <a:lnTo>
                      <a:pt x="17179" y="13501"/>
                    </a:lnTo>
                    <a:cubicBezTo>
                      <a:pt x="17890" y="13417"/>
                      <a:pt x="18580" y="13334"/>
                      <a:pt x="19271" y="13250"/>
                    </a:cubicBezTo>
                    <a:cubicBezTo>
                      <a:pt x="25088" y="12560"/>
                      <a:pt x="30946" y="12099"/>
                      <a:pt x="36784" y="11660"/>
                    </a:cubicBezTo>
                    <a:cubicBezTo>
                      <a:pt x="42622" y="11241"/>
                      <a:pt x="48501" y="10823"/>
                      <a:pt x="54339" y="10237"/>
                    </a:cubicBezTo>
                    <a:cubicBezTo>
                      <a:pt x="60281" y="9651"/>
                      <a:pt x="66265" y="8919"/>
                      <a:pt x="72124" y="7663"/>
                    </a:cubicBezTo>
                    <a:cubicBezTo>
                      <a:pt x="77543" y="6492"/>
                      <a:pt x="82816" y="4588"/>
                      <a:pt x="88319" y="3793"/>
                    </a:cubicBezTo>
                    <a:cubicBezTo>
                      <a:pt x="88367" y="3785"/>
                      <a:pt x="88447" y="3773"/>
                      <a:pt x="88509" y="3765"/>
                    </a:cubicBezTo>
                    <a:lnTo>
                      <a:pt x="88509" y="3765"/>
                    </a:lnTo>
                    <a:lnTo>
                      <a:pt x="88465" y="3772"/>
                    </a:lnTo>
                    <a:cubicBezTo>
                      <a:pt x="88563" y="3759"/>
                      <a:pt x="88598" y="3754"/>
                      <a:pt x="88596" y="3754"/>
                    </a:cubicBezTo>
                    <a:lnTo>
                      <a:pt x="88596" y="3754"/>
                    </a:lnTo>
                    <a:cubicBezTo>
                      <a:pt x="88594" y="3754"/>
                      <a:pt x="88557" y="3758"/>
                      <a:pt x="88509" y="3765"/>
                    </a:cubicBezTo>
                    <a:lnTo>
                      <a:pt x="88509" y="3765"/>
                    </a:lnTo>
                    <a:lnTo>
                      <a:pt x="89009" y="3688"/>
                    </a:lnTo>
                    <a:cubicBezTo>
                      <a:pt x="89344" y="3667"/>
                      <a:pt x="89700" y="3625"/>
                      <a:pt x="90035" y="3604"/>
                    </a:cubicBezTo>
                    <a:cubicBezTo>
                      <a:pt x="90976" y="3521"/>
                      <a:pt x="91876" y="2830"/>
                      <a:pt x="91834" y="1805"/>
                    </a:cubicBezTo>
                    <a:cubicBezTo>
                      <a:pt x="91794" y="941"/>
                      <a:pt x="91098" y="0"/>
                      <a:pt x="90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58"/>
              <p:cNvSpPr/>
              <p:nvPr/>
            </p:nvSpPr>
            <p:spPr>
              <a:xfrm>
                <a:off x="7298913" y="2503933"/>
                <a:ext cx="234785" cy="204985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889" extrusionOk="0">
                    <a:moveTo>
                      <a:pt x="5723" y="1"/>
                    </a:moveTo>
                    <a:cubicBezTo>
                      <a:pt x="5573" y="1"/>
                      <a:pt x="5423" y="10"/>
                      <a:pt x="5274" y="29"/>
                    </a:cubicBezTo>
                    <a:cubicBezTo>
                      <a:pt x="2030" y="448"/>
                      <a:pt x="1" y="5323"/>
                      <a:pt x="712" y="10889"/>
                    </a:cubicBezTo>
                    <a:lnTo>
                      <a:pt x="12471" y="9382"/>
                    </a:lnTo>
                    <a:cubicBezTo>
                      <a:pt x="11773" y="4054"/>
                      <a:pt x="8809" y="1"/>
                      <a:pt x="57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58"/>
              <p:cNvSpPr/>
              <p:nvPr/>
            </p:nvSpPr>
            <p:spPr>
              <a:xfrm>
                <a:off x="7071263" y="2533469"/>
                <a:ext cx="234371" cy="20498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889" extrusionOk="0">
                    <a:moveTo>
                      <a:pt x="5722" y="1"/>
                    </a:moveTo>
                    <a:cubicBezTo>
                      <a:pt x="5572" y="1"/>
                      <a:pt x="5423" y="10"/>
                      <a:pt x="5273" y="30"/>
                    </a:cubicBezTo>
                    <a:cubicBezTo>
                      <a:pt x="2030" y="448"/>
                      <a:pt x="0" y="5323"/>
                      <a:pt x="711" y="10889"/>
                    </a:cubicBezTo>
                    <a:lnTo>
                      <a:pt x="12450" y="9382"/>
                    </a:lnTo>
                    <a:cubicBezTo>
                      <a:pt x="11771" y="4054"/>
                      <a:pt x="8808" y="1"/>
                      <a:pt x="57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58"/>
              <p:cNvSpPr/>
              <p:nvPr/>
            </p:nvSpPr>
            <p:spPr>
              <a:xfrm>
                <a:off x="6843593" y="2563024"/>
                <a:ext cx="234371" cy="20498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889" extrusionOk="0">
                    <a:moveTo>
                      <a:pt x="5722" y="0"/>
                    </a:moveTo>
                    <a:cubicBezTo>
                      <a:pt x="5573" y="0"/>
                      <a:pt x="5423" y="10"/>
                      <a:pt x="5273" y="29"/>
                    </a:cubicBezTo>
                    <a:cubicBezTo>
                      <a:pt x="2030" y="447"/>
                      <a:pt x="0" y="5323"/>
                      <a:pt x="712" y="10888"/>
                    </a:cubicBezTo>
                    <a:lnTo>
                      <a:pt x="12450" y="9382"/>
                    </a:lnTo>
                    <a:cubicBezTo>
                      <a:pt x="11771" y="4053"/>
                      <a:pt x="8808" y="0"/>
                      <a:pt x="5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58"/>
              <p:cNvSpPr/>
              <p:nvPr/>
            </p:nvSpPr>
            <p:spPr>
              <a:xfrm>
                <a:off x="6615924" y="2592561"/>
                <a:ext cx="234371" cy="204985"/>
              </a:xfrm>
              <a:custGeom>
                <a:avLst/>
                <a:gdLst/>
                <a:ahLst/>
                <a:cxnLst/>
                <a:rect l="l" t="t" r="r" b="b"/>
                <a:pathLst>
                  <a:path w="12450" h="10889" extrusionOk="0">
                    <a:moveTo>
                      <a:pt x="5722" y="0"/>
                    </a:moveTo>
                    <a:cubicBezTo>
                      <a:pt x="5573" y="0"/>
                      <a:pt x="5423" y="10"/>
                      <a:pt x="5273" y="29"/>
                    </a:cubicBezTo>
                    <a:cubicBezTo>
                      <a:pt x="2030" y="448"/>
                      <a:pt x="0" y="5323"/>
                      <a:pt x="733" y="10889"/>
                    </a:cubicBezTo>
                    <a:lnTo>
                      <a:pt x="12450" y="9382"/>
                    </a:lnTo>
                    <a:cubicBezTo>
                      <a:pt x="11771" y="4053"/>
                      <a:pt x="8809" y="0"/>
                      <a:pt x="5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58"/>
              <p:cNvSpPr/>
              <p:nvPr/>
            </p:nvSpPr>
            <p:spPr>
              <a:xfrm>
                <a:off x="6388254" y="2622097"/>
                <a:ext cx="234390" cy="204985"/>
              </a:xfrm>
              <a:custGeom>
                <a:avLst/>
                <a:gdLst/>
                <a:ahLst/>
                <a:cxnLst/>
                <a:rect l="l" t="t" r="r" b="b"/>
                <a:pathLst>
                  <a:path w="12451" h="10889" extrusionOk="0">
                    <a:moveTo>
                      <a:pt x="5725" y="1"/>
                    </a:moveTo>
                    <a:cubicBezTo>
                      <a:pt x="5575" y="1"/>
                      <a:pt x="5424" y="10"/>
                      <a:pt x="5273" y="29"/>
                    </a:cubicBezTo>
                    <a:cubicBezTo>
                      <a:pt x="2051" y="448"/>
                      <a:pt x="1" y="5302"/>
                      <a:pt x="733" y="10889"/>
                    </a:cubicBezTo>
                    <a:lnTo>
                      <a:pt x="12450" y="9382"/>
                    </a:lnTo>
                    <a:cubicBezTo>
                      <a:pt x="11772" y="4054"/>
                      <a:pt x="8828" y="1"/>
                      <a:pt x="57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58"/>
              <p:cNvSpPr/>
              <p:nvPr/>
            </p:nvSpPr>
            <p:spPr>
              <a:xfrm>
                <a:off x="6160584" y="2651634"/>
                <a:ext cx="234785" cy="205004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890" extrusionOk="0">
                    <a:moveTo>
                      <a:pt x="5741" y="1"/>
                    </a:moveTo>
                    <a:cubicBezTo>
                      <a:pt x="5592" y="1"/>
                      <a:pt x="5443" y="10"/>
                      <a:pt x="5294" y="30"/>
                    </a:cubicBezTo>
                    <a:cubicBezTo>
                      <a:pt x="2051" y="448"/>
                      <a:pt x="1" y="5302"/>
                      <a:pt x="733" y="10889"/>
                    </a:cubicBezTo>
                    <a:lnTo>
                      <a:pt x="12471" y="9383"/>
                    </a:lnTo>
                    <a:cubicBezTo>
                      <a:pt x="11773" y="4054"/>
                      <a:pt x="8809" y="1"/>
                      <a:pt x="57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58"/>
              <p:cNvSpPr/>
              <p:nvPr/>
            </p:nvSpPr>
            <p:spPr>
              <a:xfrm>
                <a:off x="5932915" y="2681189"/>
                <a:ext cx="234785" cy="204985"/>
              </a:xfrm>
              <a:custGeom>
                <a:avLst/>
                <a:gdLst/>
                <a:ahLst/>
                <a:cxnLst/>
                <a:rect l="l" t="t" r="r" b="b"/>
                <a:pathLst>
                  <a:path w="12472" h="10889" extrusionOk="0">
                    <a:moveTo>
                      <a:pt x="5743" y="0"/>
                    </a:moveTo>
                    <a:cubicBezTo>
                      <a:pt x="5594" y="0"/>
                      <a:pt x="5444" y="10"/>
                      <a:pt x="5294" y="29"/>
                    </a:cubicBezTo>
                    <a:cubicBezTo>
                      <a:pt x="2051" y="447"/>
                      <a:pt x="1" y="5302"/>
                      <a:pt x="733" y="10888"/>
                    </a:cubicBezTo>
                    <a:lnTo>
                      <a:pt x="12471" y="9382"/>
                    </a:lnTo>
                    <a:cubicBezTo>
                      <a:pt x="11773" y="4053"/>
                      <a:pt x="8828" y="0"/>
                      <a:pt x="5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58"/>
              <p:cNvSpPr/>
              <p:nvPr/>
            </p:nvSpPr>
            <p:spPr>
              <a:xfrm>
                <a:off x="5907313" y="2655229"/>
                <a:ext cx="1729585" cy="306659"/>
              </a:xfrm>
              <a:custGeom>
                <a:avLst/>
                <a:gdLst/>
                <a:ahLst/>
                <a:cxnLst/>
                <a:rect l="l" t="t" r="r" b="b"/>
                <a:pathLst>
                  <a:path w="91877" h="16290" extrusionOk="0">
                    <a:moveTo>
                      <a:pt x="89889" y="1"/>
                    </a:moveTo>
                    <a:cubicBezTo>
                      <a:pt x="89729" y="1"/>
                      <a:pt x="89568" y="23"/>
                      <a:pt x="89407" y="69"/>
                    </a:cubicBezTo>
                    <a:lnTo>
                      <a:pt x="89407" y="111"/>
                    </a:lnTo>
                    <a:cubicBezTo>
                      <a:pt x="86604" y="780"/>
                      <a:pt x="83758" y="1366"/>
                      <a:pt x="80912" y="1847"/>
                    </a:cubicBezTo>
                    <a:cubicBezTo>
                      <a:pt x="79469" y="2098"/>
                      <a:pt x="78025" y="2329"/>
                      <a:pt x="76581" y="2538"/>
                    </a:cubicBezTo>
                    <a:lnTo>
                      <a:pt x="75514" y="2684"/>
                    </a:lnTo>
                    <a:lnTo>
                      <a:pt x="75284" y="2726"/>
                    </a:lnTo>
                    <a:cubicBezTo>
                      <a:pt x="75281" y="2726"/>
                      <a:pt x="75271" y="2727"/>
                      <a:pt x="75258" y="2729"/>
                    </a:cubicBezTo>
                    <a:lnTo>
                      <a:pt x="75258" y="2729"/>
                    </a:lnTo>
                    <a:cubicBezTo>
                      <a:pt x="75258" y="2729"/>
                      <a:pt x="75257" y="2728"/>
                      <a:pt x="75255" y="2728"/>
                    </a:cubicBezTo>
                    <a:cubicBezTo>
                      <a:pt x="75235" y="2728"/>
                      <a:pt x="75110" y="2747"/>
                      <a:pt x="75096" y="2747"/>
                    </a:cubicBezTo>
                    <a:lnTo>
                      <a:pt x="74761" y="2789"/>
                    </a:lnTo>
                    <a:cubicBezTo>
                      <a:pt x="74029" y="2873"/>
                      <a:pt x="73296" y="2977"/>
                      <a:pt x="72543" y="3061"/>
                    </a:cubicBezTo>
                    <a:cubicBezTo>
                      <a:pt x="66747" y="3751"/>
                      <a:pt x="60909" y="4212"/>
                      <a:pt x="55072" y="4630"/>
                    </a:cubicBezTo>
                    <a:cubicBezTo>
                      <a:pt x="49255" y="5049"/>
                      <a:pt x="43480" y="5446"/>
                      <a:pt x="37684" y="6032"/>
                    </a:cubicBezTo>
                    <a:cubicBezTo>
                      <a:pt x="31826" y="6618"/>
                      <a:pt x="25904" y="7350"/>
                      <a:pt x="20150" y="8543"/>
                    </a:cubicBezTo>
                    <a:cubicBezTo>
                      <a:pt x="14585" y="9694"/>
                      <a:pt x="9207" y="11681"/>
                      <a:pt x="3558" y="12497"/>
                    </a:cubicBezTo>
                    <a:lnTo>
                      <a:pt x="3411" y="12518"/>
                    </a:lnTo>
                    <a:lnTo>
                      <a:pt x="2930" y="12581"/>
                    </a:lnTo>
                    <a:cubicBezTo>
                      <a:pt x="2574" y="12623"/>
                      <a:pt x="2198" y="12665"/>
                      <a:pt x="1842" y="12707"/>
                    </a:cubicBezTo>
                    <a:cubicBezTo>
                      <a:pt x="900" y="12769"/>
                      <a:pt x="1" y="13460"/>
                      <a:pt x="43" y="14485"/>
                    </a:cubicBezTo>
                    <a:cubicBezTo>
                      <a:pt x="83" y="15349"/>
                      <a:pt x="778" y="16290"/>
                      <a:pt x="1723" y="16290"/>
                    </a:cubicBezTo>
                    <a:cubicBezTo>
                      <a:pt x="1762" y="16290"/>
                      <a:pt x="1802" y="16288"/>
                      <a:pt x="1842" y="16285"/>
                    </a:cubicBezTo>
                    <a:cubicBezTo>
                      <a:pt x="7638" y="15782"/>
                      <a:pt x="13141" y="13878"/>
                      <a:pt x="18769" y="12518"/>
                    </a:cubicBezTo>
                    <a:cubicBezTo>
                      <a:pt x="21573" y="11849"/>
                      <a:pt x="24419" y="11347"/>
                      <a:pt x="27264" y="10907"/>
                    </a:cubicBezTo>
                    <a:cubicBezTo>
                      <a:pt x="27997" y="10803"/>
                      <a:pt x="28729" y="10698"/>
                      <a:pt x="29461" y="10593"/>
                    </a:cubicBezTo>
                    <a:lnTo>
                      <a:pt x="30445" y="10447"/>
                    </a:lnTo>
                    <a:lnTo>
                      <a:pt x="30696" y="10405"/>
                    </a:lnTo>
                    <a:lnTo>
                      <a:pt x="31282" y="10342"/>
                    </a:lnTo>
                    <a:cubicBezTo>
                      <a:pt x="32725" y="10154"/>
                      <a:pt x="34169" y="9987"/>
                      <a:pt x="35634" y="9819"/>
                    </a:cubicBezTo>
                    <a:cubicBezTo>
                      <a:pt x="41471" y="9192"/>
                      <a:pt x="47330" y="8773"/>
                      <a:pt x="53168" y="8334"/>
                    </a:cubicBezTo>
                    <a:cubicBezTo>
                      <a:pt x="59026" y="7915"/>
                      <a:pt x="64843" y="7476"/>
                      <a:pt x="70660" y="6827"/>
                    </a:cubicBezTo>
                    <a:cubicBezTo>
                      <a:pt x="76581" y="6220"/>
                      <a:pt x="82461" y="5279"/>
                      <a:pt x="88257" y="4023"/>
                    </a:cubicBezTo>
                    <a:cubicBezTo>
                      <a:pt x="88968" y="3856"/>
                      <a:pt x="89658" y="3689"/>
                      <a:pt x="90349" y="3521"/>
                    </a:cubicBezTo>
                    <a:cubicBezTo>
                      <a:pt x="91311" y="3270"/>
                      <a:pt x="91876" y="2266"/>
                      <a:pt x="91604" y="1324"/>
                    </a:cubicBezTo>
                    <a:cubicBezTo>
                      <a:pt x="91396" y="526"/>
                      <a:pt x="90669" y="1"/>
                      <a:pt x="898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2" name="Google Shape;1102;p58"/>
          <p:cNvSpPr txBox="1">
            <a:spLocks noGrp="1"/>
          </p:cNvSpPr>
          <p:nvPr>
            <p:ph type="title"/>
          </p:nvPr>
        </p:nvSpPr>
        <p:spPr>
          <a:xfrm>
            <a:off x="2111700" y="606750"/>
            <a:ext cx="2946300" cy="11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Outside the Box</a:t>
            </a:r>
            <a:endParaRPr/>
          </a:p>
        </p:txBody>
      </p:sp>
      <p:sp>
        <p:nvSpPr>
          <p:cNvPr id="1103" name="Google Shape;1103;p58"/>
          <p:cNvSpPr txBox="1">
            <a:spLocks noGrp="1"/>
          </p:cNvSpPr>
          <p:nvPr>
            <p:ph type="body" idx="1"/>
          </p:nvPr>
        </p:nvSpPr>
        <p:spPr>
          <a:xfrm>
            <a:off x="2637850" y="2989275"/>
            <a:ext cx="2690700" cy="12387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>
                <a:solidFill>
                  <a:srgbClr val="1A1A1A"/>
                </a:solidFill>
              </a:rPr>
              <a:t>When you let your creativity soar, anything is possible with DE resources!</a:t>
            </a:r>
            <a:endParaRPr sz="1900" dirty="0">
              <a:solidFill>
                <a:srgbClr val="1A1A1A"/>
              </a:solidFill>
            </a:endParaRPr>
          </a:p>
        </p:txBody>
      </p:sp>
      <p:grpSp>
        <p:nvGrpSpPr>
          <p:cNvPr id="1104" name="Google Shape;1104;p58"/>
          <p:cNvGrpSpPr/>
          <p:nvPr/>
        </p:nvGrpSpPr>
        <p:grpSpPr>
          <a:xfrm>
            <a:off x="763060" y="3415179"/>
            <a:ext cx="823838" cy="796793"/>
            <a:chOff x="1233016" y="2960025"/>
            <a:chExt cx="974265" cy="975267"/>
          </a:xfrm>
        </p:grpSpPr>
        <p:sp>
          <p:nvSpPr>
            <p:cNvPr id="1105" name="Google Shape;1105;p58"/>
            <p:cNvSpPr/>
            <p:nvPr/>
          </p:nvSpPr>
          <p:spPr>
            <a:xfrm>
              <a:off x="1233016" y="2960025"/>
              <a:ext cx="255238" cy="485807"/>
            </a:xfrm>
            <a:custGeom>
              <a:avLst/>
              <a:gdLst/>
              <a:ahLst/>
              <a:cxnLst/>
              <a:rect l="l" t="t" r="r" b="b"/>
              <a:pathLst>
                <a:path w="13978" h="26605" extrusionOk="0">
                  <a:moveTo>
                    <a:pt x="6235" y="1"/>
                  </a:moveTo>
                  <a:cubicBezTo>
                    <a:pt x="4571" y="1"/>
                    <a:pt x="4834" y="4880"/>
                    <a:pt x="4834" y="4880"/>
                  </a:cubicBezTo>
                  <a:cubicBezTo>
                    <a:pt x="4834" y="4880"/>
                    <a:pt x="3234" y="1199"/>
                    <a:pt x="1940" y="1199"/>
                  </a:cubicBezTo>
                  <a:cubicBezTo>
                    <a:pt x="1886" y="1199"/>
                    <a:pt x="1832" y="1205"/>
                    <a:pt x="1779" y="1219"/>
                  </a:cubicBezTo>
                  <a:cubicBezTo>
                    <a:pt x="482" y="1574"/>
                    <a:pt x="3014" y="7768"/>
                    <a:pt x="4499" y="9337"/>
                  </a:cubicBezTo>
                  <a:cubicBezTo>
                    <a:pt x="4499" y="9337"/>
                    <a:pt x="1" y="14045"/>
                    <a:pt x="586" y="19108"/>
                  </a:cubicBezTo>
                  <a:cubicBezTo>
                    <a:pt x="1151" y="24151"/>
                    <a:pt x="5294" y="25218"/>
                    <a:pt x="8726" y="26390"/>
                  </a:cubicBezTo>
                  <a:cubicBezTo>
                    <a:pt x="9153" y="26539"/>
                    <a:pt x="9479" y="26604"/>
                    <a:pt x="9722" y="26604"/>
                  </a:cubicBezTo>
                  <a:cubicBezTo>
                    <a:pt x="11419" y="26604"/>
                    <a:pt x="9081" y="23419"/>
                    <a:pt x="9081" y="23419"/>
                  </a:cubicBezTo>
                  <a:cubicBezTo>
                    <a:pt x="9081" y="23419"/>
                    <a:pt x="4666" y="23293"/>
                    <a:pt x="3871" y="18753"/>
                  </a:cubicBezTo>
                  <a:cubicBezTo>
                    <a:pt x="3097" y="14212"/>
                    <a:pt x="7470" y="10990"/>
                    <a:pt x="7470" y="10990"/>
                  </a:cubicBezTo>
                  <a:cubicBezTo>
                    <a:pt x="7470" y="10990"/>
                    <a:pt x="9563" y="11883"/>
                    <a:pt x="11224" y="11883"/>
                  </a:cubicBezTo>
                  <a:cubicBezTo>
                    <a:pt x="12055" y="11883"/>
                    <a:pt x="12778" y="11659"/>
                    <a:pt x="13078" y="10990"/>
                  </a:cubicBezTo>
                  <a:cubicBezTo>
                    <a:pt x="13977" y="8981"/>
                    <a:pt x="9563" y="8626"/>
                    <a:pt x="9563" y="8626"/>
                  </a:cubicBezTo>
                  <a:cubicBezTo>
                    <a:pt x="9563" y="8626"/>
                    <a:pt x="12157" y="2474"/>
                    <a:pt x="10839" y="1972"/>
                  </a:cubicBezTo>
                  <a:cubicBezTo>
                    <a:pt x="10767" y="1945"/>
                    <a:pt x="10693" y="1933"/>
                    <a:pt x="10617" y="1933"/>
                  </a:cubicBezTo>
                  <a:cubicBezTo>
                    <a:pt x="9321" y="1933"/>
                    <a:pt x="7491" y="5592"/>
                    <a:pt x="7491" y="5592"/>
                  </a:cubicBezTo>
                  <a:cubicBezTo>
                    <a:pt x="7491" y="5592"/>
                    <a:pt x="8056" y="172"/>
                    <a:pt x="6319" y="5"/>
                  </a:cubicBezTo>
                  <a:cubicBezTo>
                    <a:pt x="6291" y="2"/>
                    <a:pt x="6263" y="1"/>
                    <a:pt x="6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1338849" y="3100313"/>
              <a:ext cx="35936" cy="44354"/>
            </a:xfrm>
            <a:custGeom>
              <a:avLst/>
              <a:gdLst/>
              <a:ahLst/>
              <a:cxnLst/>
              <a:rect l="l" t="t" r="r" b="b"/>
              <a:pathLst>
                <a:path w="1968" h="2429" extrusionOk="0">
                  <a:moveTo>
                    <a:pt x="0" y="1"/>
                  </a:moveTo>
                  <a:lnTo>
                    <a:pt x="126" y="85"/>
                  </a:lnTo>
                  <a:cubicBezTo>
                    <a:pt x="189" y="126"/>
                    <a:pt x="314" y="189"/>
                    <a:pt x="440" y="294"/>
                  </a:cubicBezTo>
                  <a:cubicBezTo>
                    <a:pt x="482" y="336"/>
                    <a:pt x="565" y="378"/>
                    <a:pt x="628" y="440"/>
                  </a:cubicBezTo>
                  <a:cubicBezTo>
                    <a:pt x="691" y="482"/>
                    <a:pt x="775" y="545"/>
                    <a:pt x="837" y="608"/>
                  </a:cubicBezTo>
                  <a:cubicBezTo>
                    <a:pt x="900" y="670"/>
                    <a:pt x="963" y="733"/>
                    <a:pt x="1026" y="796"/>
                  </a:cubicBezTo>
                  <a:lnTo>
                    <a:pt x="1214" y="1005"/>
                  </a:lnTo>
                  <a:lnTo>
                    <a:pt x="1381" y="1235"/>
                  </a:lnTo>
                  <a:cubicBezTo>
                    <a:pt x="1444" y="1319"/>
                    <a:pt x="1486" y="1403"/>
                    <a:pt x="1528" y="1487"/>
                  </a:cubicBezTo>
                  <a:cubicBezTo>
                    <a:pt x="1570" y="1549"/>
                    <a:pt x="1611" y="1633"/>
                    <a:pt x="1653" y="1717"/>
                  </a:cubicBezTo>
                  <a:cubicBezTo>
                    <a:pt x="1674" y="1800"/>
                    <a:pt x="1716" y="1863"/>
                    <a:pt x="1737" y="1947"/>
                  </a:cubicBezTo>
                  <a:cubicBezTo>
                    <a:pt x="1800" y="2072"/>
                    <a:pt x="1821" y="2198"/>
                    <a:pt x="1863" y="2303"/>
                  </a:cubicBezTo>
                  <a:lnTo>
                    <a:pt x="1925" y="2428"/>
                  </a:lnTo>
                  <a:lnTo>
                    <a:pt x="1946" y="2282"/>
                  </a:lnTo>
                  <a:cubicBezTo>
                    <a:pt x="1967" y="2156"/>
                    <a:pt x="1967" y="2031"/>
                    <a:pt x="1967" y="1905"/>
                  </a:cubicBezTo>
                  <a:cubicBezTo>
                    <a:pt x="1946" y="1821"/>
                    <a:pt x="1946" y="1738"/>
                    <a:pt x="1925" y="1633"/>
                  </a:cubicBezTo>
                  <a:cubicBezTo>
                    <a:pt x="1904" y="1528"/>
                    <a:pt x="1883" y="1445"/>
                    <a:pt x="1842" y="1340"/>
                  </a:cubicBezTo>
                  <a:cubicBezTo>
                    <a:pt x="1800" y="1235"/>
                    <a:pt x="1758" y="1152"/>
                    <a:pt x="1695" y="1047"/>
                  </a:cubicBezTo>
                  <a:lnTo>
                    <a:pt x="1507" y="775"/>
                  </a:lnTo>
                  <a:lnTo>
                    <a:pt x="1277" y="545"/>
                  </a:lnTo>
                  <a:cubicBezTo>
                    <a:pt x="1193" y="461"/>
                    <a:pt x="1109" y="398"/>
                    <a:pt x="1026" y="336"/>
                  </a:cubicBezTo>
                  <a:cubicBezTo>
                    <a:pt x="942" y="294"/>
                    <a:pt x="858" y="231"/>
                    <a:pt x="754" y="189"/>
                  </a:cubicBezTo>
                  <a:cubicBezTo>
                    <a:pt x="670" y="168"/>
                    <a:pt x="586" y="126"/>
                    <a:pt x="523" y="106"/>
                  </a:cubicBezTo>
                  <a:cubicBezTo>
                    <a:pt x="398" y="64"/>
                    <a:pt x="272" y="22"/>
                    <a:pt x="126" y="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1931793" y="2996179"/>
              <a:ext cx="275489" cy="479745"/>
            </a:xfrm>
            <a:custGeom>
              <a:avLst/>
              <a:gdLst/>
              <a:ahLst/>
              <a:cxnLst/>
              <a:rect l="l" t="t" r="r" b="b"/>
              <a:pathLst>
                <a:path w="15087" h="26273" extrusionOk="0">
                  <a:moveTo>
                    <a:pt x="7701" y="1"/>
                  </a:moveTo>
                  <a:cubicBezTo>
                    <a:pt x="7645" y="1"/>
                    <a:pt x="7589" y="12"/>
                    <a:pt x="7533" y="34"/>
                  </a:cubicBezTo>
                  <a:cubicBezTo>
                    <a:pt x="6236" y="557"/>
                    <a:pt x="7533" y="6039"/>
                    <a:pt x="7533" y="6039"/>
                  </a:cubicBezTo>
                  <a:cubicBezTo>
                    <a:pt x="7533" y="6039"/>
                    <a:pt x="5129" y="2527"/>
                    <a:pt x="3814" y="2527"/>
                  </a:cubicBezTo>
                  <a:cubicBezTo>
                    <a:pt x="3606" y="2527"/>
                    <a:pt x="3426" y="2614"/>
                    <a:pt x="3286" y="2816"/>
                  </a:cubicBezTo>
                  <a:cubicBezTo>
                    <a:pt x="2261" y="4302"/>
                    <a:pt x="5880" y="8466"/>
                    <a:pt x="5880" y="8466"/>
                  </a:cubicBezTo>
                  <a:cubicBezTo>
                    <a:pt x="5880" y="8466"/>
                    <a:pt x="1696" y="9261"/>
                    <a:pt x="1989" y="11102"/>
                  </a:cubicBezTo>
                  <a:cubicBezTo>
                    <a:pt x="2077" y="11654"/>
                    <a:pt x="2660" y="11846"/>
                    <a:pt x="3430" y="11846"/>
                  </a:cubicBezTo>
                  <a:cubicBezTo>
                    <a:pt x="5198" y="11846"/>
                    <a:pt x="7952" y="10830"/>
                    <a:pt x="7952" y="10830"/>
                  </a:cubicBezTo>
                  <a:cubicBezTo>
                    <a:pt x="7952" y="10830"/>
                    <a:pt x="11111" y="14764"/>
                    <a:pt x="10044" y="18342"/>
                  </a:cubicBezTo>
                  <a:cubicBezTo>
                    <a:pt x="8977" y="21920"/>
                    <a:pt x="1989" y="22966"/>
                    <a:pt x="1989" y="22966"/>
                  </a:cubicBezTo>
                  <a:cubicBezTo>
                    <a:pt x="1989" y="22966"/>
                    <a:pt x="1" y="26230"/>
                    <a:pt x="1800" y="26272"/>
                  </a:cubicBezTo>
                  <a:cubicBezTo>
                    <a:pt x="1823" y="26273"/>
                    <a:pt x="1846" y="26273"/>
                    <a:pt x="1870" y="26273"/>
                  </a:cubicBezTo>
                  <a:cubicBezTo>
                    <a:pt x="4068" y="26273"/>
                    <a:pt x="12068" y="23444"/>
                    <a:pt x="13455" y="19367"/>
                  </a:cubicBezTo>
                  <a:cubicBezTo>
                    <a:pt x="14836" y="15245"/>
                    <a:pt x="11279" y="9366"/>
                    <a:pt x="11279" y="9366"/>
                  </a:cubicBezTo>
                  <a:cubicBezTo>
                    <a:pt x="12492" y="7713"/>
                    <a:pt x="15087" y="640"/>
                    <a:pt x="13622" y="389"/>
                  </a:cubicBezTo>
                  <a:cubicBezTo>
                    <a:pt x="13586" y="383"/>
                    <a:pt x="13549" y="379"/>
                    <a:pt x="13512" y="379"/>
                  </a:cubicBezTo>
                  <a:cubicBezTo>
                    <a:pt x="12063" y="379"/>
                    <a:pt x="10232" y="5432"/>
                    <a:pt x="10232" y="5432"/>
                  </a:cubicBezTo>
                  <a:cubicBezTo>
                    <a:pt x="10232" y="5432"/>
                    <a:pt x="8966" y="1"/>
                    <a:pt x="7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2080809" y="3130496"/>
              <a:ext cx="15667" cy="47786"/>
            </a:xfrm>
            <a:custGeom>
              <a:avLst/>
              <a:gdLst/>
              <a:ahLst/>
              <a:cxnLst/>
              <a:rect l="l" t="t" r="r" b="b"/>
              <a:pathLst>
                <a:path w="858" h="2617" extrusionOk="0">
                  <a:moveTo>
                    <a:pt x="858" y="1"/>
                  </a:moveTo>
                  <a:lnTo>
                    <a:pt x="774" y="64"/>
                  </a:lnTo>
                  <a:cubicBezTo>
                    <a:pt x="670" y="126"/>
                    <a:pt x="586" y="210"/>
                    <a:pt x="502" y="294"/>
                  </a:cubicBezTo>
                  <a:cubicBezTo>
                    <a:pt x="460" y="336"/>
                    <a:pt x="418" y="398"/>
                    <a:pt x="356" y="461"/>
                  </a:cubicBezTo>
                  <a:cubicBezTo>
                    <a:pt x="314" y="524"/>
                    <a:pt x="272" y="608"/>
                    <a:pt x="230" y="670"/>
                  </a:cubicBezTo>
                  <a:cubicBezTo>
                    <a:pt x="188" y="754"/>
                    <a:pt x="146" y="859"/>
                    <a:pt x="126" y="942"/>
                  </a:cubicBezTo>
                  <a:lnTo>
                    <a:pt x="42" y="1214"/>
                  </a:lnTo>
                  <a:lnTo>
                    <a:pt x="21" y="1507"/>
                  </a:lnTo>
                  <a:cubicBezTo>
                    <a:pt x="0" y="1612"/>
                    <a:pt x="21" y="1696"/>
                    <a:pt x="42" y="1779"/>
                  </a:cubicBezTo>
                  <a:cubicBezTo>
                    <a:pt x="42" y="1884"/>
                    <a:pt x="63" y="1968"/>
                    <a:pt x="105" y="2051"/>
                  </a:cubicBezTo>
                  <a:cubicBezTo>
                    <a:pt x="146" y="2135"/>
                    <a:pt x="167" y="2198"/>
                    <a:pt x="209" y="2261"/>
                  </a:cubicBezTo>
                  <a:cubicBezTo>
                    <a:pt x="272" y="2365"/>
                    <a:pt x="335" y="2449"/>
                    <a:pt x="418" y="2533"/>
                  </a:cubicBezTo>
                  <a:lnTo>
                    <a:pt x="502" y="2616"/>
                  </a:lnTo>
                  <a:lnTo>
                    <a:pt x="502" y="2616"/>
                  </a:lnTo>
                  <a:lnTo>
                    <a:pt x="481" y="2491"/>
                  </a:lnTo>
                  <a:cubicBezTo>
                    <a:pt x="481" y="2407"/>
                    <a:pt x="439" y="2303"/>
                    <a:pt x="418" y="2177"/>
                  </a:cubicBezTo>
                  <a:cubicBezTo>
                    <a:pt x="418" y="2114"/>
                    <a:pt x="398" y="2051"/>
                    <a:pt x="398" y="1968"/>
                  </a:cubicBezTo>
                  <a:cubicBezTo>
                    <a:pt x="377" y="1905"/>
                    <a:pt x="377" y="1821"/>
                    <a:pt x="398" y="1758"/>
                  </a:cubicBezTo>
                  <a:cubicBezTo>
                    <a:pt x="377" y="1675"/>
                    <a:pt x="377" y="1612"/>
                    <a:pt x="398" y="1528"/>
                  </a:cubicBezTo>
                  <a:lnTo>
                    <a:pt x="418" y="1277"/>
                  </a:lnTo>
                  <a:lnTo>
                    <a:pt x="481" y="1047"/>
                  </a:lnTo>
                  <a:cubicBezTo>
                    <a:pt x="481" y="963"/>
                    <a:pt x="502" y="901"/>
                    <a:pt x="544" y="817"/>
                  </a:cubicBezTo>
                  <a:cubicBezTo>
                    <a:pt x="565" y="754"/>
                    <a:pt x="586" y="670"/>
                    <a:pt x="607" y="608"/>
                  </a:cubicBezTo>
                  <a:cubicBezTo>
                    <a:pt x="649" y="545"/>
                    <a:pt x="670" y="482"/>
                    <a:pt x="690" y="419"/>
                  </a:cubicBezTo>
                  <a:cubicBezTo>
                    <a:pt x="732" y="294"/>
                    <a:pt x="795" y="189"/>
                    <a:pt x="816" y="126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1265500" y="3728808"/>
              <a:ext cx="382072" cy="202649"/>
            </a:xfrm>
            <a:custGeom>
              <a:avLst/>
              <a:gdLst/>
              <a:ahLst/>
              <a:cxnLst/>
              <a:rect l="l" t="t" r="r" b="b"/>
              <a:pathLst>
                <a:path w="20924" h="11098" extrusionOk="0">
                  <a:moveTo>
                    <a:pt x="16823" y="0"/>
                  </a:moveTo>
                  <a:cubicBezTo>
                    <a:pt x="16823" y="0"/>
                    <a:pt x="11675" y="251"/>
                    <a:pt x="7302" y="5984"/>
                  </a:cubicBezTo>
                  <a:cubicBezTo>
                    <a:pt x="7302" y="5984"/>
                    <a:pt x="5838" y="2888"/>
                    <a:pt x="3390" y="2365"/>
                  </a:cubicBezTo>
                  <a:cubicBezTo>
                    <a:pt x="3185" y="2321"/>
                    <a:pt x="2991" y="2301"/>
                    <a:pt x="2807" y="2301"/>
                  </a:cubicBezTo>
                  <a:cubicBezTo>
                    <a:pt x="791" y="2301"/>
                    <a:pt x="0" y="4708"/>
                    <a:pt x="0" y="4708"/>
                  </a:cubicBezTo>
                  <a:cubicBezTo>
                    <a:pt x="0" y="4708"/>
                    <a:pt x="5445" y="11098"/>
                    <a:pt x="7455" y="11098"/>
                  </a:cubicBezTo>
                  <a:cubicBezTo>
                    <a:pt x="7497" y="11098"/>
                    <a:pt x="7536" y="11095"/>
                    <a:pt x="7574" y="11090"/>
                  </a:cubicBezTo>
                  <a:cubicBezTo>
                    <a:pt x="7574" y="11090"/>
                    <a:pt x="10504" y="6947"/>
                    <a:pt x="13328" y="4624"/>
                  </a:cubicBezTo>
                  <a:cubicBezTo>
                    <a:pt x="16174" y="2302"/>
                    <a:pt x="20924" y="900"/>
                    <a:pt x="20924" y="900"/>
                  </a:cubicBezTo>
                  <a:lnTo>
                    <a:pt x="16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1733128" y="3732624"/>
              <a:ext cx="382090" cy="202668"/>
            </a:xfrm>
            <a:custGeom>
              <a:avLst/>
              <a:gdLst/>
              <a:ahLst/>
              <a:cxnLst/>
              <a:rect l="l" t="t" r="r" b="b"/>
              <a:pathLst>
                <a:path w="20925" h="11099" extrusionOk="0">
                  <a:moveTo>
                    <a:pt x="4102" y="1"/>
                  </a:moveTo>
                  <a:lnTo>
                    <a:pt x="1" y="900"/>
                  </a:lnTo>
                  <a:cubicBezTo>
                    <a:pt x="1" y="900"/>
                    <a:pt x="4750" y="2302"/>
                    <a:pt x="7596" y="4625"/>
                  </a:cubicBezTo>
                  <a:cubicBezTo>
                    <a:pt x="10420" y="6947"/>
                    <a:pt x="13350" y="11090"/>
                    <a:pt x="13350" y="11090"/>
                  </a:cubicBezTo>
                  <a:cubicBezTo>
                    <a:pt x="13388" y="11095"/>
                    <a:pt x="13428" y="11098"/>
                    <a:pt x="13469" y="11098"/>
                  </a:cubicBezTo>
                  <a:cubicBezTo>
                    <a:pt x="15479" y="11098"/>
                    <a:pt x="20924" y="4708"/>
                    <a:pt x="20924" y="4708"/>
                  </a:cubicBezTo>
                  <a:cubicBezTo>
                    <a:pt x="20924" y="4708"/>
                    <a:pt x="20116" y="2301"/>
                    <a:pt x="18113" y="2301"/>
                  </a:cubicBezTo>
                  <a:cubicBezTo>
                    <a:pt x="17930" y="2301"/>
                    <a:pt x="17737" y="2321"/>
                    <a:pt x="17535" y="2365"/>
                  </a:cubicBezTo>
                  <a:cubicBezTo>
                    <a:pt x="15086" y="2888"/>
                    <a:pt x="13622" y="5985"/>
                    <a:pt x="13622" y="5985"/>
                  </a:cubicBezTo>
                  <a:cubicBezTo>
                    <a:pt x="9270" y="252"/>
                    <a:pt x="4102" y="1"/>
                    <a:pt x="4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1739245" y="3135828"/>
              <a:ext cx="80253" cy="94404"/>
            </a:xfrm>
            <a:custGeom>
              <a:avLst/>
              <a:gdLst/>
              <a:ahLst/>
              <a:cxnLst/>
              <a:rect l="l" t="t" r="r" b="b"/>
              <a:pathLst>
                <a:path w="4395" h="5170" extrusionOk="0">
                  <a:moveTo>
                    <a:pt x="3312" y="1"/>
                  </a:moveTo>
                  <a:cubicBezTo>
                    <a:pt x="2806" y="1"/>
                    <a:pt x="0" y="3831"/>
                    <a:pt x="0" y="3831"/>
                  </a:cubicBezTo>
                  <a:lnTo>
                    <a:pt x="4394" y="5170"/>
                  </a:lnTo>
                  <a:cubicBezTo>
                    <a:pt x="4394" y="5170"/>
                    <a:pt x="3767" y="86"/>
                    <a:pt x="3327" y="2"/>
                  </a:cubicBezTo>
                  <a:cubicBezTo>
                    <a:pt x="3322" y="1"/>
                    <a:pt x="3317" y="1"/>
                    <a:pt x="3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1761394" y="3180929"/>
              <a:ext cx="49685" cy="18370"/>
            </a:xfrm>
            <a:custGeom>
              <a:avLst/>
              <a:gdLst/>
              <a:ahLst/>
              <a:cxnLst/>
              <a:rect l="l" t="t" r="r" b="b"/>
              <a:pathLst>
                <a:path w="2721" h="1006" extrusionOk="0">
                  <a:moveTo>
                    <a:pt x="1" y="1"/>
                  </a:moveTo>
                  <a:cubicBezTo>
                    <a:pt x="22" y="22"/>
                    <a:pt x="64" y="43"/>
                    <a:pt x="105" y="64"/>
                  </a:cubicBezTo>
                  <a:cubicBezTo>
                    <a:pt x="210" y="126"/>
                    <a:pt x="315" y="168"/>
                    <a:pt x="419" y="210"/>
                  </a:cubicBezTo>
                  <a:cubicBezTo>
                    <a:pt x="482" y="231"/>
                    <a:pt x="566" y="252"/>
                    <a:pt x="650" y="273"/>
                  </a:cubicBezTo>
                  <a:cubicBezTo>
                    <a:pt x="712" y="294"/>
                    <a:pt x="796" y="336"/>
                    <a:pt x="880" y="357"/>
                  </a:cubicBezTo>
                  <a:cubicBezTo>
                    <a:pt x="963" y="357"/>
                    <a:pt x="1047" y="398"/>
                    <a:pt x="1110" y="419"/>
                  </a:cubicBezTo>
                  <a:cubicBezTo>
                    <a:pt x="1194" y="440"/>
                    <a:pt x="1277" y="461"/>
                    <a:pt x="1361" y="503"/>
                  </a:cubicBezTo>
                  <a:lnTo>
                    <a:pt x="1612" y="587"/>
                  </a:lnTo>
                  <a:cubicBezTo>
                    <a:pt x="1696" y="608"/>
                    <a:pt x="1779" y="649"/>
                    <a:pt x="1842" y="670"/>
                  </a:cubicBezTo>
                  <a:cubicBezTo>
                    <a:pt x="1926" y="712"/>
                    <a:pt x="2010" y="733"/>
                    <a:pt x="2072" y="775"/>
                  </a:cubicBezTo>
                  <a:cubicBezTo>
                    <a:pt x="2135" y="796"/>
                    <a:pt x="2198" y="817"/>
                    <a:pt x="2282" y="859"/>
                  </a:cubicBezTo>
                  <a:cubicBezTo>
                    <a:pt x="2407" y="901"/>
                    <a:pt x="2512" y="942"/>
                    <a:pt x="2595" y="963"/>
                  </a:cubicBezTo>
                  <a:lnTo>
                    <a:pt x="2721" y="1005"/>
                  </a:lnTo>
                  <a:lnTo>
                    <a:pt x="2721" y="1005"/>
                  </a:lnTo>
                  <a:lnTo>
                    <a:pt x="2637" y="901"/>
                  </a:lnTo>
                  <a:cubicBezTo>
                    <a:pt x="2554" y="817"/>
                    <a:pt x="2470" y="733"/>
                    <a:pt x="2386" y="670"/>
                  </a:cubicBezTo>
                  <a:cubicBezTo>
                    <a:pt x="2344" y="608"/>
                    <a:pt x="2282" y="566"/>
                    <a:pt x="2219" y="524"/>
                  </a:cubicBezTo>
                  <a:cubicBezTo>
                    <a:pt x="2135" y="461"/>
                    <a:pt x="2072" y="419"/>
                    <a:pt x="1989" y="377"/>
                  </a:cubicBezTo>
                  <a:cubicBezTo>
                    <a:pt x="1926" y="315"/>
                    <a:pt x="1842" y="273"/>
                    <a:pt x="1758" y="252"/>
                  </a:cubicBezTo>
                  <a:lnTo>
                    <a:pt x="1486" y="147"/>
                  </a:lnTo>
                  <a:cubicBezTo>
                    <a:pt x="1403" y="105"/>
                    <a:pt x="1298" y="85"/>
                    <a:pt x="1214" y="64"/>
                  </a:cubicBezTo>
                  <a:cubicBezTo>
                    <a:pt x="1131" y="43"/>
                    <a:pt x="1026" y="22"/>
                    <a:pt x="942" y="22"/>
                  </a:cubicBezTo>
                  <a:cubicBezTo>
                    <a:pt x="838" y="1"/>
                    <a:pt x="754" y="1"/>
                    <a:pt x="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1776294" y="3159547"/>
              <a:ext cx="31352" cy="13001"/>
            </a:xfrm>
            <a:custGeom>
              <a:avLst/>
              <a:gdLst/>
              <a:ahLst/>
              <a:cxnLst/>
              <a:rect l="l" t="t" r="r" b="b"/>
              <a:pathLst>
                <a:path w="1717" h="712" extrusionOk="0">
                  <a:moveTo>
                    <a:pt x="440" y="0"/>
                  </a:moveTo>
                  <a:cubicBezTo>
                    <a:pt x="398" y="0"/>
                    <a:pt x="336" y="21"/>
                    <a:pt x="294" y="21"/>
                  </a:cubicBezTo>
                  <a:cubicBezTo>
                    <a:pt x="210" y="42"/>
                    <a:pt x="147" y="63"/>
                    <a:pt x="64" y="84"/>
                  </a:cubicBezTo>
                  <a:cubicBezTo>
                    <a:pt x="43" y="105"/>
                    <a:pt x="22" y="105"/>
                    <a:pt x="1" y="126"/>
                  </a:cubicBezTo>
                  <a:lnTo>
                    <a:pt x="85" y="167"/>
                  </a:lnTo>
                  <a:lnTo>
                    <a:pt x="273" y="230"/>
                  </a:lnTo>
                  <a:cubicBezTo>
                    <a:pt x="315" y="251"/>
                    <a:pt x="357" y="272"/>
                    <a:pt x="419" y="272"/>
                  </a:cubicBezTo>
                  <a:cubicBezTo>
                    <a:pt x="461" y="293"/>
                    <a:pt x="503" y="314"/>
                    <a:pt x="545" y="335"/>
                  </a:cubicBezTo>
                  <a:cubicBezTo>
                    <a:pt x="608" y="356"/>
                    <a:pt x="650" y="356"/>
                    <a:pt x="712" y="377"/>
                  </a:cubicBezTo>
                  <a:lnTo>
                    <a:pt x="859" y="439"/>
                  </a:lnTo>
                  <a:lnTo>
                    <a:pt x="1026" y="481"/>
                  </a:lnTo>
                  <a:cubicBezTo>
                    <a:pt x="1068" y="502"/>
                    <a:pt x="1131" y="523"/>
                    <a:pt x="1173" y="523"/>
                  </a:cubicBezTo>
                  <a:cubicBezTo>
                    <a:pt x="1214" y="544"/>
                    <a:pt x="1256" y="565"/>
                    <a:pt x="1319" y="565"/>
                  </a:cubicBezTo>
                  <a:cubicBezTo>
                    <a:pt x="1361" y="586"/>
                    <a:pt x="1403" y="607"/>
                    <a:pt x="1445" y="607"/>
                  </a:cubicBezTo>
                  <a:cubicBezTo>
                    <a:pt x="1528" y="649"/>
                    <a:pt x="1591" y="670"/>
                    <a:pt x="1633" y="691"/>
                  </a:cubicBezTo>
                  <a:lnTo>
                    <a:pt x="1717" y="712"/>
                  </a:lnTo>
                  <a:lnTo>
                    <a:pt x="1696" y="628"/>
                  </a:lnTo>
                  <a:cubicBezTo>
                    <a:pt x="1675" y="565"/>
                    <a:pt x="1633" y="481"/>
                    <a:pt x="1570" y="439"/>
                  </a:cubicBezTo>
                  <a:cubicBezTo>
                    <a:pt x="1528" y="398"/>
                    <a:pt x="1486" y="356"/>
                    <a:pt x="1466" y="314"/>
                  </a:cubicBezTo>
                  <a:cubicBezTo>
                    <a:pt x="1403" y="293"/>
                    <a:pt x="1361" y="251"/>
                    <a:pt x="1319" y="230"/>
                  </a:cubicBezTo>
                  <a:cubicBezTo>
                    <a:pt x="1256" y="188"/>
                    <a:pt x="1214" y="167"/>
                    <a:pt x="1152" y="147"/>
                  </a:cubicBezTo>
                  <a:lnTo>
                    <a:pt x="984" y="63"/>
                  </a:lnTo>
                  <a:lnTo>
                    <a:pt x="796" y="21"/>
                  </a:lnTo>
                  <a:cubicBezTo>
                    <a:pt x="733" y="21"/>
                    <a:pt x="670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1535980" y="3144648"/>
              <a:ext cx="66886" cy="76418"/>
            </a:xfrm>
            <a:custGeom>
              <a:avLst/>
              <a:gdLst/>
              <a:ahLst/>
              <a:cxnLst/>
              <a:rect l="l" t="t" r="r" b="b"/>
              <a:pathLst>
                <a:path w="3663" h="4185" extrusionOk="0">
                  <a:moveTo>
                    <a:pt x="1047" y="0"/>
                  </a:moveTo>
                  <a:cubicBezTo>
                    <a:pt x="85" y="0"/>
                    <a:pt x="1" y="4185"/>
                    <a:pt x="1" y="4185"/>
                  </a:cubicBezTo>
                  <a:cubicBezTo>
                    <a:pt x="1" y="4185"/>
                    <a:pt x="2449" y="3578"/>
                    <a:pt x="3663" y="3055"/>
                  </a:cubicBezTo>
                  <a:cubicBezTo>
                    <a:pt x="3663" y="3055"/>
                    <a:pt x="1549" y="0"/>
                    <a:pt x="10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1538664" y="3180163"/>
              <a:ext cx="46253" cy="19885"/>
            </a:xfrm>
            <a:custGeom>
              <a:avLst/>
              <a:gdLst/>
              <a:ahLst/>
              <a:cxnLst/>
              <a:rect l="l" t="t" r="r" b="b"/>
              <a:pathLst>
                <a:path w="2533" h="1089" extrusionOk="0">
                  <a:moveTo>
                    <a:pt x="1842" y="1"/>
                  </a:moveTo>
                  <a:cubicBezTo>
                    <a:pt x="1779" y="1"/>
                    <a:pt x="1695" y="22"/>
                    <a:pt x="1612" y="22"/>
                  </a:cubicBezTo>
                  <a:cubicBezTo>
                    <a:pt x="1528" y="43"/>
                    <a:pt x="1423" y="64"/>
                    <a:pt x="1340" y="85"/>
                  </a:cubicBezTo>
                  <a:lnTo>
                    <a:pt x="1088" y="147"/>
                  </a:lnTo>
                  <a:cubicBezTo>
                    <a:pt x="1005" y="168"/>
                    <a:pt x="900" y="210"/>
                    <a:pt x="816" y="252"/>
                  </a:cubicBezTo>
                  <a:cubicBezTo>
                    <a:pt x="754" y="294"/>
                    <a:pt x="670" y="315"/>
                    <a:pt x="586" y="378"/>
                  </a:cubicBezTo>
                  <a:cubicBezTo>
                    <a:pt x="503" y="419"/>
                    <a:pt x="440" y="461"/>
                    <a:pt x="377" y="503"/>
                  </a:cubicBezTo>
                  <a:cubicBezTo>
                    <a:pt x="314" y="566"/>
                    <a:pt x="251" y="608"/>
                    <a:pt x="210" y="671"/>
                  </a:cubicBezTo>
                  <a:cubicBezTo>
                    <a:pt x="126" y="754"/>
                    <a:pt x="63" y="859"/>
                    <a:pt x="21" y="963"/>
                  </a:cubicBezTo>
                  <a:cubicBezTo>
                    <a:pt x="0" y="1047"/>
                    <a:pt x="0" y="1089"/>
                    <a:pt x="0" y="1089"/>
                  </a:cubicBezTo>
                  <a:lnTo>
                    <a:pt x="84" y="1005"/>
                  </a:lnTo>
                  <a:cubicBezTo>
                    <a:pt x="168" y="943"/>
                    <a:pt x="251" y="880"/>
                    <a:pt x="356" y="838"/>
                  </a:cubicBezTo>
                  <a:cubicBezTo>
                    <a:pt x="398" y="817"/>
                    <a:pt x="461" y="775"/>
                    <a:pt x="523" y="754"/>
                  </a:cubicBezTo>
                  <a:lnTo>
                    <a:pt x="733" y="671"/>
                  </a:lnTo>
                  <a:cubicBezTo>
                    <a:pt x="816" y="629"/>
                    <a:pt x="900" y="608"/>
                    <a:pt x="963" y="587"/>
                  </a:cubicBezTo>
                  <a:cubicBezTo>
                    <a:pt x="1047" y="566"/>
                    <a:pt x="1130" y="524"/>
                    <a:pt x="1193" y="503"/>
                  </a:cubicBezTo>
                  <a:cubicBezTo>
                    <a:pt x="1277" y="482"/>
                    <a:pt x="1360" y="461"/>
                    <a:pt x="1444" y="440"/>
                  </a:cubicBezTo>
                  <a:lnTo>
                    <a:pt x="1695" y="357"/>
                  </a:lnTo>
                  <a:cubicBezTo>
                    <a:pt x="1758" y="336"/>
                    <a:pt x="1842" y="315"/>
                    <a:pt x="1904" y="294"/>
                  </a:cubicBezTo>
                  <a:cubicBezTo>
                    <a:pt x="1988" y="252"/>
                    <a:pt x="2051" y="231"/>
                    <a:pt x="2114" y="210"/>
                  </a:cubicBezTo>
                  <a:cubicBezTo>
                    <a:pt x="2218" y="168"/>
                    <a:pt x="2302" y="127"/>
                    <a:pt x="2407" y="85"/>
                  </a:cubicBezTo>
                  <a:lnTo>
                    <a:pt x="2532" y="22"/>
                  </a:lnTo>
                  <a:lnTo>
                    <a:pt x="2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1540946" y="3162597"/>
              <a:ext cx="30585" cy="11102"/>
            </a:xfrm>
            <a:custGeom>
              <a:avLst/>
              <a:gdLst/>
              <a:ahLst/>
              <a:cxnLst/>
              <a:rect l="l" t="t" r="r" b="b"/>
              <a:pathLst>
                <a:path w="1675" h="608" extrusionOk="0">
                  <a:moveTo>
                    <a:pt x="1089" y="0"/>
                  </a:moveTo>
                  <a:cubicBezTo>
                    <a:pt x="1026" y="0"/>
                    <a:pt x="984" y="0"/>
                    <a:pt x="922" y="21"/>
                  </a:cubicBezTo>
                  <a:cubicBezTo>
                    <a:pt x="859" y="21"/>
                    <a:pt x="796" y="42"/>
                    <a:pt x="733" y="63"/>
                  </a:cubicBezTo>
                  <a:lnTo>
                    <a:pt x="587" y="126"/>
                  </a:lnTo>
                  <a:lnTo>
                    <a:pt x="440" y="210"/>
                  </a:lnTo>
                  <a:cubicBezTo>
                    <a:pt x="398" y="252"/>
                    <a:pt x="336" y="272"/>
                    <a:pt x="315" y="314"/>
                  </a:cubicBezTo>
                  <a:cubicBezTo>
                    <a:pt x="273" y="335"/>
                    <a:pt x="231" y="377"/>
                    <a:pt x="210" y="398"/>
                  </a:cubicBezTo>
                  <a:cubicBezTo>
                    <a:pt x="126" y="461"/>
                    <a:pt x="64" y="524"/>
                    <a:pt x="1" y="607"/>
                  </a:cubicBezTo>
                  <a:cubicBezTo>
                    <a:pt x="106" y="607"/>
                    <a:pt x="189" y="607"/>
                    <a:pt x="294" y="586"/>
                  </a:cubicBezTo>
                  <a:cubicBezTo>
                    <a:pt x="336" y="565"/>
                    <a:pt x="378" y="565"/>
                    <a:pt x="440" y="545"/>
                  </a:cubicBezTo>
                  <a:cubicBezTo>
                    <a:pt x="482" y="545"/>
                    <a:pt x="524" y="524"/>
                    <a:pt x="566" y="524"/>
                  </a:cubicBezTo>
                  <a:lnTo>
                    <a:pt x="712" y="482"/>
                  </a:lnTo>
                  <a:lnTo>
                    <a:pt x="859" y="419"/>
                  </a:lnTo>
                  <a:cubicBezTo>
                    <a:pt x="901" y="398"/>
                    <a:pt x="963" y="377"/>
                    <a:pt x="1005" y="377"/>
                  </a:cubicBezTo>
                  <a:lnTo>
                    <a:pt x="1152" y="335"/>
                  </a:lnTo>
                  <a:cubicBezTo>
                    <a:pt x="1194" y="314"/>
                    <a:pt x="1235" y="314"/>
                    <a:pt x="1298" y="293"/>
                  </a:cubicBezTo>
                  <a:cubicBezTo>
                    <a:pt x="1340" y="272"/>
                    <a:pt x="1382" y="252"/>
                    <a:pt x="1424" y="231"/>
                  </a:cubicBezTo>
                  <a:cubicBezTo>
                    <a:pt x="1487" y="210"/>
                    <a:pt x="1549" y="168"/>
                    <a:pt x="1612" y="105"/>
                  </a:cubicBezTo>
                  <a:lnTo>
                    <a:pt x="1675" y="63"/>
                  </a:lnTo>
                  <a:lnTo>
                    <a:pt x="1591" y="42"/>
                  </a:lnTo>
                  <a:lnTo>
                    <a:pt x="1382" y="21"/>
                  </a:lnTo>
                  <a:cubicBezTo>
                    <a:pt x="1340" y="0"/>
                    <a:pt x="1298" y="0"/>
                    <a:pt x="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1360249" y="3150746"/>
              <a:ext cx="633859" cy="618229"/>
            </a:xfrm>
            <a:custGeom>
              <a:avLst/>
              <a:gdLst/>
              <a:ahLst/>
              <a:cxnLst/>
              <a:rect l="l" t="t" r="r" b="b"/>
              <a:pathLst>
                <a:path w="34713" h="33857" extrusionOk="0">
                  <a:moveTo>
                    <a:pt x="19865" y="0"/>
                  </a:moveTo>
                  <a:cubicBezTo>
                    <a:pt x="19093" y="0"/>
                    <a:pt x="17259" y="1311"/>
                    <a:pt x="16613" y="2261"/>
                  </a:cubicBezTo>
                  <a:cubicBezTo>
                    <a:pt x="16613" y="2261"/>
                    <a:pt x="15044" y="105"/>
                    <a:pt x="14249" y="43"/>
                  </a:cubicBezTo>
                  <a:cubicBezTo>
                    <a:pt x="14237" y="42"/>
                    <a:pt x="14224" y="41"/>
                    <a:pt x="14213" y="41"/>
                  </a:cubicBezTo>
                  <a:cubicBezTo>
                    <a:pt x="13500" y="41"/>
                    <a:pt x="14249" y="1884"/>
                    <a:pt x="14249" y="1884"/>
                  </a:cubicBezTo>
                  <a:cubicBezTo>
                    <a:pt x="11424" y="2323"/>
                    <a:pt x="8746" y="3516"/>
                    <a:pt x="6528" y="5336"/>
                  </a:cubicBezTo>
                  <a:cubicBezTo>
                    <a:pt x="2929" y="8349"/>
                    <a:pt x="0" y="12722"/>
                    <a:pt x="586" y="19272"/>
                  </a:cubicBezTo>
                  <a:cubicBezTo>
                    <a:pt x="1172" y="25800"/>
                    <a:pt x="7449" y="33709"/>
                    <a:pt x="18099" y="33855"/>
                  </a:cubicBezTo>
                  <a:cubicBezTo>
                    <a:pt x="18173" y="33856"/>
                    <a:pt x="18247" y="33857"/>
                    <a:pt x="18320" y="33857"/>
                  </a:cubicBezTo>
                  <a:cubicBezTo>
                    <a:pt x="28849" y="33857"/>
                    <a:pt x="34462" y="24971"/>
                    <a:pt x="34587" y="17242"/>
                  </a:cubicBezTo>
                  <a:cubicBezTo>
                    <a:pt x="34712" y="9458"/>
                    <a:pt x="28498" y="2846"/>
                    <a:pt x="19668" y="2072"/>
                  </a:cubicBezTo>
                  <a:cubicBezTo>
                    <a:pt x="19668" y="2072"/>
                    <a:pt x="20652" y="377"/>
                    <a:pt x="20066" y="43"/>
                  </a:cubicBezTo>
                  <a:cubicBezTo>
                    <a:pt x="20012" y="14"/>
                    <a:pt x="19944" y="0"/>
                    <a:pt x="19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1479831" y="3515956"/>
              <a:ext cx="406906" cy="184882"/>
            </a:xfrm>
            <a:custGeom>
              <a:avLst/>
              <a:gdLst/>
              <a:ahLst/>
              <a:cxnLst/>
              <a:rect l="l" t="t" r="r" b="b"/>
              <a:pathLst>
                <a:path w="22284" h="10125" extrusionOk="0">
                  <a:moveTo>
                    <a:pt x="16944" y="1"/>
                  </a:moveTo>
                  <a:cubicBezTo>
                    <a:pt x="14800" y="1"/>
                    <a:pt x="13741" y="2413"/>
                    <a:pt x="10880" y="2618"/>
                  </a:cubicBezTo>
                  <a:cubicBezTo>
                    <a:pt x="10788" y="2624"/>
                    <a:pt x="10696" y="2627"/>
                    <a:pt x="10605" y="2627"/>
                  </a:cubicBezTo>
                  <a:cubicBezTo>
                    <a:pt x="8159" y="2627"/>
                    <a:pt x="5938" y="575"/>
                    <a:pt x="3956" y="575"/>
                  </a:cubicBezTo>
                  <a:cubicBezTo>
                    <a:pt x="3672" y="575"/>
                    <a:pt x="3392" y="618"/>
                    <a:pt x="3118" y="714"/>
                  </a:cubicBezTo>
                  <a:cubicBezTo>
                    <a:pt x="0" y="1781"/>
                    <a:pt x="1005" y="5987"/>
                    <a:pt x="4101" y="8163"/>
                  </a:cubicBezTo>
                  <a:cubicBezTo>
                    <a:pt x="6004" y="9495"/>
                    <a:pt x="8516" y="10125"/>
                    <a:pt x="11002" y="10125"/>
                  </a:cubicBezTo>
                  <a:cubicBezTo>
                    <a:pt x="14255" y="10125"/>
                    <a:pt x="17465" y="9047"/>
                    <a:pt x="19208" y="7054"/>
                  </a:cubicBezTo>
                  <a:cubicBezTo>
                    <a:pt x="22284" y="3539"/>
                    <a:pt x="19271" y="66"/>
                    <a:pt x="17053" y="3"/>
                  </a:cubicBezTo>
                  <a:cubicBezTo>
                    <a:pt x="17016" y="1"/>
                    <a:pt x="16980" y="1"/>
                    <a:pt x="16944" y="1"/>
                  </a:cubicBezTo>
                  <a:close/>
                </a:path>
              </a:pathLst>
            </a:custGeom>
            <a:solidFill>
              <a:srgbClr val="21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1566163" y="3534344"/>
              <a:ext cx="79121" cy="76436"/>
            </a:xfrm>
            <a:custGeom>
              <a:avLst/>
              <a:gdLst/>
              <a:ahLst/>
              <a:cxnLst/>
              <a:rect l="l" t="t" r="r" b="b"/>
              <a:pathLst>
                <a:path w="4333" h="4186" extrusionOk="0">
                  <a:moveTo>
                    <a:pt x="1068" y="0"/>
                  </a:moveTo>
                  <a:cubicBezTo>
                    <a:pt x="712" y="1005"/>
                    <a:pt x="1" y="3055"/>
                    <a:pt x="106" y="3285"/>
                  </a:cubicBezTo>
                  <a:cubicBezTo>
                    <a:pt x="205" y="3551"/>
                    <a:pt x="2320" y="4185"/>
                    <a:pt x="3388" y="4185"/>
                  </a:cubicBezTo>
                  <a:cubicBezTo>
                    <a:pt x="3666" y="4185"/>
                    <a:pt x="3873" y="4142"/>
                    <a:pt x="3955" y="4038"/>
                  </a:cubicBezTo>
                  <a:cubicBezTo>
                    <a:pt x="4207" y="3745"/>
                    <a:pt x="4290" y="2344"/>
                    <a:pt x="4332" y="1360"/>
                  </a:cubicBezTo>
                  <a:cubicBezTo>
                    <a:pt x="3181" y="1025"/>
                    <a:pt x="2093" y="419"/>
                    <a:pt x="1068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1699896" y="3523644"/>
              <a:ext cx="96285" cy="87192"/>
            </a:xfrm>
            <a:custGeom>
              <a:avLst/>
              <a:gdLst/>
              <a:ahLst/>
              <a:cxnLst/>
              <a:rect l="l" t="t" r="r" b="b"/>
              <a:pathLst>
                <a:path w="5273" h="4775" extrusionOk="0">
                  <a:moveTo>
                    <a:pt x="3348" y="0"/>
                  </a:moveTo>
                  <a:cubicBezTo>
                    <a:pt x="2302" y="565"/>
                    <a:pt x="1381" y="1528"/>
                    <a:pt x="0" y="1967"/>
                  </a:cubicBezTo>
                  <a:cubicBezTo>
                    <a:pt x="419" y="2971"/>
                    <a:pt x="1193" y="4708"/>
                    <a:pt x="1465" y="4771"/>
                  </a:cubicBezTo>
                  <a:cubicBezTo>
                    <a:pt x="1476" y="4773"/>
                    <a:pt x="1489" y="4774"/>
                    <a:pt x="1504" y="4774"/>
                  </a:cubicBezTo>
                  <a:cubicBezTo>
                    <a:pt x="2030" y="4774"/>
                    <a:pt x="4943" y="3380"/>
                    <a:pt x="5126" y="3013"/>
                  </a:cubicBezTo>
                  <a:cubicBezTo>
                    <a:pt x="5273" y="2720"/>
                    <a:pt x="3976" y="858"/>
                    <a:pt x="3348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1595597" y="3636963"/>
              <a:ext cx="199071" cy="63654"/>
            </a:xfrm>
            <a:custGeom>
              <a:avLst/>
              <a:gdLst/>
              <a:ahLst/>
              <a:cxnLst/>
              <a:rect l="l" t="t" r="r" b="b"/>
              <a:pathLst>
                <a:path w="10902" h="3486" extrusionOk="0">
                  <a:moveTo>
                    <a:pt x="5585" y="1"/>
                  </a:moveTo>
                  <a:cubicBezTo>
                    <a:pt x="5398" y="1"/>
                    <a:pt x="5210" y="10"/>
                    <a:pt x="5022" y="30"/>
                  </a:cubicBezTo>
                  <a:cubicBezTo>
                    <a:pt x="2615" y="281"/>
                    <a:pt x="774" y="1892"/>
                    <a:pt x="0" y="2687"/>
                  </a:cubicBezTo>
                  <a:cubicBezTo>
                    <a:pt x="1450" y="3225"/>
                    <a:pt x="3062" y="3486"/>
                    <a:pt x="4664" y="3486"/>
                  </a:cubicBezTo>
                  <a:cubicBezTo>
                    <a:pt x="6923" y="3486"/>
                    <a:pt x="9163" y="2967"/>
                    <a:pt x="10901" y="1975"/>
                  </a:cubicBezTo>
                  <a:cubicBezTo>
                    <a:pt x="9955" y="1300"/>
                    <a:pt x="7816" y="1"/>
                    <a:pt x="5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1549747" y="3272629"/>
              <a:ext cx="244154" cy="244154"/>
            </a:xfrm>
            <a:custGeom>
              <a:avLst/>
              <a:gdLst/>
              <a:ahLst/>
              <a:cxnLst/>
              <a:rect l="l" t="t" r="r" b="b"/>
              <a:pathLst>
                <a:path w="13371" h="13371" extrusionOk="0">
                  <a:moveTo>
                    <a:pt x="6675" y="0"/>
                  </a:moveTo>
                  <a:cubicBezTo>
                    <a:pt x="2992" y="0"/>
                    <a:pt x="0" y="2993"/>
                    <a:pt x="0" y="6696"/>
                  </a:cubicBezTo>
                  <a:cubicBezTo>
                    <a:pt x="0" y="10379"/>
                    <a:pt x="2992" y="13371"/>
                    <a:pt x="6675" y="13371"/>
                  </a:cubicBezTo>
                  <a:cubicBezTo>
                    <a:pt x="10378" y="13371"/>
                    <a:pt x="13370" y="10379"/>
                    <a:pt x="13370" y="6696"/>
                  </a:cubicBezTo>
                  <a:cubicBezTo>
                    <a:pt x="13370" y="2993"/>
                    <a:pt x="10378" y="0"/>
                    <a:pt x="6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1644113" y="3290195"/>
              <a:ext cx="133736" cy="133754"/>
            </a:xfrm>
            <a:custGeom>
              <a:avLst/>
              <a:gdLst/>
              <a:ahLst/>
              <a:cxnLst/>
              <a:rect l="l" t="t" r="r" b="b"/>
              <a:pathLst>
                <a:path w="7324" h="7325" extrusionOk="0">
                  <a:moveTo>
                    <a:pt x="3662" y="1"/>
                  </a:moveTo>
                  <a:cubicBezTo>
                    <a:pt x="1653" y="1"/>
                    <a:pt x="0" y="1633"/>
                    <a:pt x="0" y="3663"/>
                  </a:cubicBezTo>
                  <a:cubicBezTo>
                    <a:pt x="0" y="5671"/>
                    <a:pt x="1653" y="7324"/>
                    <a:pt x="3662" y="7324"/>
                  </a:cubicBezTo>
                  <a:cubicBezTo>
                    <a:pt x="5692" y="7324"/>
                    <a:pt x="7324" y="5671"/>
                    <a:pt x="7324" y="3663"/>
                  </a:cubicBezTo>
                  <a:cubicBezTo>
                    <a:pt x="7324" y="1633"/>
                    <a:pt x="5692" y="1"/>
                    <a:pt x="36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1644496" y="3290195"/>
              <a:ext cx="83302" cy="83320"/>
            </a:xfrm>
            <a:custGeom>
              <a:avLst/>
              <a:gdLst/>
              <a:ahLst/>
              <a:cxnLst/>
              <a:rect l="l" t="t" r="r" b="b"/>
              <a:pathLst>
                <a:path w="4562" h="4563" extrusionOk="0">
                  <a:moveTo>
                    <a:pt x="2281" y="1"/>
                  </a:moveTo>
                  <a:cubicBezTo>
                    <a:pt x="1005" y="1"/>
                    <a:pt x="0" y="1026"/>
                    <a:pt x="0" y="2282"/>
                  </a:cubicBezTo>
                  <a:cubicBezTo>
                    <a:pt x="0" y="3558"/>
                    <a:pt x="1005" y="4562"/>
                    <a:pt x="2281" y="4562"/>
                  </a:cubicBezTo>
                  <a:cubicBezTo>
                    <a:pt x="3536" y="4562"/>
                    <a:pt x="4562" y="3558"/>
                    <a:pt x="4562" y="2282"/>
                  </a:cubicBezTo>
                  <a:cubicBezTo>
                    <a:pt x="4562" y="1026"/>
                    <a:pt x="3536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1437542" y="3357098"/>
              <a:ext cx="91702" cy="75505"/>
            </a:xfrm>
            <a:custGeom>
              <a:avLst/>
              <a:gdLst/>
              <a:ahLst/>
              <a:cxnLst/>
              <a:rect l="l" t="t" r="r" b="b"/>
              <a:pathLst>
                <a:path w="5022" h="4135" extrusionOk="0">
                  <a:moveTo>
                    <a:pt x="3046" y="0"/>
                  </a:moveTo>
                  <a:cubicBezTo>
                    <a:pt x="1178" y="0"/>
                    <a:pt x="1" y="3318"/>
                    <a:pt x="1458" y="4037"/>
                  </a:cubicBezTo>
                  <a:cubicBezTo>
                    <a:pt x="1590" y="4104"/>
                    <a:pt x="1726" y="4134"/>
                    <a:pt x="1863" y="4134"/>
                  </a:cubicBezTo>
                  <a:cubicBezTo>
                    <a:pt x="3359" y="4134"/>
                    <a:pt x="5021" y="483"/>
                    <a:pt x="3488" y="61"/>
                  </a:cubicBezTo>
                  <a:cubicBezTo>
                    <a:pt x="3337" y="20"/>
                    <a:pt x="3190" y="0"/>
                    <a:pt x="3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1425381" y="3273779"/>
              <a:ext cx="61445" cy="47677"/>
            </a:xfrm>
            <a:custGeom>
              <a:avLst/>
              <a:gdLst/>
              <a:ahLst/>
              <a:cxnLst/>
              <a:rect l="l" t="t" r="r" b="b"/>
              <a:pathLst>
                <a:path w="3365" h="2611" extrusionOk="0">
                  <a:moveTo>
                    <a:pt x="2134" y="1"/>
                  </a:moveTo>
                  <a:cubicBezTo>
                    <a:pt x="1147" y="1"/>
                    <a:pt x="0" y="2043"/>
                    <a:pt x="1015" y="2532"/>
                  </a:cubicBezTo>
                  <a:cubicBezTo>
                    <a:pt x="1125" y="2586"/>
                    <a:pt x="1237" y="2610"/>
                    <a:pt x="1349" y="2610"/>
                  </a:cubicBezTo>
                  <a:cubicBezTo>
                    <a:pt x="2366" y="2610"/>
                    <a:pt x="3364" y="574"/>
                    <a:pt x="2459" y="84"/>
                  </a:cubicBezTo>
                  <a:cubicBezTo>
                    <a:pt x="2355" y="27"/>
                    <a:pt x="2246" y="1"/>
                    <a:pt x="2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1493471" y="3224972"/>
              <a:ext cx="105032" cy="72547"/>
            </a:xfrm>
            <a:custGeom>
              <a:avLst/>
              <a:gdLst/>
              <a:ahLst/>
              <a:cxnLst/>
              <a:rect l="l" t="t" r="r" b="b"/>
              <a:pathLst>
                <a:path w="5752" h="3973" extrusionOk="0">
                  <a:moveTo>
                    <a:pt x="3549" y="0"/>
                  </a:moveTo>
                  <a:cubicBezTo>
                    <a:pt x="1976" y="0"/>
                    <a:pt x="0" y="2087"/>
                    <a:pt x="1387" y="3573"/>
                  </a:cubicBezTo>
                  <a:cubicBezTo>
                    <a:pt x="1651" y="3853"/>
                    <a:pt x="1983" y="3973"/>
                    <a:pt x="2338" y="3973"/>
                  </a:cubicBezTo>
                  <a:cubicBezTo>
                    <a:pt x="3839" y="3973"/>
                    <a:pt x="5752" y="1817"/>
                    <a:pt x="4651" y="497"/>
                  </a:cubicBezTo>
                  <a:cubicBezTo>
                    <a:pt x="4361" y="149"/>
                    <a:pt x="3969" y="0"/>
                    <a:pt x="3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1379659" y="3423691"/>
              <a:ext cx="80088" cy="72383"/>
            </a:xfrm>
            <a:custGeom>
              <a:avLst/>
              <a:gdLst/>
              <a:ahLst/>
              <a:cxnLst/>
              <a:rect l="l" t="t" r="r" b="b"/>
              <a:pathLst>
                <a:path w="4386" h="3964" extrusionOk="0">
                  <a:moveTo>
                    <a:pt x="1933" y="1"/>
                  </a:moveTo>
                  <a:cubicBezTo>
                    <a:pt x="1842" y="1"/>
                    <a:pt x="1749" y="18"/>
                    <a:pt x="1657" y="55"/>
                  </a:cubicBezTo>
                  <a:cubicBezTo>
                    <a:pt x="0" y="726"/>
                    <a:pt x="835" y="3963"/>
                    <a:pt x="2427" y="3963"/>
                  </a:cubicBezTo>
                  <a:cubicBezTo>
                    <a:pt x="2523" y="3963"/>
                    <a:pt x="2623" y="3951"/>
                    <a:pt x="2724" y="3926"/>
                  </a:cubicBezTo>
                  <a:cubicBezTo>
                    <a:pt x="4386" y="3515"/>
                    <a:pt x="3235" y="1"/>
                    <a:pt x="1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1843891" y="3442096"/>
              <a:ext cx="69078" cy="55876"/>
            </a:xfrm>
            <a:custGeom>
              <a:avLst/>
              <a:gdLst/>
              <a:ahLst/>
              <a:cxnLst/>
              <a:rect l="l" t="t" r="r" b="b"/>
              <a:pathLst>
                <a:path w="3783" h="3060" extrusionOk="0">
                  <a:moveTo>
                    <a:pt x="2004" y="0"/>
                  </a:moveTo>
                  <a:cubicBezTo>
                    <a:pt x="1827" y="0"/>
                    <a:pt x="1634" y="36"/>
                    <a:pt x="1425" y="114"/>
                  </a:cubicBezTo>
                  <a:cubicBezTo>
                    <a:pt x="0" y="646"/>
                    <a:pt x="249" y="3059"/>
                    <a:pt x="1686" y="3059"/>
                  </a:cubicBezTo>
                  <a:cubicBezTo>
                    <a:pt x="1831" y="3059"/>
                    <a:pt x="1988" y="3035"/>
                    <a:pt x="2158" y="2981"/>
                  </a:cubicBezTo>
                  <a:cubicBezTo>
                    <a:pt x="3783" y="2458"/>
                    <a:pt x="3473" y="0"/>
                    <a:pt x="2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1797457" y="3268594"/>
              <a:ext cx="146281" cy="104064"/>
            </a:xfrm>
            <a:custGeom>
              <a:avLst/>
              <a:gdLst/>
              <a:ahLst/>
              <a:cxnLst/>
              <a:rect l="l" t="t" r="r" b="b"/>
              <a:pathLst>
                <a:path w="8011" h="5699" extrusionOk="0">
                  <a:moveTo>
                    <a:pt x="3114" y="1"/>
                  </a:moveTo>
                  <a:cubicBezTo>
                    <a:pt x="2591" y="1"/>
                    <a:pt x="2095" y="197"/>
                    <a:pt x="1688" y="661"/>
                  </a:cubicBezTo>
                  <a:cubicBezTo>
                    <a:pt x="1" y="2569"/>
                    <a:pt x="3059" y="5699"/>
                    <a:pt x="5236" y="5699"/>
                  </a:cubicBezTo>
                  <a:cubicBezTo>
                    <a:pt x="5733" y="5699"/>
                    <a:pt x="6183" y="5536"/>
                    <a:pt x="6521" y="5159"/>
                  </a:cubicBezTo>
                  <a:cubicBezTo>
                    <a:pt x="8010" y="3518"/>
                    <a:pt x="5324" y="1"/>
                    <a:pt x="3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1732836" y="3215769"/>
              <a:ext cx="68731" cy="45705"/>
            </a:xfrm>
            <a:custGeom>
              <a:avLst/>
              <a:gdLst/>
              <a:ahLst/>
              <a:cxnLst/>
              <a:rect l="l" t="t" r="r" b="b"/>
              <a:pathLst>
                <a:path w="3764" h="2503" extrusionOk="0">
                  <a:moveTo>
                    <a:pt x="1532" y="1"/>
                  </a:moveTo>
                  <a:cubicBezTo>
                    <a:pt x="984" y="1"/>
                    <a:pt x="504" y="166"/>
                    <a:pt x="393" y="499"/>
                  </a:cubicBezTo>
                  <a:cubicBezTo>
                    <a:pt x="1" y="1650"/>
                    <a:pt x="1123" y="2502"/>
                    <a:pt x="2123" y="2502"/>
                  </a:cubicBezTo>
                  <a:cubicBezTo>
                    <a:pt x="2669" y="2502"/>
                    <a:pt x="3178" y="2248"/>
                    <a:pt x="3385" y="1650"/>
                  </a:cubicBezTo>
                  <a:cubicBezTo>
                    <a:pt x="3764" y="554"/>
                    <a:pt x="2534" y="1"/>
                    <a:pt x="1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1911013" y="3508086"/>
              <a:ext cx="53283" cy="40099"/>
            </a:xfrm>
            <a:custGeom>
              <a:avLst/>
              <a:gdLst/>
              <a:ahLst/>
              <a:cxnLst/>
              <a:rect l="l" t="t" r="r" b="b"/>
              <a:pathLst>
                <a:path w="2918" h="2196" extrusionOk="0">
                  <a:moveTo>
                    <a:pt x="1310" y="1"/>
                  </a:moveTo>
                  <a:cubicBezTo>
                    <a:pt x="596" y="1"/>
                    <a:pt x="1" y="2196"/>
                    <a:pt x="1305" y="2196"/>
                  </a:cubicBezTo>
                  <a:cubicBezTo>
                    <a:pt x="1339" y="2196"/>
                    <a:pt x="1374" y="2194"/>
                    <a:pt x="1411" y="2191"/>
                  </a:cubicBezTo>
                  <a:cubicBezTo>
                    <a:pt x="2917" y="2045"/>
                    <a:pt x="2855" y="497"/>
                    <a:pt x="1411" y="15"/>
                  </a:cubicBezTo>
                  <a:cubicBezTo>
                    <a:pt x="1377" y="5"/>
                    <a:pt x="1343" y="1"/>
                    <a:pt x="1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1883277" y="3758224"/>
              <a:ext cx="21419" cy="12618"/>
            </a:xfrm>
            <a:custGeom>
              <a:avLst/>
              <a:gdLst/>
              <a:ahLst/>
              <a:cxnLst/>
              <a:rect l="l" t="t" r="r" b="b"/>
              <a:pathLst>
                <a:path w="1173" h="691" extrusionOk="0">
                  <a:moveTo>
                    <a:pt x="335" y="0"/>
                  </a:moveTo>
                  <a:lnTo>
                    <a:pt x="231" y="21"/>
                  </a:lnTo>
                  <a:cubicBezTo>
                    <a:pt x="147" y="21"/>
                    <a:pt x="63" y="63"/>
                    <a:pt x="1" y="105"/>
                  </a:cubicBezTo>
                  <a:cubicBezTo>
                    <a:pt x="63" y="147"/>
                    <a:pt x="126" y="189"/>
                    <a:pt x="189" y="210"/>
                  </a:cubicBezTo>
                  <a:lnTo>
                    <a:pt x="273" y="272"/>
                  </a:lnTo>
                  <a:cubicBezTo>
                    <a:pt x="314" y="272"/>
                    <a:pt x="335" y="314"/>
                    <a:pt x="377" y="314"/>
                  </a:cubicBezTo>
                  <a:cubicBezTo>
                    <a:pt x="398" y="335"/>
                    <a:pt x="440" y="356"/>
                    <a:pt x="461" y="377"/>
                  </a:cubicBezTo>
                  <a:lnTo>
                    <a:pt x="565" y="419"/>
                  </a:lnTo>
                  <a:lnTo>
                    <a:pt x="670" y="461"/>
                  </a:lnTo>
                  <a:lnTo>
                    <a:pt x="775" y="523"/>
                  </a:lnTo>
                  <a:cubicBezTo>
                    <a:pt x="796" y="523"/>
                    <a:pt x="837" y="544"/>
                    <a:pt x="858" y="565"/>
                  </a:cubicBezTo>
                  <a:cubicBezTo>
                    <a:pt x="879" y="586"/>
                    <a:pt x="921" y="586"/>
                    <a:pt x="942" y="607"/>
                  </a:cubicBezTo>
                  <a:cubicBezTo>
                    <a:pt x="1005" y="628"/>
                    <a:pt x="1047" y="649"/>
                    <a:pt x="1089" y="670"/>
                  </a:cubicBezTo>
                  <a:lnTo>
                    <a:pt x="1172" y="691"/>
                  </a:lnTo>
                  <a:lnTo>
                    <a:pt x="1172" y="628"/>
                  </a:lnTo>
                  <a:cubicBezTo>
                    <a:pt x="1151" y="565"/>
                    <a:pt x="1151" y="503"/>
                    <a:pt x="1130" y="461"/>
                  </a:cubicBezTo>
                  <a:cubicBezTo>
                    <a:pt x="1109" y="419"/>
                    <a:pt x="1089" y="377"/>
                    <a:pt x="1068" y="356"/>
                  </a:cubicBezTo>
                  <a:cubicBezTo>
                    <a:pt x="1047" y="314"/>
                    <a:pt x="1005" y="272"/>
                    <a:pt x="984" y="251"/>
                  </a:cubicBezTo>
                  <a:cubicBezTo>
                    <a:pt x="942" y="210"/>
                    <a:pt x="900" y="168"/>
                    <a:pt x="858" y="147"/>
                  </a:cubicBezTo>
                  <a:lnTo>
                    <a:pt x="733" y="84"/>
                  </a:lnTo>
                  <a:lnTo>
                    <a:pt x="607" y="21"/>
                  </a:lnTo>
                  <a:cubicBezTo>
                    <a:pt x="565" y="21"/>
                    <a:pt x="503" y="0"/>
                    <a:pt x="461" y="0"/>
                  </a:cubicBezTo>
                  <a:close/>
                </a:path>
              </a:pathLst>
            </a:custGeom>
            <a:solidFill>
              <a:srgbClr val="007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1485930" y="3759083"/>
              <a:ext cx="21802" cy="15211"/>
            </a:xfrm>
            <a:custGeom>
              <a:avLst/>
              <a:gdLst/>
              <a:ahLst/>
              <a:cxnLst/>
              <a:rect l="l" t="t" r="r" b="b"/>
              <a:pathLst>
                <a:path w="1194" h="833" extrusionOk="0">
                  <a:moveTo>
                    <a:pt x="880" y="0"/>
                  </a:moveTo>
                  <a:cubicBezTo>
                    <a:pt x="859" y="0"/>
                    <a:pt x="838" y="6"/>
                    <a:pt x="817" y="16"/>
                  </a:cubicBezTo>
                  <a:cubicBezTo>
                    <a:pt x="754" y="16"/>
                    <a:pt x="712" y="16"/>
                    <a:pt x="671" y="37"/>
                  </a:cubicBezTo>
                  <a:cubicBezTo>
                    <a:pt x="629" y="37"/>
                    <a:pt x="587" y="58"/>
                    <a:pt x="545" y="79"/>
                  </a:cubicBezTo>
                  <a:lnTo>
                    <a:pt x="419" y="163"/>
                  </a:lnTo>
                  <a:lnTo>
                    <a:pt x="294" y="246"/>
                  </a:lnTo>
                  <a:cubicBezTo>
                    <a:pt x="252" y="267"/>
                    <a:pt x="210" y="309"/>
                    <a:pt x="189" y="351"/>
                  </a:cubicBezTo>
                  <a:cubicBezTo>
                    <a:pt x="147" y="393"/>
                    <a:pt x="126" y="414"/>
                    <a:pt x="106" y="456"/>
                  </a:cubicBezTo>
                  <a:cubicBezTo>
                    <a:pt x="85" y="497"/>
                    <a:pt x="64" y="539"/>
                    <a:pt x="43" y="581"/>
                  </a:cubicBezTo>
                  <a:cubicBezTo>
                    <a:pt x="22" y="644"/>
                    <a:pt x="1" y="707"/>
                    <a:pt x="1" y="769"/>
                  </a:cubicBezTo>
                  <a:cubicBezTo>
                    <a:pt x="1" y="790"/>
                    <a:pt x="1" y="811"/>
                    <a:pt x="1" y="832"/>
                  </a:cubicBezTo>
                  <a:cubicBezTo>
                    <a:pt x="22" y="832"/>
                    <a:pt x="106" y="769"/>
                    <a:pt x="210" y="707"/>
                  </a:cubicBezTo>
                  <a:lnTo>
                    <a:pt x="294" y="665"/>
                  </a:lnTo>
                  <a:cubicBezTo>
                    <a:pt x="336" y="644"/>
                    <a:pt x="357" y="623"/>
                    <a:pt x="398" y="602"/>
                  </a:cubicBezTo>
                  <a:cubicBezTo>
                    <a:pt x="440" y="581"/>
                    <a:pt x="461" y="560"/>
                    <a:pt x="503" y="539"/>
                  </a:cubicBezTo>
                  <a:lnTo>
                    <a:pt x="608" y="476"/>
                  </a:lnTo>
                  <a:lnTo>
                    <a:pt x="712" y="414"/>
                  </a:lnTo>
                  <a:lnTo>
                    <a:pt x="817" y="351"/>
                  </a:lnTo>
                  <a:cubicBezTo>
                    <a:pt x="859" y="330"/>
                    <a:pt x="880" y="309"/>
                    <a:pt x="922" y="288"/>
                  </a:cubicBezTo>
                  <a:cubicBezTo>
                    <a:pt x="943" y="267"/>
                    <a:pt x="963" y="246"/>
                    <a:pt x="1005" y="225"/>
                  </a:cubicBezTo>
                  <a:cubicBezTo>
                    <a:pt x="1047" y="184"/>
                    <a:pt x="1110" y="142"/>
                    <a:pt x="1131" y="100"/>
                  </a:cubicBezTo>
                  <a:lnTo>
                    <a:pt x="1194" y="58"/>
                  </a:lnTo>
                  <a:lnTo>
                    <a:pt x="1110" y="37"/>
                  </a:lnTo>
                  <a:cubicBezTo>
                    <a:pt x="1080" y="22"/>
                    <a:pt x="1040" y="8"/>
                    <a:pt x="997" y="8"/>
                  </a:cubicBezTo>
                  <a:cubicBezTo>
                    <a:pt x="979" y="8"/>
                    <a:pt x="961" y="10"/>
                    <a:pt x="943" y="16"/>
                  </a:cubicBezTo>
                  <a:cubicBezTo>
                    <a:pt x="922" y="6"/>
                    <a:pt x="901" y="0"/>
                    <a:pt x="880" y="0"/>
                  </a:cubicBezTo>
                  <a:close/>
                </a:path>
              </a:pathLst>
            </a:custGeom>
            <a:solidFill>
              <a:srgbClr val="007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58"/>
          <p:cNvGrpSpPr/>
          <p:nvPr/>
        </p:nvGrpSpPr>
        <p:grpSpPr>
          <a:xfrm>
            <a:off x="748724" y="3948184"/>
            <a:ext cx="823848" cy="722104"/>
            <a:chOff x="1207800" y="3716173"/>
            <a:chExt cx="970832" cy="796233"/>
          </a:xfrm>
        </p:grpSpPr>
        <p:sp>
          <p:nvSpPr>
            <p:cNvPr id="1136" name="Google Shape;1136;p58"/>
            <p:cNvSpPr/>
            <p:nvPr/>
          </p:nvSpPr>
          <p:spPr>
            <a:xfrm>
              <a:off x="1207800" y="3989372"/>
              <a:ext cx="321339" cy="305782"/>
            </a:xfrm>
            <a:custGeom>
              <a:avLst/>
              <a:gdLst/>
              <a:ahLst/>
              <a:cxnLst/>
              <a:rect l="l" t="t" r="r" b="b"/>
              <a:pathLst>
                <a:path w="17598" h="16746" extrusionOk="0">
                  <a:moveTo>
                    <a:pt x="10588" y="0"/>
                  </a:moveTo>
                  <a:lnTo>
                    <a:pt x="10588" y="0"/>
                  </a:lnTo>
                  <a:cubicBezTo>
                    <a:pt x="10588" y="0"/>
                    <a:pt x="1695" y="3976"/>
                    <a:pt x="858" y="6277"/>
                  </a:cubicBezTo>
                  <a:cubicBezTo>
                    <a:pt x="1" y="8558"/>
                    <a:pt x="5106" y="11445"/>
                    <a:pt x="10274" y="11969"/>
                  </a:cubicBezTo>
                  <a:cubicBezTo>
                    <a:pt x="10274" y="11969"/>
                    <a:pt x="7659" y="13914"/>
                    <a:pt x="7972" y="15170"/>
                  </a:cubicBezTo>
                  <a:cubicBezTo>
                    <a:pt x="8059" y="15491"/>
                    <a:pt x="8327" y="15609"/>
                    <a:pt x="8676" y="15609"/>
                  </a:cubicBezTo>
                  <a:cubicBezTo>
                    <a:pt x="9670" y="15609"/>
                    <a:pt x="11320" y="14647"/>
                    <a:pt x="11320" y="14647"/>
                  </a:cubicBezTo>
                  <a:lnTo>
                    <a:pt x="11320" y="14647"/>
                  </a:lnTo>
                  <a:cubicBezTo>
                    <a:pt x="11320" y="14647"/>
                    <a:pt x="10985" y="16614"/>
                    <a:pt x="11969" y="16739"/>
                  </a:cubicBezTo>
                  <a:cubicBezTo>
                    <a:pt x="12000" y="16743"/>
                    <a:pt x="12032" y="16745"/>
                    <a:pt x="12064" y="16745"/>
                  </a:cubicBezTo>
                  <a:cubicBezTo>
                    <a:pt x="13034" y="16745"/>
                    <a:pt x="14249" y="14961"/>
                    <a:pt x="14250" y="14961"/>
                  </a:cubicBezTo>
                  <a:lnTo>
                    <a:pt x="14250" y="14961"/>
                  </a:lnTo>
                  <a:cubicBezTo>
                    <a:pt x="14250" y="14961"/>
                    <a:pt x="14061" y="16404"/>
                    <a:pt x="15107" y="16404"/>
                  </a:cubicBezTo>
                  <a:cubicBezTo>
                    <a:pt x="16154" y="16404"/>
                    <a:pt x="17597" y="13266"/>
                    <a:pt x="16677" y="11445"/>
                  </a:cubicBezTo>
                  <a:cubicBezTo>
                    <a:pt x="15756" y="9604"/>
                    <a:pt x="5880" y="8307"/>
                    <a:pt x="5169" y="7177"/>
                  </a:cubicBezTo>
                  <a:cubicBezTo>
                    <a:pt x="4457" y="6068"/>
                    <a:pt x="10462" y="2930"/>
                    <a:pt x="10462" y="2930"/>
                  </a:cubicBezTo>
                  <a:lnTo>
                    <a:pt x="10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8"/>
            <p:cNvSpPr/>
            <p:nvPr/>
          </p:nvSpPr>
          <p:spPr>
            <a:xfrm>
              <a:off x="1900477" y="3960230"/>
              <a:ext cx="278155" cy="326471"/>
            </a:xfrm>
            <a:custGeom>
              <a:avLst/>
              <a:gdLst/>
              <a:ahLst/>
              <a:cxnLst/>
              <a:rect l="l" t="t" r="r" b="b"/>
              <a:pathLst>
                <a:path w="15233" h="17879" extrusionOk="0">
                  <a:moveTo>
                    <a:pt x="2814" y="1"/>
                  </a:moveTo>
                  <a:cubicBezTo>
                    <a:pt x="908" y="1"/>
                    <a:pt x="2678" y="3291"/>
                    <a:pt x="2678" y="3291"/>
                  </a:cubicBezTo>
                  <a:cubicBezTo>
                    <a:pt x="2678" y="3291"/>
                    <a:pt x="10650" y="5509"/>
                    <a:pt x="10776" y="6618"/>
                  </a:cubicBezTo>
                  <a:cubicBezTo>
                    <a:pt x="10922" y="7727"/>
                    <a:pt x="2469" y="10279"/>
                    <a:pt x="1235" y="11472"/>
                  </a:cubicBezTo>
                  <a:cubicBezTo>
                    <a:pt x="0" y="12644"/>
                    <a:pt x="0" y="16766"/>
                    <a:pt x="2218" y="17686"/>
                  </a:cubicBezTo>
                  <a:cubicBezTo>
                    <a:pt x="2550" y="17821"/>
                    <a:pt x="2809" y="17879"/>
                    <a:pt x="3010" y="17879"/>
                  </a:cubicBezTo>
                  <a:cubicBezTo>
                    <a:pt x="4146" y="17879"/>
                    <a:pt x="3390" y="16034"/>
                    <a:pt x="3390" y="16033"/>
                  </a:cubicBezTo>
                  <a:lnTo>
                    <a:pt x="3390" y="16033"/>
                  </a:lnTo>
                  <a:cubicBezTo>
                    <a:pt x="3390" y="16034"/>
                    <a:pt x="5490" y="17043"/>
                    <a:pt x="6699" y="17043"/>
                  </a:cubicBezTo>
                  <a:cubicBezTo>
                    <a:pt x="6997" y="17043"/>
                    <a:pt x="7241" y="16982"/>
                    <a:pt x="7386" y="16829"/>
                  </a:cubicBezTo>
                  <a:cubicBezTo>
                    <a:pt x="8097" y="16034"/>
                    <a:pt x="6528" y="14674"/>
                    <a:pt x="6528" y="14673"/>
                  </a:cubicBezTo>
                  <a:lnTo>
                    <a:pt x="6528" y="14673"/>
                  </a:lnTo>
                  <a:cubicBezTo>
                    <a:pt x="6528" y="14673"/>
                    <a:pt x="7559" y="14836"/>
                    <a:pt x="8418" y="14836"/>
                  </a:cubicBezTo>
                  <a:cubicBezTo>
                    <a:pt x="8970" y="14836"/>
                    <a:pt x="9451" y="14769"/>
                    <a:pt x="9541" y="14548"/>
                  </a:cubicBezTo>
                  <a:cubicBezTo>
                    <a:pt x="10064" y="13230"/>
                    <a:pt x="6528" y="12058"/>
                    <a:pt x="6528" y="12058"/>
                  </a:cubicBezTo>
                  <a:cubicBezTo>
                    <a:pt x="6528" y="12058"/>
                    <a:pt x="14312" y="9108"/>
                    <a:pt x="14772" y="6953"/>
                  </a:cubicBezTo>
                  <a:cubicBezTo>
                    <a:pt x="15232" y="4798"/>
                    <a:pt x="6863" y="1136"/>
                    <a:pt x="3662" y="152"/>
                  </a:cubicBezTo>
                  <a:cubicBezTo>
                    <a:pt x="3321" y="48"/>
                    <a:pt x="3041" y="1"/>
                    <a:pt x="2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8"/>
            <p:cNvSpPr/>
            <p:nvPr/>
          </p:nvSpPr>
          <p:spPr>
            <a:xfrm>
              <a:off x="1403908" y="4259432"/>
              <a:ext cx="187110" cy="240174"/>
            </a:xfrm>
            <a:custGeom>
              <a:avLst/>
              <a:gdLst/>
              <a:ahLst/>
              <a:cxnLst/>
              <a:rect l="l" t="t" r="r" b="b"/>
              <a:pathLst>
                <a:path w="10247" h="13153" extrusionOk="0">
                  <a:moveTo>
                    <a:pt x="8347" y="0"/>
                  </a:moveTo>
                  <a:cubicBezTo>
                    <a:pt x="8054" y="0"/>
                    <a:pt x="7841" y="45"/>
                    <a:pt x="7841" y="45"/>
                  </a:cubicBezTo>
                  <a:cubicBezTo>
                    <a:pt x="7841" y="45"/>
                    <a:pt x="7778" y="6782"/>
                    <a:pt x="7506" y="8352"/>
                  </a:cubicBezTo>
                  <a:cubicBezTo>
                    <a:pt x="6559" y="7542"/>
                    <a:pt x="5414" y="7159"/>
                    <a:pt x="4311" y="7159"/>
                  </a:cubicBezTo>
                  <a:cubicBezTo>
                    <a:pt x="2222" y="7159"/>
                    <a:pt x="284" y="8530"/>
                    <a:pt x="120" y="10967"/>
                  </a:cubicBezTo>
                  <a:cubicBezTo>
                    <a:pt x="1" y="12596"/>
                    <a:pt x="1835" y="13152"/>
                    <a:pt x="3954" y="13152"/>
                  </a:cubicBezTo>
                  <a:cubicBezTo>
                    <a:pt x="6681" y="13152"/>
                    <a:pt x="9878" y="12232"/>
                    <a:pt x="9996" y="11490"/>
                  </a:cubicBezTo>
                  <a:cubicBezTo>
                    <a:pt x="10184" y="10193"/>
                    <a:pt x="10247" y="2786"/>
                    <a:pt x="9996" y="1217"/>
                  </a:cubicBezTo>
                  <a:cubicBezTo>
                    <a:pt x="9815" y="175"/>
                    <a:pt x="8925" y="0"/>
                    <a:pt x="8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8"/>
            <p:cNvSpPr/>
            <p:nvPr/>
          </p:nvSpPr>
          <p:spPr>
            <a:xfrm>
              <a:off x="1773628" y="4267064"/>
              <a:ext cx="203270" cy="245341"/>
            </a:xfrm>
            <a:custGeom>
              <a:avLst/>
              <a:gdLst/>
              <a:ahLst/>
              <a:cxnLst/>
              <a:rect l="l" t="t" r="r" b="b"/>
              <a:pathLst>
                <a:path w="11132" h="13436" extrusionOk="0">
                  <a:moveTo>
                    <a:pt x="1692" y="1"/>
                  </a:moveTo>
                  <a:cubicBezTo>
                    <a:pt x="1237" y="1"/>
                    <a:pt x="363" y="181"/>
                    <a:pt x="210" y="1531"/>
                  </a:cubicBezTo>
                  <a:cubicBezTo>
                    <a:pt x="0" y="3372"/>
                    <a:pt x="0" y="11093"/>
                    <a:pt x="482" y="12265"/>
                  </a:cubicBezTo>
                  <a:cubicBezTo>
                    <a:pt x="840" y="13147"/>
                    <a:pt x="3465" y="13436"/>
                    <a:pt x="5720" y="13436"/>
                  </a:cubicBezTo>
                  <a:cubicBezTo>
                    <a:pt x="7154" y="13436"/>
                    <a:pt x="8437" y="13319"/>
                    <a:pt x="8893" y="13165"/>
                  </a:cubicBezTo>
                  <a:cubicBezTo>
                    <a:pt x="10086" y="12767"/>
                    <a:pt x="11132" y="12307"/>
                    <a:pt x="10274" y="9838"/>
                  </a:cubicBezTo>
                  <a:cubicBezTo>
                    <a:pt x="9885" y="8696"/>
                    <a:pt x="8274" y="7555"/>
                    <a:pt x="6292" y="7555"/>
                  </a:cubicBezTo>
                  <a:cubicBezTo>
                    <a:pt x="5078" y="7555"/>
                    <a:pt x="3724" y="7984"/>
                    <a:pt x="2428" y="9105"/>
                  </a:cubicBezTo>
                  <a:cubicBezTo>
                    <a:pt x="2302" y="7808"/>
                    <a:pt x="1967" y="25"/>
                    <a:pt x="1967" y="25"/>
                  </a:cubicBezTo>
                  <a:cubicBezTo>
                    <a:pt x="1967" y="25"/>
                    <a:pt x="1857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8"/>
            <p:cNvSpPr/>
            <p:nvPr/>
          </p:nvSpPr>
          <p:spPr>
            <a:xfrm>
              <a:off x="1834378" y="3742065"/>
              <a:ext cx="80636" cy="96796"/>
            </a:xfrm>
            <a:custGeom>
              <a:avLst/>
              <a:gdLst/>
              <a:ahLst/>
              <a:cxnLst/>
              <a:rect l="l" t="t" r="r" b="b"/>
              <a:pathLst>
                <a:path w="4416" h="5301" extrusionOk="0">
                  <a:moveTo>
                    <a:pt x="3939" y="0"/>
                  </a:moveTo>
                  <a:cubicBezTo>
                    <a:pt x="3384" y="0"/>
                    <a:pt x="0" y="3145"/>
                    <a:pt x="0" y="3145"/>
                  </a:cubicBezTo>
                  <a:lnTo>
                    <a:pt x="4039" y="5300"/>
                  </a:lnTo>
                  <a:cubicBezTo>
                    <a:pt x="4039" y="5300"/>
                    <a:pt x="4415" y="174"/>
                    <a:pt x="3976" y="7"/>
                  </a:cubicBezTo>
                  <a:cubicBezTo>
                    <a:pt x="3965" y="2"/>
                    <a:pt x="3953" y="0"/>
                    <a:pt x="39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8"/>
            <p:cNvSpPr/>
            <p:nvPr/>
          </p:nvSpPr>
          <p:spPr>
            <a:xfrm>
              <a:off x="1472181" y="3748200"/>
              <a:ext cx="78354" cy="78810"/>
            </a:xfrm>
            <a:custGeom>
              <a:avLst/>
              <a:gdLst/>
              <a:ahLst/>
              <a:cxnLst/>
              <a:rect l="l" t="t" r="r" b="b"/>
              <a:pathLst>
                <a:path w="4291" h="4316" extrusionOk="0">
                  <a:moveTo>
                    <a:pt x="964" y="1"/>
                  </a:moveTo>
                  <a:cubicBezTo>
                    <a:pt x="948" y="1"/>
                    <a:pt x="934" y="2"/>
                    <a:pt x="921" y="5"/>
                  </a:cubicBezTo>
                  <a:cubicBezTo>
                    <a:pt x="1" y="256"/>
                    <a:pt x="1047" y="4316"/>
                    <a:pt x="1047" y="4316"/>
                  </a:cubicBezTo>
                  <a:cubicBezTo>
                    <a:pt x="1047" y="4316"/>
                    <a:pt x="3265" y="3060"/>
                    <a:pt x="4290" y="2223"/>
                  </a:cubicBezTo>
                  <a:cubicBezTo>
                    <a:pt x="4290" y="2223"/>
                    <a:pt x="1551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8"/>
            <p:cNvSpPr/>
            <p:nvPr/>
          </p:nvSpPr>
          <p:spPr>
            <a:xfrm>
              <a:off x="1861877" y="3776174"/>
              <a:ext cx="42053" cy="22186"/>
            </a:xfrm>
            <a:custGeom>
              <a:avLst/>
              <a:gdLst/>
              <a:ahLst/>
              <a:cxnLst/>
              <a:rect l="l" t="t" r="r" b="b"/>
              <a:pathLst>
                <a:path w="2303" h="1215" extrusionOk="0">
                  <a:moveTo>
                    <a:pt x="440" y="1"/>
                  </a:moveTo>
                  <a:cubicBezTo>
                    <a:pt x="315" y="1"/>
                    <a:pt x="210" y="22"/>
                    <a:pt x="126" y="64"/>
                  </a:cubicBezTo>
                  <a:lnTo>
                    <a:pt x="1" y="85"/>
                  </a:lnTo>
                  <a:lnTo>
                    <a:pt x="105" y="126"/>
                  </a:lnTo>
                  <a:cubicBezTo>
                    <a:pt x="168" y="147"/>
                    <a:pt x="273" y="168"/>
                    <a:pt x="377" y="231"/>
                  </a:cubicBezTo>
                  <a:cubicBezTo>
                    <a:pt x="440" y="252"/>
                    <a:pt x="503" y="273"/>
                    <a:pt x="566" y="294"/>
                  </a:cubicBezTo>
                  <a:cubicBezTo>
                    <a:pt x="628" y="315"/>
                    <a:pt x="691" y="336"/>
                    <a:pt x="754" y="377"/>
                  </a:cubicBezTo>
                  <a:cubicBezTo>
                    <a:pt x="817" y="398"/>
                    <a:pt x="900" y="440"/>
                    <a:pt x="963" y="482"/>
                  </a:cubicBezTo>
                  <a:lnTo>
                    <a:pt x="1173" y="587"/>
                  </a:lnTo>
                  <a:lnTo>
                    <a:pt x="1382" y="691"/>
                  </a:lnTo>
                  <a:lnTo>
                    <a:pt x="1591" y="817"/>
                  </a:lnTo>
                  <a:lnTo>
                    <a:pt x="1779" y="921"/>
                  </a:lnTo>
                  <a:cubicBezTo>
                    <a:pt x="1821" y="963"/>
                    <a:pt x="1884" y="984"/>
                    <a:pt x="1947" y="1026"/>
                  </a:cubicBezTo>
                  <a:cubicBezTo>
                    <a:pt x="2051" y="1089"/>
                    <a:pt x="2135" y="1131"/>
                    <a:pt x="2198" y="1173"/>
                  </a:cubicBezTo>
                  <a:lnTo>
                    <a:pt x="2302" y="1214"/>
                  </a:lnTo>
                  <a:lnTo>
                    <a:pt x="2261" y="1110"/>
                  </a:lnTo>
                  <a:cubicBezTo>
                    <a:pt x="2198" y="1026"/>
                    <a:pt x="2156" y="921"/>
                    <a:pt x="2072" y="859"/>
                  </a:cubicBezTo>
                  <a:cubicBezTo>
                    <a:pt x="2030" y="796"/>
                    <a:pt x="1989" y="733"/>
                    <a:pt x="1947" y="691"/>
                  </a:cubicBezTo>
                  <a:cubicBezTo>
                    <a:pt x="1884" y="629"/>
                    <a:pt x="1842" y="587"/>
                    <a:pt x="1779" y="524"/>
                  </a:cubicBezTo>
                  <a:cubicBezTo>
                    <a:pt x="1717" y="482"/>
                    <a:pt x="1654" y="419"/>
                    <a:pt x="1570" y="377"/>
                  </a:cubicBezTo>
                  <a:lnTo>
                    <a:pt x="1361" y="231"/>
                  </a:lnTo>
                  <a:lnTo>
                    <a:pt x="1131" y="126"/>
                  </a:lnTo>
                  <a:cubicBezTo>
                    <a:pt x="1047" y="105"/>
                    <a:pt x="963" y="64"/>
                    <a:pt x="880" y="64"/>
                  </a:cubicBezTo>
                  <a:cubicBezTo>
                    <a:pt x="796" y="22"/>
                    <a:pt x="733" y="22"/>
                    <a:pt x="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8"/>
            <p:cNvSpPr/>
            <p:nvPr/>
          </p:nvSpPr>
          <p:spPr>
            <a:xfrm>
              <a:off x="1488614" y="3776174"/>
              <a:ext cx="30202" cy="22186"/>
            </a:xfrm>
            <a:custGeom>
              <a:avLst/>
              <a:gdLst/>
              <a:ahLst/>
              <a:cxnLst/>
              <a:rect l="l" t="t" r="r" b="b"/>
              <a:pathLst>
                <a:path w="1654" h="1215" extrusionOk="0">
                  <a:moveTo>
                    <a:pt x="1549" y="1"/>
                  </a:moveTo>
                  <a:cubicBezTo>
                    <a:pt x="1465" y="1"/>
                    <a:pt x="1381" y="22"/>
                    <a:pt x="1319" y="43"/>
                  </a:cubicBezTo>
                  <a:cubicBezTo>
                    <a:pt x="1256" y="64"/>
                    <a:pt x="1214" y="85"/>
                    <a:pt x="1151" y="105"/>
                  </a:cubicBezTo>
                  <a:cubicBezTo>
                    <a:pt x="1088" y="105"/>
                    <a:pt x="1047" y="147"/>
                    <a:pt x="984" y="168"/>
                  </a:cubicBezTo>
                  <a:cubicBezTo>
                    <a:pt x="921" y="189"/>
                    <a:pt x="879" y="210"/>
                    <a:pt x="816" y="252"/>
                  </a:cubicBezTo>
                  <a:lnTo>
                    <a:pt x="649" y="357"/>
                  </a:lnTo>
                  <a:lnTo>
                    <a:pt x="482" y="482"/>
                  </a:lnTo>
                  <a:cubicBezTo>
                    <a:pt x="440" y="524"/>
                    <a:pt x="398" y="566"/>
                    <a:pt x="335" y="608"/>
                  </a:cubicBezTo>
                  <a:cubicBezTo>
                    <a:pt x="293" y="649"/>
                    <a:pt x="251" y="712"/>
                    <a:pt x="231" y="754"/>
                  </a:cubicBezTo>
                  <a:cubicBezTo>
                    <a:pt x="189" y="796"/>
                    <a:pt x="147" y="838"/>
                    <a:pt x="126" y="880"/>
                  </a:cubicBezTo>
                  <a:cubicBezTo>
                    <a:pt x="63" y="984"/>
                    <a:pt x="21" y="1089"/>
                    <a:pt x="0" y="1214"/>
                  </a:cubicBezTo>
                  <a:lnTo>
                    <a:pt x="84" y="1173"/>
                  </a:lnTo>
                  <a:cubicBezTo>
                    <a:pt x="126" y="1131"/>
                    <a:pt x="189" y="1089"/>
                    <a:pt x="272" y="1047"/>
                  </a:cubicBezTo>
                  <a:lnTo>
                    <a:pt x="419" y="963"/>
                  </a:lnTo>
                  <a:cubicBezTo>
                    <a:pt x="461" y="942"/>
                    <a:pt x="503" y="901"/>
                    <a:pt x="544" y="880"/>
                  </a:cubicBezTo>
                  <a:cubicBezTo>
                    <a:pt x="607" y="838"/>
                    <a:pt x="649" y="817"/>
                    <a:pt x="712" y="775"/>
                  </a:cubicBezTo>
                  <a:lnTo>
                    <a:pt x="858" y="670"/>
                  </a:lnTo>
                  <a:lnTo>
                    <a:pt x="1026" y="566"/>
                  </a:lnTo>
                  <a:lnTo>
                    <a:pt x="1172" y="461"/>
                  </a:lnTo>
                  <a:cubicBezTo>
                    <a:pt x="1214" y="419"/>
                    <a:pt x="1256" y="398"/>
                    <a:pt x="1298" y="357"/>
                  </a:cubicBezTo>
                  <a:cubicBezTo>
                    <a:pt x="1340" y="315"/>
                    <a:pt x="1381" y="294"/>
                    <a:pt x="1423" y="252"/>
                  </a:cubicBezTo>
                  <a:cubicBezTo>
                    <a:pt x="1486" y="189"/>
                    <a:pt x="1528" y="126"/>
                    <a:pt x="1591" y="64"/>
                  </a:cubicBezTo>
                  <a:lnTo>
                    <a:pt x="1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8"/>
            <p:cNvSpPr/>
            <p:nvPr/>
          </p:nvSpPr>
          <p:spPr>
            <a:xfrm>
              <a:off x="1371315" y="3716173"/>
              <a:ext cx="634261" cy="618247"/>
            </a:xfrm>
            <a:custGeom>
              <a:avLst/>
              <a:gdLst/>
              <a:ahLst/>
              <a:cxnLst/>
              <a:rect l="l" t="t" r="r" b="b"/>
              <a:pathLst>
                <a:path w="34735" h="33858" extrusionOk="0">
                  <a:moveTo>
                    <a:pt x="19886" y="1"/>
                  </a:moveTo>
                  <a:cubicBezTo>
                    <a:pt x="19111" y="1"/>
                    <a:pt x="17260" y="1312"/>
                    <a:pt x="16614" y="2262"/>
                  </a:cubicBezTo>
                  <a:cubicBezTo>
                    <a:pt x="16614" y="2262"/>
                    <a:pt x="15045" y="106"/>
                    <a:pt x="14271" y="44"/>
                  </a:cubicBezTo>
                  <a:cubicBezTo>
                    <a:pt x="14258" y="43"/>
                    <a:pt x="14245" y="42"/>
                    <a:pt x="14233" y="42"/>
                  </a:cubicBezTo>
                  <a:cubicBezTo>
                    <a:pt x="13501" y="42"/>
                    <a:pt x="14271" y="1885"/>
                    <a:pt x="14271" y="1885"/>
                  </a:cubicBezTo>
                  <a:cubicBezTo>
                    <a:pt x="11425" y="2324"/>
                    <a:pt x="8768" y="3517"/>
                    <a:pt x="6550" y="5337"/>
                  </a:cubicBezTo>
                  <a:cubicBezTo>
                    <a:pt x="2951" y="8350"/>
                    <a:pt x="1" y="12723"/>
                    <a:pt x="587" y="19272"/>
                  </a:cubicBezTo>
                  <a:cubicBezTo>
                    <a:pt x="1194" y="25801"/>
                    <a:pt x="7471" y="33731"/>
                    <a:pt x="18121" y="33856"/>
                  </a:cubicBezTo>
                  <a:cubicBezTo>
                    <a:pt x="18195" y="33857"/>
                    <a:pt x="18268" y="33858"/>
                    <a:pt x="18342" y="33858"/>
                  </a:cubicBezTo>
                  <a:cubicBezTo>
                    <a:pt x="28850" y="33858"/>
                    <a:pt x="34463" y="24972"/>
                    <a:pt x="34588" y="17243"/>
                  </a:cubicBezTo>
                  <a:cubicBezTo>
                    <a:pt x="34734" y="9459"/>
                    <a:pt x="28520" y="2868"/>
                    <a:pt x="19690" y="2073"/>
                  </a:cubicBezTo>
                  <a:cubicBezTo>
                    <a:pt x="19690" y="2073"/>
                    <a:pt x="20673" y="378"/>
                    <a:pt x="20088" y="44"/>
                  </a:cubicBezTo>
                  <a:cubicBezTo>
                    <a:pt x="20033" y="15"/>
                    <a:pt x="19965" y="1"/>
                    <a:pt x="19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8"/>
            <p:cNvSpPr/>
            <p:nvPr/>
          </p:nvSpPr>
          <p:spPr>
            <a:xfrm>
              <a:off x="1490897" y="4081401"/>
              <a:ext cx="406924" cy="185010"/>
            </a:xfrm>
            <a:custGeom>
              <a:avLst/>
              <a:gdLst/>
              <a:ahLst/>
              <a:cxnLst/>
              <a:rect l="l" t="t" r="r" b="b"/>
              <a:pathLst>
                <a:path w="22285" h="10132" extrusionOk="0">
                  <a:moveTo>
                    <a:pt x="16946" y="1"/>
                  </a:moveTo>
                  <a:cubicBezTo>
                    <a:pt x="14801" y="1"/>
                    <a:pt x="13742" y="2433"/>
                    <a:pt x="10902" y="2618"/>
                  </a:cubicBezTo>
                  <a:cubicBezTo>
                    <a:pt x="10810" y="2624"/>
                    <a:pt x="10718" y="2627"/>
                    <a:pt x="10626" y="2627"/>
                  </a:cubicBezTo>
                  <a:cubicBezTo>
                    <a:pt x="8180" y="2627"/>
                    <a:pt x="5960" y="575"/>
                    <a:pt x="3978" y="575"/>
                  </a:cubicBezTo>
                  <a:cubicBezTo>
                    <a:pt x="3694" y="575"/>
                    <a:pt x="3414" y="618"/>
                    <a:pt x="3139" y="714"/>
                  </a:cubicBezTo>
                  <a:cubicBezTo>
                    <a:pt x="1" y="1802"/>
                    <a:pt x="1005" y="5987"/>
                    <a:pt x="4123" y="8163"/>
                  </a:cubicBezTo>
                  <a:cubicBezTo>
                    <a:pt x="6021" y="9498"/>
                    <a:pt x="8539" y="10132"/>
                    <a:pt x="11031" y="10132"/>
                  </a:cubicBezTo>
                  <a:cubicBezTo>
                    <a:pt x="14281" y="10132"/>
                    <a:pt x="17489" y="9055"/>
                    <a:pt x="19230" y="7054"/>
                  </a:cubicBezTo>
                  <a:cubicBezTo>
                    <a:pt x="22285" y="3539"/>
                    <a:pt x="19293" y="66"/>
                    <a:pt x="17054" y="3"/>
                  </a:cubicBezTo>
                  <a:cubicBezTo>
                    <a:pt x="17017" y="1"/>
                    <a:pt x="16981" y="1"/>
                    <a:pt x="16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8"/>
            <p:cNvSpPr/>
            <p:nvPr/>
          </p:nvSpPr>
          <p:spPr>
            <a:xfrm>
              <a:off x="1577630" y="4099788"/>
              <a:ext cx="78719" cy="76619"/>
            </a:xfrm>
            <a:custGeom>
              <a:avLst/>
              <a:gdLst/>
              <a:ahLst/>
              <a:cxnLst/>
              <a:rect l="l" t="t" r="r" b="b"/>
              <a:pathLst>
                <a:path w="4311" h="4196" extrusionOk="0">
                  <a:moveTo>
                    <a:pt x="1068" y="0"/>
                  </a:moveTo>
                  <a:cubicBezTo>
                    <a:pt x="691" y="1025"/>
                    <a:pt x="1" y="3055"/>
                    <a:pt x="84" y="3306"/>
                  </a:cubicBezTo>
                  <a:cubicBezTo>
                    <a:pt x="185" y="3557"/>
                    <a:pt x="2345" y="4196"/>
                    <a:pt x="3400" y="4196"/>
                  </a:cubicBezTo>
                  <a:cubicBezTo>
                    <a:pt x="3664" y="4196"/>
                    <a:pt x="3859" y="4156"/>
                    <a:pt x="3934" y="4059"/>
                  </a:cubicBezTo>
                  <a:cubicBezTo>
                    <a:pt x="4185" y="3745"/>
                    <a:pt x="4290" y="2344"/>
                    <a:pt x="4311" y="1360"/>
                  </a:cubicBezTo>
                  <a:cubicBezTo>
                    <a:pt x="3181" y="1025"/>
                    <a:pt x="2093" y="419"/>
                    <a:pt x="1068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8"/>
            <p:cNvSpPr/>
            <p:nvPr/>
          </p:nvSpPr>
          <p:spPr>
            <a:xfrm>
              <a:off x="1710961" y="4089088"/>
              <a:ext cx="96687" cy="87228"/>
            </a:xfrm>
            <a:custGeom>
              <a:avLst/>
              <a:gdLst/>
              <a:ahLst/>
              <a:cxnLst/>
              <a:rect l="l" t="t" r="r" b="b"/>
              <a:pathLst>
                <a:path w="5295" h="4777" extrusionOk="0">
                  <a:moveTo>
                    <a:pt x="3370" y="0"/>
                  </a:moveTo>
                  <a:cubicBezTo>
                    <a:pt x="2323" y="565"/>
                    <a:pt x="1403" y="1528"/>
                    <a:pt x="1" y="1967"/>
                  </a:cubicBezTo>
                  <a:cubicBezTo>
                    <a:pt x="440" y="2992"/>
                    <a:pt x="1194" y="4708"/>
                    <a:pt x="1487" y="4771"/>
                  </a:cubicBezTo>
                  <a:cubicBezTo>
                    <a:pt x="1499" y="4774"/>
                    <a:pt x="1516" y="4776"/>
                    <a:pt x="1535" y="4776"/>
                  </a:cubicBezTo>
                  <a:cubicBezTo>
                    <a:pt x="2071" y="4776"/>
                    <a:pt x="4946" y="3397"/>
                    <a:pt x="5148" y="3013"/>
                  </a:cubicBezTo>
                  <a:cubicBezTo>
                    <a:pt x="5295" y="2741"/>
                    <a:pt x="3997" y="858"/>
                    <a:pt x="3370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8"/>
            <p:cNvSpPr/>
            <p:nvPr/>
          </p:nvSpPr>
          <p:spPr>
            <a:xfrm>
              <a:off x="1606662" y="4202425"/>
              <a:ext cx="199454" cy="63837"/>
            </a:xfrm>
            <a:custGeom>
              <a:avLst/>
              <a:gdLst/>
              <a:ahLst/>
              <a:cxnLst/>
              <a:rect l="l" t="t" r="r" b="b"/>
              <a:pathLst>
                <a:path w="10923" h="3496" extrusionOk="0">
                  <a:moveTo>
                    <a:pt x="5595" y="0"/>
                  </a:moveTo>
                  <a:cubicBezTo>
                    <a:pt x="5412" y="0"/>
                    <a:pt x="5227" y="9"/>
                    <a:pt x="5043" y="28"/>
                  </a:cubicBezTo>
                  <a:cubicBezTo>
                    <a:pt x="2637" y="280"/>
                    <a:pt x="775" y="1891"/>
                    <a:pt x="1" y="2686"/>
                  </a:cubicBezTo>
                  <a:cubicBezTo>
                    <a:pt x="1451" y="3233"/>
                    <a:pt x="3064" y="3495"/>
                    <a:pt x="4668" y="3495"/>
                  </a:cubicBezTo>
                  <a:cubicBezTo>
                    <a:pt x="6929" y="3495"/>
                    <a:pt x="9173" y="2974"/>
                    <a:pt x="10923" y="1995"/>
                  </a:cubicBezTo>
                  <a:cubicBezTo>
                    <a:pt x="9957" y="1319"/>
                    <a:pt x="7813" y="0"/>
                    <a:pt x="5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58"/>
          <p:cNvGrpSpPr/>
          <p:nvPr/>
        </p:nvGrpSpPr>
        <p:grpSpPr>
          <a:xfrm>
            <a:off x="487500" y="3102500"/>
            <a:ext cx="1482050" cy="1567798"/>
            <a:chOff x="487500" y="3102500"/>
            <a:chExt cx="1482050" cy="1567798"/>
          </a:xfrm>
        </p:grpSpPr>
        <p:pic>
          <p:nvPicPr>
            <p:cNvPr id="1150" name="Google Shape;1150;p58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0" y="3102500"/>
              <a:ext cx="1482050" cy="15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1" name="Google Shape;1151;p58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25" y="3948175"/>
              <a:ext cx="1422374" cy="3830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6" name="Google Shape;1156;p59"/>
          <p:cNvGrpSpPr/>
          <p:nvPr/>
        </p:nvGrpSpPr>
        <p:grpSpPr>
          <a:xfrm>
            <a:off x="787350" y="3111300"/>
            <a:ext cx="1482050" cy="1567798"/>
            <a:chOff x="487500" y="3102500"/>
            <a:chExt cx="1482050" cy="1567798"/>
          </a:xfrm>
        </p:grpSpPr>
        <p:pic>
          <p:nvPicPr>
            <p:cNvPr id="1157" name="Google Shape;1157;p59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0" y="3102500"/>
              <a:ext cx="1482050" cy="15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8" name="Google Shape;1158;p59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25" y="3948175"/>
              <a:ext cx="1422374" cy="38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9" name="Google Shape;1159;p59"/>
          <p:cNvSpPr txBox="1">
            <a:spLocks noGrp="1"/>
          </p:cNvSpPr>
          <p:nvPr>
            <p:ph type="title"/>
          </p:nvPr>
        </p:nvSpPr>
        <p:spPr>
          <a:xfrm>
            <a:off x="713100" y="509075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Thinking Outside of the Box</a:t>
            </a:r>
            <a:endParaRPr sz="4000" dirty="0"/>
          </a:p>
        </p:txBody>
      </p:sp>
      <p:sp>
        <p:nvSpPr>
          <p:cNvPr id="1160" name="Google Shape;1160;p59"/>
          <p:cNvSpPr txBox="1">
            <a:spLocks noGrp="1"/>
          </p:cNvSpPr>
          <p:nvPr>
            <p:ph type="subTitle" idx="1"/>
          </p:nvPr>
        </p:nvSpPr>
        <p:spPr>
          <a:xfrm>
            <a:off x="620900" y="1035175"/>
            <a:ext cx="75660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DE resources can create some really magical moments for our students.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These events started out with VFTs, but after increased interest from teachers and students, it was clear these opportunities could be done with other DE resources.</a:t>
            </a:r>
            <a:endParaRPr sz="1600" dirty="0"/>
          </a:p>
        </p:txBody>
      </p:sp>
      <p:grpSp>
        <p:nvGrpSpPr>
          <p:cNvPr id="1161" name="Google Shape;1161;p59"/>
          <p:cNvGrpSpPr/>
          <p:nvPr/>
        </p:nvGrpSpPr>
        <p:grpSpPr>
          <a:xfrm>
            <a:off x="3582225" y="987269"/>
            <a:ext cx="5741680" cy="4107786"/>
            <a:chOff x="3265150" y="1035719"/>
            <a:chExt cx="5741680" cy="4107786"/>
          </a:xfrm>
        </p:grpSpPr>
        <p:sp>
          <p:nvSpPr>
            <p:cNvPr id="1162" name="Google Shape;1162;p59"/>
            <p:cNvSpPr/>
            <p:nvPr/>
          </p:nvSpPr>
          <p:spPr>
            <a:xfrm>
              <a:off x="5219471" y="2772461"/>
              <a:ext cx="1607623" cy="1650610"/>
            </a:xfrm>
            <a:custGeom>
              <a:avLst/>
              <a:gdLst/>
              <a:ahLst/>
              <a:cxnLst/>
              <a:rect l="l" t="t" r="r" b="b"/>
              <a:pathLst>
                <a:path w="54863" h="56330" extrusionOk="0">
                  <a:moveTo>
                    <a:pt x="25983" y="0"/>
                  </a:moveTo>
                  <a:cubicBezTo>
                    <a:pt x="25922" y="0"/>
                    <a:pt x="25861" y="3"/>
                    <a:pt x="25799" y="8"/>
                  </a:cubicBezTo>
                  <a:cubicBezTo>
                    <a:pt x="24983" y="50"/>
                    <a:pt x="24335" y="677"/>
                    <a:pt x="24251" y="1473"/>
                  </a:cubicBezTo>
                  <a:cubicBezTo>
                    <a:pt x="24209" y="1745"/>
                    <a:pt x="24230" y="1996"/>
                    <a:pt x="24293" y="2268"/>
                  </a:cubicBezTo>
                  <a:cubicBezTo>
                    <a:pt x="23456" y="1765"/>
                    <a:pt x="22514" y="1473"/>
                    <a:pt x="21552" y="1389"/>
                  </a:cubicBezTo>
                  <a:cubicBezTo>
                    <a:pt x="21481" y="1386"/>
                    <a:pt x="21410" y="1384"/>
                    <a:pt x="21338" y="1384"/>
                  </a:cubicBezTo>
                  <a:cubicBezTo>
                    <a:pt x="19973" y="1384"/>
                    <a:pt x="18501" y="1954"/>
                    <a:pt x="17786" y="3146"/>
                  </a:cubicBezTo>
                  <a:cubicBezTo>
                    <a:pt x="17095" y="4339"/>
                    <a:pt x="17535" y="5615"/>
                    <a:pt x="18518" y="6452"/>
                  </a:cubicBezTo>
                  <a:cubicBezTo>
                    <a:pt x="16928" y="7415"/>
                    <a:pt x="15547" y="8691"/>
                    <a:pt x="14438" y="10198"/>
                  </a:cubicBezTo>
                  <a:cubicBezTo>
                    <a:pt x="13308" y="11830"/>
                    <a:pt x="12492" y="13650"/>
                    <a:pt x="11990" y="15554"/>
                  </a:cubicBezTo>
                  <a:cubicBezTo>
                    <a:pt x="11341" y="17919"/>
                    <a:pt x="10986" y="20346"/>
                    <a:pt x="10881" y="22794"/>
                  </a:cubicBezTo>
                  <a:cubicBezTo>
                    <a:pt x="10829" y="22795"/>
                    <a:pt x="10776" y="22796"/>
                    <a:pt x="10724" y="22796"/>
                  </a:cubicBezTo>
                  <a:cubicBezTo>
                    <a:pt x="8674" y="22796"/>
                    <a:pt x="6837" y="21598"/>
                    <a:pt x="5796" y="19843"/>
                  </a:cubicBezTo>
                  <a:cubicBezTo>
                    <a:pt x="5273" y="18923"/>
                    <a:pt x="4918" y="17939"/>
                    <a:pt x="4750" y="16914"/>
                  </a:cubicBezTo>
                  <a:cubicBezTo>
                    <a:pt x="4625" y="16349"/>
                    <a:pt x="4583" y="15784"/>
                    <a:pt x="4583" y="15240"/>
                  </a:cubicBezTo>
                  <a:cubicBezTo>
                    <a:pt x="4583" y="14906"/>
                    <a:pt x="4625" y="14571"/>
                    <a:pt x="4688" y="14236"/>
                  </a:cubicBezTo>
                  <a:cubicBezTo>
                    <a:pt x="4880" y="14292"/>
                    <a:pt x="5131" y="14322"/>
                    <a:pt x="5405" y="14322"/>
                  </a:cubicBezTo>
                  <a:cubicBezTo>
                    <a:pt x="6347" y="14322"/>
                    <a:pt x="7554" y="13966"/>
                    <a:pt x="7554" y="13106"/>
                  </a:cubicBezTo>
                  <a:cubicBezTo>
                    <a:pt x="7554" y="12335"/>
                    <a:pt x="6879" y="12097"/>
                    <a:pt x="6184" y="12097"/>
                  </a:cubicBezTo>
                  <a:cubicBezTo>
                    <a:pt x="6125" y="12097"/>
                    <a:pt x="6065" y="12098"/>
                    <a:pt x="6006" y="12102"/>
                  </a:cubicBezTo>
                  <a:cubicBezTo>
                    <a:pt x="6110" y="11955"/>
                    <a:pt x="6152" y="11809"/>
                    <a:pt x="6173" y="11641"/>
                  </a:cubicBezTo>
                  <a:cubicBezTo>
                    <a:pt x="6236" y="11223"/>
                    <a:pt x="6027" y="10825"/>
                    <a:pt x="5650" y="10616"/>
                  </a:cubicBezTo>
                  <a:cubicBezTo>
                    <a:pt x="5529" y="10567"/>
                    <a:pt x="5412" y="10545"/>
                    <a:pt x="5297" y="10545"/>
                  </a:cubicBezTo>
                  <a:cubicBezTo>
                    <a:pt x="4876" y="10545"/>
                    <a:pt x="4502" y="10849"/>
                    <a:pt x="4206" y="11244"/>
                  </a:cubicBezTo>
                  <a:cubicBezTo>
                    <a:pt x="4206" y="11056"/>
                    <a:pt x="4185" y="10867"/>
                    <a:pt x="4144" y="10679"/>
                  </a:cubicBezTo>
                  <a:cubicBezTo>
                    <a:pt x="4102" y="10260"/>
                    <a:pt x="3767" y="9968"/>
                    <a:pt x="3369" y="9947"/>
                  </a:cubicBezTo>
                  <a:cubicBezTo>
                    <a:pt x="3360" y="9946"/>
                    <a:pt x="3352" y="9946"/>
                    <a:pt x="3343" y="9946"/>
                  </a:cubicBezTo>
                  <a:cubicBezTo>
                    <a:pt x="2445" y="9946"/>
                    <a:pt x="2260" y="11001"/>
                    <a:pt x="2198" y="11851"/>
                  </a:cubicBezTo>
                  <a:cubicBezTo>
                    <a:pt x="1803" y="11507"/>
                    <a:pt x="1277" y="11164"/>
                    <a:pt x="860" y="11164"/>
                  </a:cubicBezTo>
                  <a:cubicBezTo>
                    <a:pt x="591" y="11164"/>
                    <a:pt x="367" y="11306"/>
                    <a:pt x="252" y="11683"/>
                  </a:cubicBezTo>
                  <a:cubicBezTo>
                    <a:pt x="1" y="12583"/>
                    <a:pt x="775" y="13462"/>
                    <a:pt x="1633" y="13650"/>
                  </a:cubicBezTo>
                  <a:cubicBezTo>
                    <a:pt x="1382" y="16558"/>
                    <a:pt x="2051" y="19613"/>
                    <a:pt x="4018" y="21831"/>
                  </a:cubicBezTo>
                  <a:cubicBezTo>
                    <a:pt x="5360" y="23328"/>
                    <a:pt x="7466" y="24443"/>
                    <a:pt x="9533" y="24443"/>
                  </a:cubicBezTo>
                  <a:cubicBezTo>
                    <a:pt x="9980" y="24443"/>
                    <a:pt x="10425" y="24391"/>
                    <a:pt x="10860" y="24279"/>
                  </a:cubicBezTo>
                  <a:cubicBezTo>
                    <a:pt x="10860" y="25660"/>
                    <a:pt x="10944" y="27020"/>
                    <a:pt x="11111" y="28401"/>
                  </a:cubicBezTo>
                  <a:cubicBezTo>
                    <a:pt x="11592" y="32628"/>
                    <a:pt x="12806" y="36875"/>
                    <a:pt x="14877" y="40621"/>
                  </a:cubicBezTo>
                  <a:cubicBezTo>
                    <a:pt x="15986" y="42671"/>
                    <a:pt x="17451" y="44492"/>
                    <a:pt x="19209" y="46019"/>
                  </a:cubicBezTo>
                  <a:cubicBezTo>
                    <a:pt x="18162" y="46354"/>
                    <a:pt x="17514" y="47442"/>
                    <a:pt x="17053" y="48404"/>
                  </a:cubicBezTo>
                  <a:cubicBezTo>
                    <a:pt x="16509" y="49639"/>
                    <a:pt x="16258" y="50978"/>
                    <a:pt x="16363" y="52317"/>
                  </a:cubicBezTo>
                  <a:cubicBezTo>
                    <a:pt x="15631" y="52338"/>
                    <a:pt x="14982" y="52714"/>
                    <a:pt x="14354" y="53133"/>
                  </a:cubicBezTo>
                  <a:cubicBezTo>
                    <a:pt x="13727" y="53572"/>
                    <a:pt x="13287" y="54095"/>
                    <a:pt x="13455" y="54870"/>
                  </a:cubicBezTo>
                  <a:cubicBezTo>
                    <a:pt x="13701" y="55936"/>
                    <a:pt x="14502" y="56274"/>
                    <a:pt x="15395" y="56274"/>
                  </a:cubicBezTo>
                  <a:cubicBezTo>
                    <a:pt x="16167" y="56274"/>
                    <a:pt x="17007" y="56022"/>
                    <a:pt x="17618" y="55769"/>
                  </a:cubicBezTo>
                  <a:cubicBezTo>
                    <a:pt x="18246" y="55497"/>
                    <a:pt x="18937" y="55163"/>
                    <a:pt x="19167" y="54472"/>
                  </a:cubicBezTo>
                  <a:cubicBezTo>
                    <a:pt x="19481" y="53593"/>
                    <a:pt x="18937" y="52652"/>
                    <a:pt x="18853" y="51752"/>
                  </a:cubicBezTo>
                  <a:cubicBezTo>
                    <a:pt x="18685" y="49911"/>
                    <a:pt x="19355" y="48341"/>
                    <a:pt x="20464" y="46981"/>
                  </a:cubicBezTo>
                  <a:cubicBezTo>
                    <a:pt x="21343" y="47567"/>
                    <a:pt x="22305" y="48069"/>
                    <a:pt x="23310" y="48425"/>
                  </a:cubicBezTo>
                  <a:cubicBezTo>
                    <a:pt x="23602" y="48530"/>
                    <a:pt x="23895" y="48613"/>
                    <a:pt x="24167" y="48697"/>
                  </a:cubicBezTo>
                  <a:cubicBezTo>
                    <a:pt x="24230" y="48760"/>
                    <a:pt x="24293" y="48823"/>
                    <a:pt x="24377" y="48844"/>
                  </a:cubicBezTo>
                  <a:cubicBezTo>
                    <a:pt x="25155" y="49033"/>
                    <a:pt x="25938" y="49121"/>
                    <a:pt x="26716" y="49121"/>
                  </a:cubicBezTo>
                  <a:cubicBezTo>
                    <a:pt x="28781" y="49121"/>
                    <a:pt x="30806" y="48496"/>
                    <a:pt x="32600" y="47463"/>
                  </a:cubicBezTo>
                  <a:cubicBezTo>
                    <a:pt x="33081" y="48174"/>
                    <a:pt x="33165" y="49116"/>
                    <a:pt x="33185" y="49953"/>
                  </a:cubicBezTo>
                  <a:cubicBezTo>
                    <a:pt x="33206" y="50999"/>
                    <a:pt x="33039" y="52045"/>
                    <a:pt x="32704" y="53049"/>
                  </a:cubicBezTo>
                  <a:cubicBezTo>
                    <a:pt x="32432" y="53782"/>
                    <a:pt x="32181" y="54598"/>
                    <a:pt x="32704" y="55267"/>
                  </a:cubicBezTo>
                  <a:cubicBezTo>
                    <a:pt x="33165" y="55874"/>
                    <a:pt x="34043" y="56083"/>
                    <a:pt x="34734" y="56230"/>
                  </a:cubicBezTo>
                  <a:cubicBezTo>
                    <a:pt x="35040" y="56291"/>
                    <a:pt x="35352" y="56330"/>
                    <a:pt x="35659" y="56330"/>
                  </a:cubicBezTo>
                  <a:cubicBezTo>
                    <a:pt x="36192" y="56330"/>
                    <a:pt x="36710" y="56213"/>
                    <a:pt x="37161" y="55895"/>
                  </a:cubicBezTo>
                  <a:cubicBezTo>
                    <a:pt x="37705" y="55539"/>
                    <a:pt x="37998" y="54891"/>
                    <a:pt x="37935" y="54242"/>
                  </a:cubicBezTo>
                  <a:cubicBezTo>
                    <a:pt x="37775" y="53021"/>
                    <a:pt x="36726" y="52676"/>
                    <a:pt x="35642" y="52676"/>
                  </a:cubicBezTo>
                  <a:cubicBezTo>
                    <a:pt x="35314" y="52676"/>
                    <a:pt x="34982" y="52708"/>
                    <a:pt x="34671" y="52756"/>
                  </a:cubicBezTo>
                  <a:cubicBezTo>
                    <a:pt x="35320" y="50643"/>
                    <a:pt x="35152" y="48362"/>
                    <a:pt x="34211" y="46375"/>
                  </a:cubicBezTo>
                  <a:cubicBezTo>
                    <a:pt x="34336" y="46291"/>
                    <a:pt x="34462" y="46186"/>
                    <a:pt x="34587" y="46082"/>
                  </a:cubicBezTo>
                  <a:cubicBezTo>
                    <a:pt x="37663" y="43508"/>
                    <a:pt x="39463" y="39700"/>
                    <a:pt x="40572" y="35913"/>
                  </a:cubicBezTo>
                  <a:cubicBezTo>
                    <a:pt x="41639" y="32272"/>
                    <a:pt x="42204" y="28485"/>
                    <a:pt x="42287" y="24698"/>
                  </a:cubicBezTo>
                  <a:cubicBezTo>
                    <a:pt x="43564" y="24614"/>
                    <a:pt x="44777" y="24070"/>
                    <a:pt x="45886" y="23484"/>
                  </a:cubicBezTo>
                  <a:cubicBezTo>
                    <a:pt x="47162" y="22815"/>
                    <a:pt x="48355" y="21978"/>
                    <a:pt x="49422" y="21015"/>
                  </a:cubicBezTo>
                  <a:cubicBezTo>
                    <a:pt x="51389" y="19153"/>
                    <a:pt x="52854" y="16517"/>
                    <a:pt x="52749" y="13755"/>
                  </a:cubicBezTo>
                  <a:cubicBezTo>
                    <a:pt x="53586" y="13232"/>
                    <a:pt x="54862" y="11955"/>
                    <a:pt x="54193" y="10909"/>
                  </a:cubicBezTo>
                  <a:cubicBezTo>
                    <a:pt x="54022" y="10602"/>
                    <a:pt x="53699" y="10420"/>
                    <a:pt x="53369" y="10420"/>
                  </a:cubicBezTo>
                  <a:cubicBezTo>
                    <a:pt x="53295" y="10420"/>
                    <a:pt x="53220" y="10429"/>
                    <a:pt x="53147" y="10449"/>
                  </a:cubicBezTo>
                  <a:cubicBezTo>
                    <a:pt x="52937" y="10491"/>
                    <a:pt x="52770" y="10595"/>
                    <a:pt x="52624" y="10721"/>
                  </a:cubicBezTo>
                  <a:cubicBezTo>
                    <a:pt x="52770" y="10030"/>
                    <a:pt x="52707" y="9298"/>
                    <a:pt x="52435" y="8628"/>
                  </a:cubicBezTo>
                  <a:cubicBezTo>
                    <a:pt x="52382" y="8481"/>
                    <a:pt x="52243" y="8394"/>
                    <a:pt x="52105" y="8394"/>
                  </a:cubicBezTo>
                  <a:cubicBezTo>
                    <a:pt x="52028" y="8394"/>
                    <a:pt x="51952" y="8422"/>
                    <a:pt x="51891" y="8482"/>
                  </a:cubicBezTo>
                  <a:cubicBezTo>
                    <a:pt x="51305" y="8984"/>
                    <a:pt x="50887" y="9654"/>
                    <a:pt x="50719" y="10407"/>
                  </a:cubicBezTo>
                  <a:cubicBezTo>
                    <a:pt x="50406" y="9747"/>
                    <a:pt x="49949" y="9191"/>
                    <a:pt x="49359" y="9191"/>
                  </a:cubicBezTo>
                  <a:cubicBezTo>
                    <a:pt x="49201" y="9191"/>
                    <a:pt x="49034" y="9231"/>
                    <a:pt x="48857" y="9319"/>
                  </a:cubicBezTo>
                  <a:cubicBezTo>
                    <a:pt x="47937" y="9779"/>
                    <a:pt x="48230" y="10846"/>
                    <a:pt x="48732" y="11683"/>
                  </a:cubicBezTo>
                  <a:cubicBezTo>
                    <a:pt x="48583" y="11643"/>
                    <a:pt x="48426" y="11620"/>
                    <a:pt x="48271" y="11620"/>
                  </a:cubicBezTo>
                  <a:cubicBezTo>
                    <a:pt x="48186" y="11620"/>
                    <a:pt x="48102" y="11627"/>
                    <a:pt x="48020" y="11641"/>
                  </a:cubicBezTo>
                  <a:cubicBezTo>
                    <a:pt x="47539" y="11704"/>
                    <a:pt x="47162" y="12039"/>
                    <a:pt x="47037" y="12499"/>
                  </a:cubicBezTo>
                  <a:cubicBezTo>
                    <a:pt x="46807" y="13587"/>
                    <a:pt x="48313" y="13734"/>
                    <a:pt x="49129" y="13817"/>
                  </a:cubicBezTo>
                  <a:cubicBezTo>
                    <a:pt x="49046" y="14801"/>
                    <a:pt x="49004" y="15742"/>
                    <a:pt x="48711" y="16705"/>
                  </a:cubicBezTo>
                  <a:cubicBezTo>
                    <a:pt x="48376" y="17751"/>
                    <a:pt x="47874" y="18755"/>
                    <a:pt x="47204" y="19613"/>
                  </a:cubicBezTo>
                  <a:cubicBezTo>
                    <a:pt x="45949" y="21245"/>
                    <a:pt x="44212" y="22312"/>
                    <a:pt x="42287" y="22919"/>
                  </a:cubicBezTo>
                  <a:lnTo>
                    <a:pt x="42287" y="22710"/>
                  </a:lnTo>
                  <a:cubicBezTo>
                    <a:pt x="42183" y="18525"/>
                    <a:pt x="41492" y="14090"/>
                    <a:pt x="39484" y="10386"/>
                  </a:cubicBezTo>
                  <a:cubicBezTo>
                    <a:pt x="38019" y="7666"/>
                    <a:pt x="35634" y="5574"/>
                    <a:pt x="32725" y="4486"/>
                  </a:cubicBezTo>
                  <a:cubicBezTo>
                    <a:pt x="32579" y="3377"/>
                    <a:pt x="32014" y="2289"/>
                    <a:pt x="30800" y="2100"/>
                  </a:cubicBezTo>
                  <a:cubicBezTo>
                    <a:pt x="30741" y="2093"/>
                    <a:pt x="30682" y="2090"/>
                    <a:pt x="30624" y="2090"/>
                  </a:cubicBezTo>
                  <a:cubicBezTo>
                    <a:pt x="30141" y="2090"/>
                    <a:pt x="29676" y="2318"/>
                    <a:pt x="29377" y="2728"/>
                  </a:cubicBezTo>
                  <a:cubicBezTo>
                    <a:pt x="28594" y="1403"/>
                    <a:pt x="27426" y="0"/>
                    <a:pt x="25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9"/>
            <p:cNvSpPr/>
            <p:nvPr/>
          </p:nvSpPr>
          <p:spPr>
            <a:xfrm>
              <a:off x="5505210" y="2797984"/>
              <a:ext cx="250771" cy="418498"/>
            </a:xfrm>
            <a:custGeom>
              <a:avLst/>
              <a:gdLst/>
              <a:ahLst/>
              <a:cxnLst/>
              <a:rect l="l" t="t" r="r" b="b"/>
              <a:pathLst>
                <a:path w="8558" h="14282" extrusionOk="0">
                  <a:moveTo>
                    <a:pt x="2238" y="1"/>
                  </a:moveTo>
                  <a:cubicBezTo>
                    <a:pt x="2158" y="1"/>
                    <a:pt x="2077" y="31"/>
                    <a:pt x="2009" y="99"/>
                  </a:cubicBezTo>
                  <a:cubicBezTo>
                    <a:pt x="0" y="2066"/>
                    <a:pt x="147" y="5414"/>
                    <a:pt x="544" y="7967"/>
                  </a:cubicBezTo>
                  <a:cubicBezTo>
                    <a:pt x="963" y="10666"/>
                    <a:pt x="2406" y="13449"/>
                    <a:pt x="5210" y="14265"/>
                  </a:cubicBezTo>
                  <a:cubicBezTo>
                    <a:pt x="5232" y="14276"/>
                    <a:pt x="5256" y="14281"/>
                    <a:pt x="5280" y="14281"/>
                  </a:cubicBezTo>
                  <a:cubicBezTo>
                    <a:pt x="5345" y="14281"/>
                    <a:pt x="5410" y="14242"/>
                    <a:pt x="5440" y="14181"/>
                  </a:cubicBezTo>
                  <a:cubicBezTo>
                    <a:pt x="6863" y="14055"/>
                    <a:pt x="7784" y="12926"/>
                    <a:pt x="8139" y="11628"/>
                  </a:cubicBezTo>
                  <a:cubicBezTo>
                    <a:pt x="8349" y="10917"/>
                    <a:pt x="8558" y="9996"/>
                    <a:pt x="8474" y="9264"/>
                  </a:cubicBezTo>
                  <a:cubicBezTo>
                    <a:pt x="8390" y="8573"/>
                    <a:pt x="7805" y="8301"/>
                    <a:pt x="7261" y="7988"/>
                  </a:cubicBezTo>
                  <a:cubicBezTo>
                    <a:pt x="4540" y="6356"/>
                    <a:pt x="2783" y="3489"/>
                    <a:pt x="2574" y="330"/>
                  </a:cubicBezTo>
                  <a:cubicBezTo>
                    <a:pt x="2560" y="132"/>
                    <a:pt x="2403" y="1"/>
                    <a:pt x="2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9"/>
            <p:cNvSpPr/>
            <p:nvPr/>
          </p:nvSpPr>
          <p:spPr>
            <a:xfrm>
              <a:off x="6294296" y="2797984"/>
              <a:ext cx="250800" cy="418498"/>
            </a:xfrm>
            <a:custGeom>
              <a:avLst/>
              <a:gdLst/>
              <a:ahLst/>
              <a:cxnLst/>
              <a:rect l="l" t="t" r="r" b="b"/>
              <a:pathLst>
                <a:path w="8559" h="14282" extrusionOk="0">
                  <a:moveTo>
                    <a:pt x="6327" y="1"/>
                  </a:moveTo>
                  <a:cubicBezTo>
                    <a:pt x="6156" y="1"/>
                    <a:pt x="5999" y="132"/>
                    <a:pt x="5985" y="330"/>
                  </a:cubicBezTo>
                  <a:cubicBezTo>
                    <a:pt x="5797" y="3489"/>
                    <a:pt x="4039" y="6356"/>
                    <a:pt x="1298" y="7988"/>
                  </a:cubicBezTo>
                  <a:cubicBezTo>
                    <a:pt x="775" y="8301"/>
                    <a:pt x="189" y="8573"/>
                    <a:pt x="105" y="9264"/>
                  </a:cubicBezTo>
                  <a:cubicBezTo>
                    <a:pt x="1" y="9996"/>
                    <a:pt x="210" y="10917"/>
                    <a:pt x="419" y="11628"/>
                  </a:cubicBezTo>
                  <a:cubicBezTo>
                    <a:pt x="796" y="12926"/>
                    <a:pt x="1716" y="14055"/>
                    <a:pt x="3118" y="14181"/>
                  </a:cubicBezTo>
                  <a:cubicBezTo>
                    <a:pt x="3149" y="14242"/>
                    <a:pt x="3213" y="14281"/>
                    <a:pt x="3278" y="14281"/>
                  </a:cubicBezTo>
                  <a:cubicBezTo>
                    <a:pt x="3302" y="14281"/>
                    <a:pt x="3326" y="14276"/>
                    <a:pt x="3349" y="14265"/>
                  </a:cubicBezTo>
                  <a:cubicBezTo>
                    <a:pt x="6152" y="13449"/>
                    <a:pt x="7617" y="10666"/>
                    <a:pt x="8014" y="7967"/>
                  </a:cubicBezTo>
                  <a:cubicBezTo>
                    <a:pt x="8412" y="5414"/>
                    <a:pt x="8558" y="2066"/>
                    <a:pt x="6571" y="99"/>
                  </a:cubicBezTo>
                  <a:cubicBezTo>
                    <a:pt x="6496" y="31"/>
                    <a:pt x="6410" y="1"/>
                    <a:pt x="6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5" name="Google Shape;1165;p59"/>
            <p:cNvGrpSpPr/>
            <p:nvPr/>
          </p:nvGrpSpPr>
          <p:grpSpPr>
            <a:xfrm>
              <a:off x="5654805" y="3348392"/>
              <a:ext cx="697751" cy="358494"/>
              <a:chOff x="5654805" y="3348392"/>
              <a:chExt cx="697751" cy="358494"/>
            </a:xfrm>
          </p:grpSpPr>
          <p:sp>
            <p:nvSpPr>
              <p:cNvPr id="1166" name="Google Shape;1166;p59"/>
              <p:cNvSpPr/>
              <p:nvPr/>
            </p:nvSpPr>
            <p:spPr>
              <a:xfrm>
                <a:off x="5654805" y="3555275"/>
                <a:ext cx="697751" cy="151611"/>
              </a:xfrm>
              <a:custGeom>
                <a:avLst/>
                <a:gdLst/>
                <a:ahLst/>
                <a:cxnLst/>
                <a:rect l="l" t="t" r="r" b="b"/>
                <a:pathLst>
                  <a:path w="23812" h="5174" extrusionOk="0">
                    <a:moveTo>
                      <a:pt x="23013" y="0"/>
                    </a:moveTo>
                    <a:cubicBezTo>
                      <a:pt x="22992" y="0"/>
                      <a:pt x="22972" y="4"/>
                      <a:pt x="22954" y="13"/>
                    </a:cubicBezTo>
                    <a:cubicBezTo>
                      <a:pt x="19459" y="1583"/>
                      <a:pt x="15735" y="2482"/>
                      <a:pt x="11927" y="2650"/>
                    </a:cubicBezTo>
                    <a:cubicBezTo>
                      <a:pt x="11664" y="2659"/>
                      <a:pt x="11401" y="2663"/>
                      <a:pt x="11138" y="2663"/>
                    </a:cubicBezTo>
                    <a:cubicBezTo>
                      <a:pt x="7642" y="2663"/>
                      <a:pt x="4198" y="1887"/>
                      <a:pt x="1026" y="369"/>
                    </a:cubicBezTo>
                    <a:cubicBezTo>
                      <a:pt x="1004" y="360"/>
                      <a:pt x="982" y="356"/>
                      <a:pt x="960" y="356"/>
                    </a:cubicBezTo>
                    <a:cubicBezTo>
                      <a:pt x="836" y="356"/>
                      <a:pt x="727" y="495"/>
                      <a:pt x="816" y="620"/>
                    </a:cubicBezTo>
                    <a:cubicBezTo>
                      <a:pt x="21" y="1018"/>
                      <a:pt x="0" y="2273"/>
                      <a:pt x="733" y="2754"/>
                    </a:cubicBezTo>
                    <a:cubicBezTo>
                      <a:pt x="923" y="2866"/>
                      <a:pt x="1135" y="2920"/>
                      <a:pt x="1345" y="2920"/>
                    </a:cubicBezTo>
                    <a:cubicBezTo>
                      <a:pt x="1688" y="2920"/>
                      <a:pt x="2027" y="2776"/>
                      <a:pt x="2260" y="2503"/>
                    </a:cubicBezTo>
                    <a:cubicBezTo>
                      <a:pt x="2302" y="2838"/>
                      <a:pt x="2469" y="3110"/>
                      <a:pt x="2741" y="3298"/>
                    </a:cubicBezTo>
                    <a:cubicBezTo>
                      <a:pt x="2941" y="3431"/>
                      <a:pt x="3149" y="3489"/>
                      <a:pt x="3353" y="3489"/>
                    </a:cubicBezTo>
                    <a:cubicBezTo>
                      <a:pt x="3727" y="3489"/>
                      <a:pt x="4089" y="3297"/>
                      <a:pt x="4373" y="3026"/>
                    </a:cubicBezTo>
                    <a:lnTo>
                      <a:pt x="4373" y="3026"/>
                    </a:lnTo>
                    <a:cubicBezTo>
                      <a:pt x="4353" y="3654"/>
                      <a:pt x="4792" y="4219"/>
                      <a:pt x="5420" y="4303"/>
                    </a:cubicBezTo>
                    <a:cubicBezTo>
                      <a:pt x="5497" y="4320"/>
                      <a:pt x="5575" y="4328"/>
                      <a:pt x="5653" y="4328"/>
                    </a:cubicBezTo>
                    <a:cubicBezTo>
                      <a:pt x="6055" y="4328"/>
                      <a:pt x="6437" y="4106"/>
                      <a:pt x="6612" y="3738"/>
                    </a:cubicBezTo>
                    <a:cubicBezTo>
                      <a:pt x="6780" y="4114"/>
                      <a:pt x="7135" y="4386"/>
                      <a:pt x="7554" y="4449"/>
                    </a:cubicBezTo>
                    <a:cubicBezTo>
                      <a:pt x="7596" y="4453"/>
                      <a:pt x="7638" y="4455"/>
                      <a:pt x="7680" y="4455"/>
                    </a:cubicBezTo>
                    <a:cubicBezTo>
                      <a:pt x="8093" y="4455"/>
                      <a:pt x="8478" y="4268"/>
                      <a:pt x="8726" y="3926"/>
                    </a:cubicBezTo>
                    <a:lnTo>
                      <a:pt x="8726" y="3926"/>
                    </a:lnTo>
                    <a:cubicBezTo>
                      <a:pt x="8705" y="4512"/>
                      <a:pt x="8893" y="5056"/>
                      <a:pt x="9583" y="5161"/>
                    </a:cubicBezTo>
                    <a:cubicBezTo>
                      <a:pt x="9646" y="5169"/>
                      <a:pt x="9707" y="5173"/>
                      <a:pt x="9766" y="5173"/>
                    </a:cubicBezTo>
                    <a:cubicBezTo>
                      <a:pt x="10434" y="5173"/>
                      <a:pt x="10854" y="4648"/>
                      <a:pt x="11027" y="4052"/>
                    </a:cubicBezTo>
                    <a:cubicBezTo>
                      <a:pt x="11244" y="4431"/>
                      <a:pt x="11632" y="4654"/>
                      <a:pt x="12058" y="4654"/>
                    </a:cubicBezTo>
                    <a:cubicBezTo>
                      <a:pt x="12125" y="4654"/>
                      <a:pt x="12193" y="4649"/>
                      <a:pt x="12262" y="4637"/>
                    </a:cubicBezTo>
                    <a:cubicBezTo>
                      <a:pt x="12743" y="4533"/>
                      <a:pt x="13120" y="4156"/>
                      <a:pt x="13245" y="3675"/>
                    </a:cubicBezTo>
                    <a:cubicBezTo>
                      <a:pt x="13345" y="4338"/>
                      <a:pt x="13927" y="4807"/>
                      <a:pt x="14603" y="4807"/>
                    </a:cubicBezTo>
                    <a:cubicBezTo>
                      <a:pt x="14631" y="4807"/>
                      <a:pt x="14660" y="4807"/>
                      <a:pt x="14689" y="4805"/>
                    </a:cubicBezTo>
                    <a:cubicBezTo>
                      <a:pt x="15275" y="4679"/>
                      <a:pt x="15735" y="4219"/>
                      <a:pt x="15881" y="3612"/>
                    </a:cubicBezTo>
                    <a:cubicBezTo>
                      <a:pt x="16146" y="3966"/>
                      <a:pt x="16561" y="4155"/>
                      <a:pt x="16985" y="4155"/>
                    </a:cubicBezTo>
                    <a:cubicBezTo>
                      <a:pt x="17064" y="4155"/>
                      <a:pt x="17142" y="4148"/>
                      <a:pt x="17221" y="4135"/>
                    </a:cubicBezTo>
                    <a:cubicBezTo>
                      <a:pt x="17806" y="4010"/>
                      <a:pt x="18267" y="3549"/>
                      <a:pt x="18371" y="2943"/>
                    </a:cubicBezTo>
                    <a:cubicBezTo>
                      <a:pt x="18600" y="3311"/>
                      <a:pt x="18990" y="3533"/>
                      <a:pt x="19406" y="3533"/>
                    </a:cubicBezTo>
                    <a:cubicBezTo>
                      <a:pt x="19486" y="3533"/>
                      <a:pt x="19567" y="3524"/>
                      <a:pt x="19648" y="3508"/>
                    </a:cubicBezTo>
                    <a:cubicBezTo>
                      <a:pt x="20254" y="3340"/>
                      <a:pt x="20715" y="2880"/>
                      <a:pt x="20882" y="2273"/>
                    </a:cubicBezTo>
                    <a:cubicBezTo>
                      <a:pt x="21177" y="2661"/>
                      <a:pt x="21633" y="2876"/>
                      <a:pt x="22105" y="2876"/>
                    </a:cubicBezTo>
                    <a:cubicBezTo>
                      <a:pt x="22269" y="2876"/>
                      <a:pt x="22436" y="2850"/>
                      <a:pt x="22598" y="2796"/>
                    </a:cubicBezTo>
                    <a:cubicBezTo>
                      <a:pt x="23602" y="2399"/>
                      <a:pt x="23811" y="1039"/>
                      <a:pt x="23267" y="181"/>
                    </a:cubicBezTo>
                    <a:cubicBezTo>
                      <a:pt x="23247" y="160"/>
                      <a:pt x="23226" y="139"/>
                      <a:pt x="23205" y="118"/>
                    </a:cubicBezTo>
                    <a:cubicBezTo>
                      <a:pt x="23172" y="53"/>
                      <a:pt x="23088" y="0"/>
                      <a:pt x="2301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9"/>
              <p:cNvSpPr/>
              <p:nvPr/>
            </p:nvSpPr>
            <p:spPr>
              <a:xfrm>
                <a:off x="5669515" y="3577721"/>
                <a:ext cx="53975" cy="50986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740" extrusionOk="0">
                    <a:moveTo>
                      <a:pt x="566" y="1"/>
                    </a:moveTo>
                    <a:cubicBezTo>
                      <a:pt x="566" y="63"/>
                      <a:pt x="524" y="105"/>
                      <a:pt x="482" y="147"/>
                    </a:cubicBezTo>
                    <a:cubicBezTo>
                      <a:pt x="42" y="503"/>
                      <a:pt x="1" y="1172"/>
                      <a:pt x="440" y="1570"/>
                    </a:cubicBezTo>
                    <a:cubicBezTo>
                      <a:pt x="583" y="1689"/>
                      <a:pt x="732" y="1740"/>
                      <a:pt x="878" y="1740"/>
                    </a:cubicBezTo>
                    <a:cubicBezTo>
                      <a:pt x="1372" y="1740"/>
                      <a:pt x="1821" y="1155"/>
                      <a:pt x="1821" y="670"/>
                    </a:cubicBezTo>
                    <a:cubicBezTo>
                      <a:pt x="1821" y="649"/>
                      <a:pt x="1842" y="628"/>
                      <a:pt x="1842" y="607"/>
                    </a:cubicBezTo>
                    <a:cubicBezTo>
                      <a:pt x="1402" y="419"/>
                      <a:pt x="984" y="23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9"/>
              <p:cNvSpPr/>
              <p:nvPr/>
            </p:nvSpPr>
            <p:spPr>
              <a:xfrm>
                <a:off x="5724694" y="3601018"/>
                <a:ext cx="63176" cy="4515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541" extrusionOk="0">
                    <a:moveTo>
                      <a:pt x="461" y="1"/>
                    </a:moveTo>
                    <a:lnTo>
                      <a:pt x="461" y="1"/>
                    </a:lnTo>
                    <a:cubicBezTo>
                      <a:pt x="482" y="63"/>
                      <a:pt x="461" y="105"/>
                      <a:pt x="419" y="147"/>
                    </a:cubicBezTo>
                    <a:cubicBezTo>
                      <a:pt x="1" y="461"/>
                      <a:pt x="189" y="1214"/>
                      <a:pt x="607" y="1444"/>
                    </a:cubicBezTo>
                    <a:cubicBezTo>
                      <a:pt x="728" y="1511"/>
                      <a:pt x="853" y="1541"/>
                      <a:pt x="976" y="1541"/>
                    </a:cubicBezTo>
                    <a:cubicBezTo>
                      <a:pt x="1471" y="1541"/>
                      <a:pt x="1946" y="1068"/>
                      <a:pt x="2114" y="649"/>
                    </a:cubicBezTo>
                    <a:cubicBezTo>
                      <a:pt x="2114" y="628"/>
                      <a:pt x="2135" y="607"/>
                      <a:pt x="2156" y="587"/>
                    </a:cubicBezTo>
                    <a:cubicBezTo>
                      <a:pt x="1570" y="419"/>
                      <a:pt x="1005" y="231"/>
                      <a:pt x="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9"/>
              <p:cNvSpPr/>
              <p:nvPr/>
            </p:nvSpPr>
            <p:spPr>
              <a:xfrm>
                <a:off x="5789689" y="3620651"/>
                <a:ext cx="58898" cy="4908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675" extrusionOk="0">
                    <a:moveTo>
                      <a:pt x="231" y="0"/>
                    </a:moveTo>
                    <a:cubicBezTo>
                      <a:pt x="231" y="21"/>
                      <a:pt x="231" y="42"/>
                      <a:pt x="231" y="63"/>
                    </a:cubicBezTo>
                    <a:cubicBezTo>
                      <a:pt x="210" y="147"/>
                      <a:pt x="168" y="210"/>
                      <a:pt x="147" y="272"/>
                    </a:cubicBezTo>
                    <a:cubicBezTo>
                      <a:pt x="1" y="900"/>
                      <a:pt x="294" y="1674"/>
                      <a:pt x="1026" y="1674"/>
                    </a:cubicBezTo>
                    <a:cubicBezTo>
                      <a:pt x="1716" y="1674"/>
                      <a:pt x="1863" y="942"/>
                      <a:pt x="2009" y="398"/>
                    </a:cubicBezTo>
                    <a:cubicBezTo>
                      <a:pt x="1402" y="293"/>
                      <a:pt x="817" y="168"/>
                      <a:pt x="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9"/>
              <p:cNvSpPr/>
              <p:nvPr/>
            </p:nvSpPr>
            <p:spPr>
              <a:xfrm>
                <a:off x="5854684" y="3633515"/>
                <a:ext cx="55821" cy="4049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382" extrusionOk="0">
                    <a:moveTo>
                      <a:pt x="63" y="1"/>
                    </a:moveTo>
                    <a:lnTo>
                      <a:pt x="63" y="147"/>
                    </a:lnTo>
                    <a:cubicBezTo>
                      <a:pt x="84" y="168"/>
                      <a:pt x="84" y="231"/>
                      <a:pt x="63" y="252"/>
                    </a:cubicBezTo>
                    <a:cubicBezTo>
                      <a:pt x="42" y="294"/>
                      <a:pt x="42" y="273"/>
                      <a:pt x="21" y="335"/>
                    </a:cubicBezTo>
                    <a:cubicBezTo>
                      <a:pt x="21" y="377"/>
                      <a:pt x="1" y="440"/>
                      <a:pt x="1" y="482"/>
                    </a:cubicBezTo>
                    <a:cubicBezTo>
                      <a:pt x="1" y="984"/>
                      <a:pt x="398" y="1382"/>
                      <a:pt x="879" y="1382"/>
                    </a:cubicBezTo>
                    <a:cubicBezTo>
                      <a:pt x="1465" y="1361"/>
                      <a:pt x="1821" y="754"/>
                      <a:pt x="1905" y="231"/>
                    </a:cubicBezTo>
                    <a:cubicBezTo>
                      <a:pt x="1277" y="168"/>
                      <a:pt x="670" y="105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9"/>
              <p:cNvSpPr/>
              <p:nvPr/>
            </p:nvSpPr>
            <p:spPr>
              <a:xfrm>
                <a:off x="5915372" y="3640870"/>
                <a:ext cx="57052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784" extrusionOk="0">
                    <a:moveTo>
                      <a:pt x="189" y="1"/>
                    </a:moveTo>
                    <a:lnTo>
                      <a:pt x="189" y="1"/>
                    </a:lnTo>
                    <a:cubicBezTo>
                      <a:pt x="106" y="566"/>
                      <a:pt x="1" y="1716"/>
                      <a:pt x="775" y="1779"/>
                    </a:cubicBezTo>
                    <a:cubicBezTo>
                      <a:pt x="807" y="1782"/>
                      <a:pt x="838" y="1784"/>
                      <a:pt x="868" y="1784"/>
                    </a:cubicBezTo>
                    <a:cubicBezTo>
                      <a:pt x="1704" y="1784"/>
                      <a:pt x="1826" y="690"/>
                      <a:pt x="1947" y="84"/>
                    </a:cubicBezTo>
                    <a:cubicBezTo>
                      <a:pt x="1361" y="64"/>
                      <a:pt x="775" y="43"/>
                      <a:pt x="1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9"/>
              <p:cNvSpPr/>
              <p:nvPr/>
            </p:nvSpPr>
            <p:spPr>
              <a:xfrm>
                <a:off x="5978550" y="3641486"/>
                <a:ext cx="58253" cy="40115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369" extrusionOk="0">
                    <a:moveTo>
                      <a:pt x="1841" y="1"/>
                    </a:moveTo>
                    <a:cubicBezTo>
                      <a:pt x="1528" y="22"/>
                      <a:pt x="1193" y="63"/>
                      <a:pt x="879" y="63"/>
                    </a:cubicBezTo>
                    <a:lnTo>
                      <a:pt x="0" y="63"/>
                    </a:lnTo>
                    <a:cubicBezTo>
                      <a:pt x="42" y="252"/>
                      <a:pt x="63" y="440"/>
                      <a:pt x="42" y="649"/>
                    </a:cubicBezTo>
                    <a:cubicBezTo>
                      <a:pt x="179" y="1044"/>
                      <a:pt x="556" y="1368"/>
                      <a:pt x="975" y="1368"/>
                    </a:cubicBezTo>
                    <a:cubicBezTo>
                      <a:pt x="1067" y="1368"/>
                      <a:pt x="1161" y="1353"/>
                      <a:pt x="1255" y="1319"/>
                    </a:cubicBezTo>
                    <a:cubicBezTo>
                      <a:pt x="1800" y="1131"/>
                      <a:pt x="1988" y="503"/>
                      <a:pt x="1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9"/>
              <p:cNvSpPr/>
              <p:nvPr/>
            </p:nvSpPr>
            <p:spPr>
              <a:xfrm>
                <a:off x="6040468" y="3640255"/>
                <a:ext cx="4307" cy="618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1" extrusionOk="0">
                    <a:moveTo>
                      <a:pt x="147" y="1"/>
                    </a:moveTo>
                    <a:lnTo>
                      <a:pt x="0" y="22"/>
                    </a:lnTo>
                    <a:cubicBezTo>
                      <a:pt x="42" y="85"/>
                      <a:pt x="63" y="147"/>
                      <a:pt x="84" y="210"/>
                    </a:cubicBezTo>
                    <a:cubicBezTo>
                      <a:pt x="84" y="147"/>
                      <a:pt x="105" y="64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9"/>
              <p:cNvSpPr/>
              <p:nvPr/>
            </p:nvSpPr>
            <p:spPr>
              <a:xfrm>
                <a:off x="6043985" y="3632900"/>
                <a:ext cx="65169" cy="51367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53" extrusionOk="0">
                    <a:moveTo>
                      <a:pt x="2140" y="1"/>
                    </a:moveTo>
                    <a:cubicBezTo>
                      <a:pt x="1512" y="105"/>
                      <a:pt x="864" y="189"/>
                      <a:pt x="215" y="252"/>
                    </a:cubicBezTo>
                    <a:cubicBezTo>
                      <a:pt x="1" y="875"/>
                      <a:pt x="494" y="1752"/>
                      <a:pt x="1204" y="1752"/>
                    </a:cubicBezTo>
                    <a:cubicBezTo>
                      <a:pt x="1257" y="1752"/>
                      <a:pt x="1311" y="1748"/>
                      <a:pt x="1366" y="1737"/>
                    </a:cubicBezTo>
                    <a:cubicBezTo>
                      <a:pt x="1722" y="1654"/>
                      <a:pt x="2015" y="1403"/>
                      <a:pt x="2119" y="1047"/>
                    </a:cubicBezTo>
                    <a:cubicBezTo>
                      <a:pt x="2224" y="754"/>
                      <a:pt x="2224" y="419"/>
                      <a:pt x="2119" y="126"/>
                    </a:cubicBezTo>
                    <a:cubicBezTo>
                      <a:pt x="2098" y="84"/>
                      <a:pt x="2119" y="43"/>
                      <a:pt x="2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9"/>
              <p:cNvSpPr/>
              <p:nvPr/>
            </p:nvSpPr>
            <p:spPr>
              <a:xfrm>
                <a:off x="6118328" y="3618190"/>
                <a:ext cx="68099" cy="47148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609" extrusionOk="0">
                    <a:moveTo>
                      <a:pt x="2093" y="1"/>
                    </a:moveTo>
                    <a:cubicBezTo>
                      <a:pt x="1403" y="168"/>
                      <a:pt x="691" y="314"/>
                      <a:pt x="1" y="440"/>
                    </a:cubicBezTo>
                    <a:cubicBezTo>
                      <a:pt x="19" y="1024"/>
                      <a:pt x="531" y="1609"/>
                      <a:pt x="1135" y="1609"/>
                    </a:cubicBezTo>
                    <a:cubicBezTo>
                      <a:pt x="1222" y="1609"/>
                      <a:pt x="1312" y="1596"/>
                      <a:pt x="1403" y="1570"/>
                    </a:cubicBezTo>
                    <a:cubicBezTo>
                      <a:pt x="2009" y="1361"/>
                      <a:pt x="2323" y="670"/>
                      <a:pt x="2093" y="63"/>
                    </a:cubicBezTo>
                    <a:cubicBezTo>
                      <a:pt x="2093" y="42"/>
                      <a:pt x="2093" y="21"/>
                      <a:pt x="20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9"/>
              <p:cNvSpPr/>
              <p:nvPr/>
            </p:nvSpPr>
            <p:spPr>
              <a:xfrm>
                <a:off x="6190063" y="3594893"/>
                <a:ext cx="66868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795" extrusionOk="0">
                    <a:moveTo>
                      <a:pt x="2260" y="0"/>
                    </a:moveTo>
                    <a:lnTo>
                      <a:pt x="2260" y="0"/>
                    </a:lnTo>
                    <a:cubicBezTo>
                      <a:pt x="1528" y="252"/>
                      <a:pt x="754" y="482"/>
                      <a:pt x="1" y="691"/>
                    </a:cubicBezTo>
                    <a:lnTo>
                      <a:pt x="22" y="733"/>
                    </a:lnTo>
                    <a:cubicBezTo>
                      <a:pt x="42" y="706"/>
                      <a:pt x="71" y="694"/>
                      <a:pt x="100" y="694"/>
                    </a:cubicBezTo>
                    <a:cubicBezTo>
                      <a:pt x="162" y="694"/>
                      <a:pt x="224" y="746"/>
                      <a:pt x="210" y="816"/>
                    </a:cubicBezTo>
                    <a:cubicBezTo>
                      <a:pt x="89" y="1437"/>
                      <a:pt x="559" y="1795"/>
                      <a:pt x="1066" y="1795"/>
                    </a:cubicBezTo>
                    <a:cubicBezTo>
                      <a:pt x="1260" y="1795"/>
                      <a:pt x="1459" y="1742"/>
                      <a:pt x="1633" y="1633"/>
                    </a:cubicBezTo>
                    <a:cubicBezTo>
                      <a:pt x="2281" y="1214"/>
                      <a:pt x="2177" y="628"/>
                      <a:pt x="2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9"/>
              <p:cNvSpPr/>
              <p:nvPr/>
            </p:nvSpPr>
            <p:spPr>
              <a:xfrm>
                <a:off x="6265490" y="3567289"/>
                <a:ext cx="71146" cy="6030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058" extrusionOk="0">
                    <a:moveTo>
                      <a:pt x="2093" y="1"/>
                    </a:moveTo>
                    <a:lnTo>
                      <a:pt x="2093" y="1"/>
                    </a:lnTo>
                    <a:cubicBezTo>
                      <a:pt x="1423" y="315"/>
                      <a:pt x="712" y="587"/>
                      <a:pt x="0" y="838"/>
                    </a:cubicBezTo>
                    <a:cubicBezTo>
                      <a:pt x="63" y="984"/>
                      <a:pt x="105" y="1131"/>
                      <a:pt x="105" y="1277"/>
                    </a:cubicBezTo>
                    <a:cubicBezTo>
                      <a:pt x="276" y="1760"/>
                      <a:pt x="737" y="2057"/>
                      <a:pt x="1211" y="2057"/>
                    </a:cubicBezTo>
                    <a:cubicBezTo>
                      <a:pt x="1375" y="2057"/>
                      <a:pt x="1540" y="2022"/>
                      <a:pt x="1695" y="1947"/>
                    </a:cubicBezTo>
                    <a:cubicBezTo>
                      <a:pt x="2365" y="1570"/>
                      <a:pt x="2427" y="629"/>
                      <a:pt x="20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9"/>
              <p:cNvSpPr/>
              <p:nvPr/>
            </p:nvSpPr>
            <p:spPr>
              <a:xfrm>
                <a:off x="5746173" y="3348392"/>
                <a:ext cx="70355" cy="87351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981" extrusionOk="0">
                    <a:moveTo>
                      <a:pt x="1151" y="2094"/>
                    </a:moveTo>
                    <a:cubicBezTo>
                      <a:pt x="1214" y="2114"/>
                      <a:pt x="1276" y="2156"/>
                      <a:pt x="1276" y="2198"/>
                    </a:cubicBezTo>
                    <a:cubicBezTo>
                      <a:pt x="1276" y="2219"/>
                      <a:pt x="1276" y="2219"/>
                      <a:pt x="1276" y="2240"/>
                    </a:cubicBezTo>
                    <a:lnTo>
                      <a:pt x="1193" y="2240"/>
                    </a:lnTo>
                    <a:lnTo>
                      <a:pt x="1151" y="2094"/>
                    </a:lnTo>
                    <a:close/>
                    <a:moveTo>
                      <a:pt x="2173" y="0"/>
                    </a:moveTo>
                    <a:cubicBezTo>
                      <a:pt x="2167" y="0"/>
                      <a:pt x="2161" y="0"/>
                      <a:pt x="2155" y="1"/>
                    </a:cubicBezTo>
                    <a:cubicBezTo>
                      <a:pt x="1381" y="43"/>
                      <a:pt x="691" y="503"/>
                      <a:pt x="335" y="1173"/>
                    </a:cubicBezTo>
                    <a:cubicBezTo>
                      <a:pt x="21" y="1759"/>
                      <a:pt x="0" y="2658"/>
                      <a:pt x="753" y="2930"/>
                    </a:cubicBezTo>
                    <a:cubicBezTo>
                      <a:pt x="852" y="2964"/>
                      <a:pt x="954" y="2981"/>
                      <a:pt x="1055" y="2981"/>
                    </a:cubicBezTo>
                    <a:cubicBezTo>
                      <a:pt x="1513" y="2981"/>
                      <a:pt x="1944" y="2646"/>
                      <a:pt x="1841" y="2114"/>
                    </a:cubicBezTo>
                    <a:cubicBezTo>
                      <a:pt x="1775" y="1751"/>
                      <a:pt x="1462" y="1518"/>
                      <a:pt x="1117" y="1518"/>
                    </a:cubicBezTo>
                    <a:cubicBezTo>
                      <a:pt x="1024" y="1518"/>
                      <a:pt x="930" y="1535"/>
                      <a:pt x="837" y="1570"/>
                    </a:cubicBezTo>
                    <a:cubicBezTo>
                      <a:pt x="879" y="1508"/>
                      <a:pt x="900" y="1445"/>
                      <a:pt x="942" y="1382"/>
                    </a:cubicBezTo>
                    <a:cubicBezTo>
                      <a:pt x="1255" y="901"/>
                      <a:pt x="1716" y="524"/>
                      <a:pt x="2239" y="315"/>
                    </a:cubicBezTo>
                    <a:cubicBezTo>
                      <a:pt x="2400" y="255"/>
                      <a:pt x="2328" y="0"/>
                      <a:pt x="217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9"/>
              <p:cNvSpPr/>
              <p:nvPr/>
            </p:nvSpPr>
            <p:spPr>
              <a:xfrm>
                <a:off x="6234370" y="3348392"/>
                <a:ext cx="69769" cy="87351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981" extrusionOk="0">
                    <a:moveTo>
                      <a:pt x="1204" y="2110"/>
                    </a:moveTo>
                    <a:cubicBezTo>
                      <a:pt x="1213" y="2110"/>
                      <a:pt x="1221" y="2112"/>
                      <a:pt x="1230" y="2114"/>
                    </a:cubicBezTo>
                    <a:cubicBezTo>
                      <a:pt x="1230" y="2156"/>
                      <a:pt x="1209" y="2198"/>
                      <a:pt x="1188" y="2261"/>
                    </a:cubicBezTo>
                    <a:lnTo>
                      <a:pt x="1104" y="2240"/>
                    </a:lnTo>
                    <a:lnTo>
                      <a:pt x="1104" y="2198"/>
                    </a:lnTo>
                    <a:cubicBezTo>
                      <a:pt x="1104" y="2162"/>
                      <a:pt x="1151" y="2110"/>
                      <a:pt x="1204" y="2110"/>
                    </a:cubicBezTo>
                    <a:close/>
                    <a:moveTo>
                      <a:pt x="207" y="0"/>
                    </a:moveTo>
                    <a:cubicBezTo>
                      <a:pt x="54" y="0"/>
                      <a:pt x="1" y="255"/>
                      <a:pt x="142" y="315"/>
                    </a:cubicBezTo>
                    <a:cubicBezTo>
                      <a:pt x="686" y="524"/>
                      <a:pt x="1146" y="901"/>
                      <a:pt x="1460" y="1382"/>
                    </a:cubicBezTo>
                    <a:cubicBezTo>
                      <a:pt x="1481" y="1445"/>
                      <a:pt x="1523" y="1508"/>
                      <a:pt x="1544" y="1570"/>
                    </a:cubicBezTo>
                    <a:cubicBezTo>
                      <a:pt x="1455" y="1535"/>
                      <a:pt x="1364" y="1518"/>
                      <a:pt x="1274" y="1518"/>
                    </a:cubicBezTo>
                    <a:cubicBezTo>
                      <a:pt x="939" y="1518"/>
                      <a:pt x="622" y="1751"/>
                      <a:pt x="539" y="2114"/>
                    </a:cubicBezTo>
                    <a:cubicBezTo>
                      <a:pt x="436" y="2646"/>
                      <a:pt x="867" y="2981"/>
                      <a:pt x="1337" y="2981"/>
                    </a:cubicBezTo>
                    <a:cubicBezTo>
                      <a:pt x="1441" y="2981"/>
                      <a:pt x="1546" y="2964"/>
                      <a:pt x="1648" y="2930"/>
                    </a:cubicBezTo>
                    <a:cubicBezTo>
                      <a:pt x="2381" y="2658"/>
                      <a:pt x="2381" y="1759"/>
                      <a:pt x="2067" y="1173"/>
                    </a:cubicBezTo>
                    <a:cubicBezTo>
                      <a:pt x="1690" y="503"/>
                      <a:pt x="1000" y="43"/>
                      <a:pt x="225" y="1"/>
                    </a:cubicBezTo>
                    <a:cubicBezTo>
                      <a:pt x="219" y="0"/>
                      <a:pt x="213" y="0"/>
                      <a:pt x="20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0" name="Google Shape;1180;p59"/>
            <p:cNvSpPr/>
            <p:nvPr/>
          </p:nvSpPr>
          <p:spPr>
            <a:xfrm>
              <a:off x="4334710" y="2754059"/>
              <a:ext cx="1132249" cy="2108520"/>
            </a:xfrm>
            <a:custGeom>
              <a:avLst/>
              <a:gdLst/>
              <a:ahLst/>
              <a:cxnLst/>
              <a:rect l="l" t="t" r="r" b="b"/>
              <a:pathLst>
                <a:path w="38640" h="71957" extrusionOk="0">
                  <a:moveTo>
                    <a:pt x="27629" y="1"/>
                  </a:moveTo>
                  <a:cubicBezTo>
                    <a:pt x="27527" y="1"/>
                    <a:pt x="27419" y="16"/>
                    <a:pt x="27306" y="50"/>
                  </a:cubicBezTo>
                  <a:cubicBezTo>
                    <a:pt x="27181" y="71"/>
                    <a:pt x="27097" y="176"/>
                    <a:pt x="27097" y="301"/>
                  </a:cubicBezTo>
                  <a:cubicBezTo>
                    <a:pt x="27055" y="636"/>
                    <a:pt x="27055" y="992"/>
                    <a:pt x="27097" y="1326"/>
                  </a:cubicBezTo>
                  <a:cubicBezTo>
                    <a:pt x="27013" y="1180"/>
                    <a:pt x="26909" y="1033"/>
                    <a:pt x="26783" y="929"/>
                  </a:cubicBezTo>
                  <a:cubicBezTo>
                    <a:pt x="26563" y="709"/>
                    <a:pt x="26261" y="592"/>
                    <a:pt x="25956" y="592"/>
                  </a:cubicBezTo>
                  <a:cubicBezTo>
                    <a:pt x="25825" y="592"/>
                    <a:pt x="25695" y="613"/>
                    <a:pt x="25570" y="657"/>
                  </a:cubicBezTo>
                  <a:cubicBezTo>
                    <a:pt x="24837" y="992"/>
                    <a:pt x="25088" y="1849"/>
                    <a:pt x="25549" y="2582"/>
                  </a:cubicBezTo>
                  <a:cubicBezTo>
                    <a:pt x="25455" y="2547"/>
                    <a:pt x="25360" y="2530"/>
                    <a:pt x="25266" y="2530"/>
                  </a:cubicBezTo>
                  <a:cubicBezTo>
                    <a:pt x="25026" y="2530"/>
                    <a:pt x="24800" y="2643"/>
                    <a:pt x="24649" y="2854"/>
                  </a:cubicBezTo>
                  <a:cubicBezTo>
                    <a:pt x="24419" y="3210"/>
                    <a:pt x="24440" y="3691"/>
                    <a:pt x="24733" y="4026"/>
                  </a:cubicBezTo>
                  <a:cubicBezTo>
                    <a:pt x="25088" y="4444"/>
                    <a:pt x="25653" y="4507"/>
                    <a:pt x="26176" y="4528"/>
                  </a:cubicBezTo>
                  <a:cubicBezTo>
                    <a:pt x="26218" y="4528"/>
                    <a:pt x="26260" y="4507"/>
                    <a:pt x="26302" y="4486"/>
                  </a:cubicBezTo>
                  <a:cubicBezTo>
                    <a:pt x="26427" y="4925"/>
                    <a:pt x="26637" y="5344"/>
                    <a:pt x="26741" y="5783"/>
                  </a:cubicBezTo>
                  <a:cubicBezTo>
                    <a:pt x="26867" y="6327"/>
                    <a:pt x="26971" y="6871"/>
                    <a:pt x="27034" y="7415"/>
                  </a:cubicBezTo>
                  <a:cubicBezTo>
                    <a:pt x="27181" y="8566"/>
                    <a:pt x="27243" y="9696"/>
                    <a:pt x="27243" y="10847"/>
                  </a:cubicBezTo>
                  <a:cubicBezTo>
                    <a:pt x="27243" y="12479"/>
                    <a:pt x="27013" y="14069"/>
                    <a:pt x="26239" y="15450"/>
                  </a:cubicBezTo>
                  <a:cubicBezTo>
                    <a:pt x="24323" y="14330"/>
                    <a:pt x="22190" y="13802"/>
                    <a:pt x="20056" y="13802"/>
                  </a:cubicBezTo>
                  <a:cubicBezTo>
                    <a:pt x="16805" y="13802"/>
                    <a:pt x="13549" y="15026"/>
                    <a:pt x="11049" y="17249"/>
                  </a:cubicBezTo>
                  <a:cubicBezTo>
                    <a:pt x="10253" y="17961"/>
                    <a:pt x="9542" y="18735"/>
                    <a:pt x="8914" y="19614"/>
                  </a:cubicBezTo>
                  <a:cubicBezTo>
                    <a:pt x="7638" y="19111"/>
                    <a:pt x="6508" y="18295"/>
                    <a:pt x="5671" y="17228"/>
                  </a:cubicBezTo>
                  <a:cubicBezTo>
                    <a:pt x="4918" y="16287"/>
                    <a:pt x="4374" y="15199"/>
                    <a:pt x="4060" y="14048"/>
                  </a:cubicBezTo>
                  <a:cubicBezTo>
                    <a:pt x="3767" y="13065"/>
                    <a:pt x="3432" y="11809"/>
                    <a:pt x="3579" y="10763"/>
                  </a:cubicBezTo>
                  <a:lnTo>
                    <a:pt x="3579" y="10763"/>
                  </a:lnTo>
                  <a:cubicBezTo>
                    <a:pt x="3663" y="10779"/>
                    <a:pt x="3750" y="10787"/>
                    <a:pt x="3840" y="10787"/>
                  </a:cubicBezTo>
                  <a:cubicBezTo>
                    <a:pt x="4689" y="10787"/>
                    <a:pt x="5747" y="10105"/>
                    <a:pt x="6069" y="9424"/>
                  </a:cubicBezTo>
                  <a:cubicBezTo>
                    <a:pt x="6236" y="9110"/>
                    <a:pt x="6090" y="8712"/>
                    <a:pt x="5776" y="8545"/>
                  </a:cubicBezTo>
                  <a:cubicBezTo>
                    <a:pt x="5619" y="8482"/>
                    <a:pt x="5457" y="8451"/>
                    <a:pt x="5297" y="8451"/>
                  </a:cubicBezTo>
                  <a:cubicBezTo>
                    <a:pt x="5138" y="8451"/>
                    <a:pt x="4981" y="8482"/>
                    <a:pt x="4834" y="8545"/>
                  </a:cubicBezTo>
                  <a:cubicBezTo>
                    <a:pt x="5211" y="8064"/>
                    <a:pt x="5525" y="7499"/>
                    <a:pt x="4939" y="7059"/>
                  </a:cubicBezTo>
                  <a:cubicBezTo>
                    <a:pt x="4799" y="6955"/>
                    <a:pt x="4660" y="6910"/>
                    <a:pt x="4523" y="6910"/>
                  </a:cubicBezTo>
                  <a:cubicBezTo>
                    <a:pt x="4168" y="6910"/>
                    <a:pt x="3830" y="7214"/>
                    <a:pt x="3558" y="7562"/>
                  </a:cubicBezTo>
                  <a:cubicBezTo>
                    <a:pt x="3558" y="7007"/>
                    <a:pt x="3538" y="6473"/>
                    <a:pt x="2865" y="6473"/>
                  </a:cubicBezTo>
                  <a:cubicBezTo>
                    <a:pt x="2852" y="6473"/>
                    <a:pt x="2839" y="6473"/>
                    <a:pt x="2826" y="6474"/>
                  </a:cubicBezTo>
                  <a:cubicBezTo>
                    <a:pt x="2449" y="6495"/>
                    <a:pt x="2135" y="6725"/>
                    <a:pt x="2010" y="7059"/>
                  </a:cubicBezTo>
                  <a:cubicBezTo>
                    <a:pt x="1884" y="7352"/>
                    <a:pt x="1884" y="7687"/>
                    <a:pt x="2010" y="8001"/>
                  </a:cubicBezTo>
                  <a:cubicBezTo>
                    <a:pt x="1779" y="7834"/>
                    <a:pt x="1549" y="7708"/>
                    <a:pt x="1298" y="7645"/>
                  </a:cubicBezTo>
                  <a:cubicBezTo>
                    <a:pt x="1252" y="7637"/>
                    <a:pt x="1206" y="7633"/>
                    <a:pt x="1161" y="7633"/>
                  </a:cubicBezTo>
                  <a:cubicBezTo>
                    <a:pt x="854" y="7633"/>
                    <a:pt x="568" y="7811"/>
                    <a:pt x="440" y="8085"/>
                  </a:cubicBezTo>
                  <a:cubicBezTo>
                    <a:pt x="1" y="9005"/>
                    <a:pt x="942" y="9654"/>
                    <a:pt x="1738" y="9738"/>
                  </a:cubicBezTo>
                  <a:cubicBezTo>
                    <a:pt x="1654" y="11098"/>
                    <a:pt x="1968" y="12458"/>
                    <a:pt x="2407" y="13734"/>
                  </a:cubicBezTo>
                  <a:cubicBezTo>
                    <a:pt x="2826" y="15052"/>
                    <a:pt x="3432" y="16329"/>
                    <a:pt x="4165" y="17521"/>
                  </a:cubicBezTo>
                  <a:cubicBezTo>
                    <a:pt x="5106" y="18965"/>
                    <a:pt x="6508" y="20262"/>
                    <a:pt x="8140" y="20827"/>
                  </a:cubicBezTo>
                  <a:cubicBezTo>
                    <a:pt x="6236" y="24070"/>
                    <a:pt x="5839" y="27983"/>
                    <a:pt x="7031" y="31561"/>
                  </a:cubicBezTo>
                  <a:cubicBezTo>
                    <a:pt x="8882" y="37017"/>
                    <a:pt x="13913" y="40981"/>
                    <a:pt x="19619" y="40981"/>
                  </a:cubicBezTo>
                  <a:cubicBezTo>
                    <a:pt x="20105" y="40981"/>
                    <a:pt x="20597" y="40952"/>
                    <a:pt x="21092" y="40893"/>
                  </a:cubicBezTo>
                  <a:lnTo>
                    <a:pt x="21092" y="40893"/>
                  </a:lnTo>
                  <a:cubicBezTo>
                    <a:pt x="19690" y="48405"/>
                    <a:pt x="20129" y="56125"/>
                    <a:pt x="22368" y="63428"/>
                  </a:cubicBezTo>
                  <a:cubicBezTo>
                    <a:pt x="22682" y="64453"/>
                    <a:pt x="23017" y="65457"/>
                    <a:pt x="23414" y="66462"/>
                  </a:cubicBezTo>
                  <a:cubicBezTo>
                    <a:pt x="23749" y="67382"/>
                    <a:pt x="24105" y="68428"/>
                    <a:pt x="24670" y="69224"/>
                  </a:cubicBezTo>
                  <a:cubicBezTo>
                    <a:pt x="24508" y="69211"/>
                    <a:pt x="24340" y="69203"/>
                    <a:pt x="24170" y="69203"/>
                  </a:cubicBezTo>
                  <a:cubicBezTo>
                    <a:pt x="23482" y="69203"/>
                    <a:pt x="22763" y="69339"/>
                    <a:pt x="22326" y="69893"/>
                  </a:cubicBezTo>
                  <a:cubicBezTo>
                    <a:pt x="21971" y="70374"/>
                    <a:pt x="21845" y="71169"/>
                    <a:pt x="22326" y="71630"/>
                  </a:cubicBezTo>
                  <a:cubicBezTo>
                    <a:pt x="22586" y="71872"/>
                    <a:pt x="22931" y="71957"/>
                    <a:pt x="23295" y="71957"/>
                  </a:cubicBezTo>
                  <a:cubicBezTo>
                    <a:pt x="23813" y="71957"/>
                    <a:pt x="24369" y="71786"/>
                    <a:pt x="24774" y="71651"/>
                  </a:cubicBezTo>
                  <a:cubicBezTo>
                    <a:pt x="25570" y="71358"/>
                    <a:pt x="26427" y="70897"/>
                    <a:pt x="26783" y="70102"/>
                  </a:cubicBezTo>
                  <a:cubicBezTo>
                    <a:pt x="26846" y="70040"/>
                    <a:pt x="26867" y="69956"/>
                    <a:pt x="26825" y="69893"/>
                  </a:cubicBezTo>
                  <a:cubicBezTo>
                    <a:pt x="25088" y="65122"/>
                    <a:pt x="23749" y="60310"/>
                    <a:pt x="23142" y="55247"/>
                  </a:cubicBezTo>
                  <a:cubicBezTo>
                    <a:pt x="22557" y="50392"/>
                    <a:pt x="22703" y="45580"/>
                    <a:pt x="23101" y="40726"/>
                  </a:cubicBezTo>
                  <a:cubicBezTo>
                    <a:pt x="24293" y="40454"/>
                    <a:pt x="25444" y="40098"/>
                    <a:pt x="26553" y="39638"/>
                  </a:cubicBezTo>
                  <a:cubicBezTo>
                    <a:pt x="27557" y="41562"/>
                    <a:pt x="28164" y="43676"/>
                    <a:pt x="28708" y="45768"/>
                  </a:cubicBezTo>
                  <a:cubicBezTo>
                    <a:pt x="29357" y="48237"/>
                    <a:pt x="29943" y="50706"/>
                    <a:pt x="30549" y="53175"/>
                  </a:cubicBezTo>
                  <a:cubicBezTo>
                    <a:pt x="31721" y="58197"/>
                    <a:pt x="32746" y="63260"/>
                    <a:pt x="33730" y="68324"/>
                  </a:cubicBezTo>
                  <a:cubicBezTo>
                    <a:pt x="33759" y="68455"/>
                    <a:pt x="33880" y="68546"/>
                    <a:pt x="34015" y="68546"/>
                  </a:cubicBezTo>
                  <a:cubicBezTo>
                    <a:pt x="34073" y="68546"/>
                    <a:pt x="34133" y="68529"/>
                    <a:pt x="34190" y="68491"/>
                  </a:cubicBezTo>
                  <a:cubicBezTo>
                    <a:pt x="34211" y="68512"/>
                    <a:pt x="34232" y="68533"/>
                    <a:pt x="34274" y="68533"/>
                  </a:cubicBezTo>
                  <a:cubicBezTo>
                    <a:pt x="34551" y="68577"/>
                    <a:pt x="34930" y="68608"/>
                    <a:pt x="35349" y="68608"/>
                  </a:cubicBezTo>
                  <a:cubicBezTo>
                    <a:pt x="36733" y="68608"/>
                    <a:pt x="38557" y="68266"/>
                    <a:pt x="38605" y="66901"/>
                  </a:cubicBezTo>
                  <a:cubicBezTo>
                    <a:pt x="38640" y="66068"/>
                    <a:pt x="37901" y="65760"/>
                    <a:pt x="37064" y="65760"/>
                  </a:cubicBezTo>
                  <a:cubicBezTo>
                    <a:pt x="36386" y="65760"/>
                    <a:pt x="35644" y="65962"/>
                    <a:pt x="35194" y="66252"/>
                  </a:cubicBezTo>
                  <a:cubicBezTo>
                    <a:pt x="34692" y="61335"/>
                    <a:pt x="33793" y="56460"/>
                    <a:pt x="32537" y="51690"/>
                  </a:cubicBezTo>
                  <a:cubicBezTo>
                    <a:pt x="31930" y="49304"/>
                    <a:pt x="31240" y="46940"/>
                    <a:pt x="30466" y="44575"/>
                  </a:cubicBezTo>
                  <a:cubicBezTo>
                    <a:pt x="29817" y="42630"/>
                    <a:pt x="29168" y="40642"/>
                    <a:pt x="28394" y="38738"/>
                  </a:cubicBezTo>
                  <a:cubicBezTo>
                    <a:pt x="28917" y="38424"/>
                    <a:pt x="29440" y="38068"/>
                    <a:pt x="29922" y="37692"/>
                  </a:cubicBezTo>
                  <a:cubicBezTo>
                    <a:pt x="32035" y="35976"/>
                    <a:pt x="33395" y="33507"/>
                    <a:pt x="33688" y="30808"/>
                  </a:cubicBezTo>
                  <a:cubicBezTo>
                    <a:pt x="34023" y="28109"/>
                    <a:pt x="33437" y="25326"/>
                    <a:pt x="32370" y="22836"/>
                  </a:cubicBezTo>
                  <a:cubicBezTo>
                    <a:pt x="31470" y="20660"/>
                    <a:pt x="30110" y="18672"/>
                    <a:pt x="28394" y="17040"/>
                  </a:cubicBezTo>
                  <a:cubicBezTo>
                    <a:pt x="28520" y="16601"/>
                    <a:pt x="28624" y="16161"/>
                    <a:pt x="28708" y="15722"/>
                  </a:cubicBezTo>
                  <a:cubicBezTo>
                    <a:pt x="28938" y="14487"/>
                    <a:pt x="29106" y="13232"/>
                    <a:pt x="29189" y="11977"/>
                  </a:cubicBezTo>
                  <a:cubicBezTo>
                    <a:pt x="29294" y="10742"/>
                    <a:pt x="29461" y="9466"/>
                    <a:pt x="29315" y="8210"/>
                  </a:cubicBezTo>
                  <a:cubicBezTo>
                    <a:pt x="29147" y="6934"/>
                    <a:pt x="28792" y="5699"/>
                    <a:pt x="28290" y="4507"/>
                  </a:cubicBezTo>
                  <a:cubicBezTo>
                    <a:pt x="29252" y="4235"/>
                    <a:pt x="30780" y="3021"/>
                    <a:pt x="30528" y="1954"/>
                  </a:cubicBezTo>
                  <a:cubicBezTo>
                    <a:pt x="30418" y="1568"/>
                    <a:pt x="30050" y="1311"/>
                    <a:pt x="29664" y="1311"/>
                  </a:cubicBezTo>
                  <a:cubicBezTo>
                    <a:pt x="29610" y="1311"/>
                    <a:pt x="29557" y="1316"/>
                    <a:pt x="29503" y="1326"/>
                  </a:cubicBezTo>
                  <a:cubicBezTo>
                    <a:pt x="29210" y="1368"/>
                    <a:pt x="28959" y="1515"/>
                    <a:pt x="28771" y="1724"/>
                  </a:cubicBezTo>
                  <a:cubicBezTo>
                    <a:pt x="28845" y="928"/>
                    <a:pt x="28411" y="1"/>
                    <a:pt x="27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1" name="Google Shape;1181;p59"/>
            <p:cNvGrpSpPr/>
            <p:nvPr/>
          </p:nvGrpSpPr>
          <p:grpSpPr>
            <a:xfrm>
              <a:off x="4720373" y="3334854"/>
              <a:ext cx="420022" cy="542138"/>
              <a:chOff x="4720373" y="3334854"/>
              <a:chExt cx="420022" cy="542138"/>
            </a:xfrm>
          </p:grpSpPr>
          <p:sp>
            <p:nvSpPr>
              <p:cNvPr id="1182" name="Google Shape;1182;p59"/>
              <p:cNvSpPr/>
              <p:nvPr/>
            </p:nvSpPr>
            <p:spPr>
              <a:xfrm>
                <a:off x="4720373" y="3334854"/>
                <a:ext cx="420022" cy="398719"/>
              </a:xfrm>
              <a:custGeom>
                <a:avLst/>
                <a:gdLst/>
                <a:ahLst/>
                <a:cxnLst/>
                <a:rect l="l" t="t" r="r" b="b"/>
                <a:pathLst>
                  <a:path w="14334" h="13607" extrusionOk="0">
                    <a:moveTo>
                      <a:pt x="7186" y="1"/>
                    </a:moveTo>
                    <a:cubicBezTo>
                      <a:pt x="6168" y="1"/>
                      <a:pt x="5141" y="233"/>
                      <a:pt x="4186" y="714"/>
                    </a:cubicBezTo>
                    <a:cubicBezTo>
                      <a:pt x="2595" y="1488"/>
                      <a:pt x="1235" y="2744"/>
                      <a:pt x="629" y="4418"/>
                    </a:cubicBezTo>
                    <a:cubicBezTo>
                      <a:pt x="357" y="5129"/>
                      <a:pt x="231" y="5882"/>
                      <a:pt x="252" y="6657"/>
                    </a:cubicBezTo>
                    <a:cubicBezTo>
                      <a:pt x="1" y="9649"/>
                      <a:pt x="2030" y="12494"/>
                      <a:pt x="4918" y="13331"/>
                    </a:cubicBezTo>
                    <a:cubicBezTo>
                      <a:pt x="5561" y="13517"/>
                      <a:pt x="6213" y="13606"/>
                      <a:pt x="6858" y="13606"/>
                    </a:cubicBezTo>
                    <a:cubicBezTo>
                      <a:pt x="9195" y="13606"/>
                      <a:pt x="11432" y="12431"/>
                      <a:pt x="12743" y="10381"/>
                    </a:cubicBezTo>
                    <a:cubicBezTo>
                      <a:pt x="14333" y="7912"/>
                      <a:pt x="14271" y="4711"/>
                      <a:pt x="12367" y="2430"/>
                    </a:cubicBezTo>
                    <a:cubicBezTo>
                      <a:pt x="11048" y="850"/>
                      <a:pt x="9133" y="1"/>
                      <a:pt x="7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9"/>
              <p:cNvSpPr/>
              <p:nvPr/>
            </p:nvSpPr>
            <p:spPr>
              <a:xfrm>
                <a:off x="4837500" y="3489840"/>
                <a:ext cx="207872" cy="189792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6477" extrusionOk="0">
                    <a:moveTo>
                      <a:pt x="3414" y="1"/>
                    </a:moveTo>
                    <a:cubicBezTo>
                      <a:pt x="3192" y="1"/>
                      <a:pt x="2967" y="24"/>
                      <a:pt x="2741" y="70"/>
                    </a:cubicBezTo>
                    <a:cubicBezTo>
                      <a:pt x="1088" y="426"/>
                      <a:pt x="0" y="1995"/>
                      <a:pt x="272" y="3669"/>
                    </a:cubicBezTo>
                    <a:cubicBezTo>
                      <a:pt x="377" y="4297"/>
                      <a:pt x="691" y="4883"/>
                      <a:pt x="1172" y="5322"/>
                    </a:cubicBezTo>
                    <a:cubicBezTo>
                      <a:pt x="1339" y="5510"/>
                      <a:pt x="1528" y="5699"/>
                      <a:pt x="1737" y="5845"/>
                    </a:cubicBezTo>
                    <a:cubicBezTo>
                      <a:pt x="2283" y="6259"/>
                      <a:pt x="2961" y="6477"/>
                      <a:pt x="3656" y="6477"/>
                    </a:cubicBezTo>
                    <a:cubicBezTo>
                      <a:pt x="3839" y="6477"/>
                      <a:pt x="4023" y="6462"/>
                      <a:pt x="4206" y="6431"/>
                    </a:cubicBezTo>
                    <a:cubicBezTo>
                      <a:pt x="5984" y="6034"/>
                      <a:pt x="7093" y="4213"/>
                      <a:pt x="6612" y="2456"/>
                    </a:cubicBezTo>
                    <a:cubicBezTo>
                      <a:pt x="6212" y="984"/>
                      <a:pt x="4881" y="1"/>
                      <a:pt x="34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9"/>
              <p:cNvSpPr/>
              <p:nvPr/>
            </p:nvSpPr>
            <p:spPr>
              <a:xfrm>
                <a:off x="4892678" y="3560520"/>
                <a:ext cx="91981" cy="82838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827" extrusionOk="0">
                    <a:moveTo>
                      <a:pt x="1675" y="0"/>
                    </a:moveTo>
                    <a:cubicBezTo>
                      <a:pt x="1260" y="0"/>
                      <a:pt x="849" y="190"/>
                      <a:pt x="586" y="567"/>
                    </a:cubicBezTo>
                    <a:cubicBezTo>
                      <a:pt x="0" y="1299"/>
                      <a:pt x="314" y="2387"/>
                      <a:pt x="1193" y="2722"/>
                    </a:cubicBezTo>
                    <a:cubicBezTo>
                      <a:pt x="1364" y="2793"/>
                      <a:pt x="1545" y="2827"/>
                      <a:pt x="1722" y="2827"/>
                    </a:cubicBezTo>
                    <a:cubicBezTo>
                      <a:pt x="2323" y="2827"/>
                      <a:pt x="2891" y="2441"/>
                      <a:pt x="2972" y="1843"/>
                    </a:cubicBezTo>
                    <a:cubicBezTo>
                      <a:pt x="3139" y="1341"/>
                      <a:pt x="3013" y="776"/>
                      <a:pt x="2637" y="399"/>
                    </a:cubicBezTo>
                    <a:cubicBezTo>
                      <a:pt x="2370" y="133"/>
                      <a:pt x="2021" y="0"/>
                      <a:pt x="167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9"/>
              <p:cNvSpPr/>
              <p:nvPr/>
            </p:nvSpPr>
            <p:spPr>
              <a:xfrm>
                <a:off x="4828914" y="3691917"/>
                <a:ext cx="28880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6316" extrusionOk="0">
                    <a:moveTo>
                      <a:pt x="9392" y="1"/>
                    </a:moveTo>
                    <a:cubicBezTo>
                      <a:pt x="9302" y="1"/>
                      <a:pt x="9209" y="86"/>
                      <a:pt x="9249" y="205"/>
                    </a:cubicBezTo>
                    <a:cubicBezTo>
                      <a:pt x="8307" y="1418"/>
                      <a:pt x="6926" y="2109"/>
                      <a:pt x="5440" y="2443"/>
                    </a:cubicBezTo>
                    <a:cubicBezTo>
                      <a:pt x="4645" y="2611"/>
                      <a:pt x="3829" y="2715"/>
                      <a:pt x="3013" y="2757"/>
                    </a:cubicBezTo>
                    <a:cubicBezTo>
                      <a:pt x="2716" y="2774"/>
                      <a:pt x="2405" y="2798"/>
                      <a:pt x="2094" y="2798"/>
                    </a:cubicBezTo>
                    <a:cubicBezTo>
                      <a:pt x="1639" y="2798"/>
                      <a:pt x="1185" y="2747"/>
                      <a:pt x="774" y="2548"/>
                    </a:cubicBezTo>
                    <a:cubicBezTo>
                      <a:pt x="764" y="2543"/>
                      <a:pt x="751" y="2540"/>
                      <a:pt x="737" y="2540"/>
                    </a:cubicBezTo>
                    <a:cubicBezTo>
                      <a:pt x="695" y="2540"/>
                      <a:pt x="644" y="2564"/>
                      <a:pt x="628" y="2611"/>
                    </a:cubicBezTo>
                    <a:cubicBezTo>
                      <a:pt x="0" y="3134"/>
                      <a:pt x="900" y="4076"/>
                      <a:pt x="1256" y="4473"/>
                    </a:cubicBezTo>
                    <a:cubicBezTo>
                      <a:pt x="1988" y="5289"/>
                      <a:pt x="2909" y="5854"/>
                      <a:pt x="3955" y="6147"/>
                    </a:cubicBezTo>
                    <a:cubicBezTo>
                      <a:pt x="4353" y="6261"/>
                      <a:pt x="4756" y="6315"/>
                      <a:pt x="5154" y="6315"/>
                    </a:cubicBezTo>
                    <a:cubicBezTo>
                      <a:pt x="6803" y="6315"/>
                      <a:pt x="8360" y="5376"/>
                      <a:pt x="9102" y="3824"/>
                    </a:cubicBezTo>
                    <a:cubicBezTo>
                      <a:pt x="9353" y="3218"/>
                      <a:pt x="9541" y="2569"/>
                      <a:pt x="9646" y="1920"/>
                    </a:cubicBezTo>
                    <a:cubicBezTo>
                      <a:pt x="9772" y="1314"/>
                      <a:pt x="9855" y="665"/>
                      <a:pt x="9521" y="100"/>
                    </a:cubicBezTo>
                    <a:cubicBezTo>
                      <a:pt x="9497" y="30"/>
                      <a:pt x="9445" y="1"/>
                      <a:pt x="9392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9"/>
              <p:cNvSpPr/>
              <p:nvPr/>
            </p:nvSpPr>
            <p:spPr>
              <a:xfrm>
                <a:off x="5048397" y="3732239"/>
                <a:ext cx="32526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66" extrusionOk="0">
                    <a:moveTo>
                      <a:pt x="922" y="0"/>
                    </a:moveTo>
                    <a:cubicBezTo>
                      <a:pt x="629" y="231"/>
                      <a:pt x="336" y="419"/>
                      <a:pt x="1" y="586"/>
                    </a:cubicBezTo>
                    <a:cubicBezTo>
                      <a:pt x="109" y="802"/>
                      <a:pt x="364" y="965"/>
                      <a:pt x="604" y="965"/>
                    </a:cubicBezTo>
                    <a:cubicBezTo>
                      <a:pt x="738" y="965"/>
                      <a:pt x="866" y="915"/>
                      <a:pt x="963" y="795"/>
                    </a:cubicBezTo>
                    <a:cubicBezTo>
                      <a:pt x="1089" y="628"/>
                      <a:pt x="1110" y="398"/>
                      <a:pt x="1026" y="210"/>
                    </a:cubicBezTo>
                    <a:cubicBezTo>
                      <a:pt x="984" y="147"/>
                      <a:pt x="943" y="84"/>
                      <a:pt x="9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9"/>
              <p:cNvSpPr/>
              <p:nvPr/>
            </p:nvSpPr>
            <p:spPr>
              <a:xfrm>
                <a:off x="5009365" y="3753074"/>
                <a:ext cx="31705" cy="24497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36" extrusionOk="0">
                    <a:moveTo>
                      <a:pt x="1082" y="1"/>
                    </a:moveTo>
                    <a:lnTo>
                      <a:pt x="1082" y="1"/>
                    </a:lnTo>
                    <a:cubicBezTo>
                      <a:pt x="726" y="168"/>
                      <a:pt x="370" y="294"/>
                      <a:pt x="15" y="419"/>
                    </a:cubicBezTo>
                    <a:cubicBezTo>
                      <a:pt x="0" y="685"/>
                      <a:pt x="266" y="836"/>
                      <a:pt x="505" y="836"/>
                    </a:cubicBezTo>
                    <a:cubicBezTo>
                      <a:pt x="605" y="836"/>
                      <a:pt x="700" y="810"/>
                      <a:pt x="768" y="754"/>
                    </a:cubicBezTo>
                    <a:cubicBezTo>
                      <a:pt x="977" y="545"/>
                      <a:pt x="1082" y="294"/>
                      <a:pt x="10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59"/>
              <p:cNvSpPr/>
              <p:nvPr/>
            </p:nvSpPr>
            <p:spPr>
              <a:xfrm>
                <a:off x="4969307" y="3767198"/>
                <a:ext cx="33141" cy="2142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31" extrusionOk="0">
                    <a:moveTo>
                      <a:pt x="1131" y="0"/>
                    </a:moveTo>
                    <a:lnTo>
                      <a:pt x="712" y="105"/>
                    </a:lnTo>
                    <a:cubicBezTo>
                      <a:pt x="461" y="167"/>
                      <a:pt x="231" y="209"/>
                      <a:pt x="1" y="230"/>
                    </a:cubicBezTo>
                    <a:cubicBezTo>
                      <a:pt x="1" y="251"/>
                      <a:pt x="22" y="272"/>
                      <a:pt x="22" y="293"/>
                    </a:cubicBezTo>
                    <a:cubicBezTo>
                      <a:pt x="22" y="574"/>
                      <a:pt x="263" y="730"/>
                      <a:pt x="508" y="730"/>
                    </a:cubicBezTo>
                    <a:cubicBezTo>
                      <a:pt x="609" y="730"/>
                      <a:pt x="710" y="704"/>
                      <a:pt x="796" y="649"/>
                    </a:cubicBezTo>
                    <a:cubicBezTo>
                      <a:pt x="1005" y="502"/>
                      <a:pt x="1131" y="251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9"/>
              <p:cNvSpPr/>
              <p:nvPr/>
            </p:nvSpPr>
            <p:spPr>
              <a:xfrm>
                <a:off x="4887169" y="3775168"/>
                <a:ext cx="76040" cy="28834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84" extrusionOk="0">
                    <a:moveTo>
                      <a:pt x="2532" y="0"/>
                    </a:moveTo>
                    <a:cubicBezTo>
                      <a:pt x="1946" y="84"/>
                      <a:pt x="1360" y="126"/>
                      <a:pt x="774" y="146"/>
                    </a:cubicBezTo>
                    <a:cubicBezTo>
                      <a:pt x="523" y="167"/>
                      <a:pt x="251" y="167"/>
                      <a:pt x="0" y="167"/>
                    </a:cubicBezTo>
                    <a:cubicBezTo>
                      <a:pt x="21" y="251"/>
                      <a:pt x="21" y="335"/>
                      <a:pt x="0" y="418"/>
                    </a:cubicBezTo>
                    <a:cubicBezTo>
                      <a:pt x="63" y="732"/>
                      <a:pt x="314" y="963"/>
                      <a:pt x="628" y="983"/>
                    </a:cubicBezTo>
                    <a:cubicBezTo>
                      <a:pt x="983" y="942"/>
                      <a:pt x="1235" y="628"/>
                      <a:pt x="1214" y="293"/>
                    </a:cubicBezTo>
                    <a:cubicBezTo>
                      <a:pt x="1202" y="225"/>
                      <a:pt x="1258" y="188"/>
                      <a:pt x="1316" y="188"/>
                    </a:cubicBezTo>
                    <a:cubicBezTo>
                      <a:pt x="1364" y="188"/>
                      <a:pt x="1413" y="214"/>
                      <a:pt x="1423" y="272"/>
                    </a:cubicBezTo>
                    <a:cubicBezTo>
                      <a:pt x="1456" y="553"/>
                      <a:pt x="1712" y="756"/>
                      <a:pt x="1983" y="756"/>
                    </a:cubicBezTo>
                    <a:cubicBezTo>
                      <a:pt x="2054" y="756"/>
                      <a:pt x="2127" y="742"/>
                      <a:pt x="2197" y="711"/>
                    </a:cubicBezTo>
                    <a:cubicBezTo>
                      <a:pt x="2448" y="586"/>
                      <a:pt x="2595" y="314"/>
                      <a:pt x="2532" y="42"/>
                    </a:cubicBezTo>
                    <a:cubicBezTo>
                      <a:pt x="2532" y="21"/>
                      <a:pt x="2532" y="0"/>
                      <a:pt x="2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59"/>
              <p:cNvSpPr/>
              <p:nvPr/>
            </p:nvSpPr>
            <p:spPr>
              <a:xfrm>
                <a:off x="4845470" y="3772707"/>
                <a:ext cx="38035" cy="2895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88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251"/>
                      <a:pt x="209" y="649"/>
                      <a:pt x="481" y="984"/>
                    </a:cubicBezTo>
                    <a:cubicBezTo>
                      <a:pt x="503" y="986"/>
                      <a:pt x="525" y="988"/>
                      <a:pt x="546" y="988"/>
                    </a:cubicBezTo>
                    <a:cubicBezTo>
                      <a:pt x="692" y="988"/>
                      <a:pt x="835" y="928"/>
                      <a:pt x="963" y="837"/>
                    </a:cubicBezTo>
                    <a:cubicBezTo>
                      <a:pt x="1130" y="691"/>
                      <a:pt x="1256" y="482"/>
                      <a:pt x="1297" y="251"/>
                    </a:cubicBezTo>
                    <a:cubicBezTo>
                      <a:pt x="921" y="251"/>
                      <a:pt x="544" y="168"/>
                      <a:pt x="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59"/>
              <p:cNvSpPr/>
              <p:nvPr/>
            </p:nvSpPr>
            <p:spPr>
              <a:xfrm>
                <a:off x="5080895" y="3705250"/>
                <a:ext cx="26402" cy="3560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215" extrusionOk="0">
                    <a:moveTo>
                      <a:pt x="796" y="1"/>
                    </a:moveTo>
                    <a:cubicBezTo>
                      <a:pt x="566" y="294"/>
                      <a:pt x="294" y="566"/>
                      <a:pt x="1" y="796"/>
                    </a:cubicBezTo>
                    <a:cubicBezTo>
                      <a:pt x="147" y="880"/>
                      <a:pt x="231" y="1026"/>
                      <a:pt x="231" y="1172"/>
                    </a:cubicBezTo>
                    <a:lnTo>
                      <a:pt x="273" y="1172"/>
                    </a:lnTo>
                    <a:cubicBezTo>
                      <a:pt x="357" y="1214"/>
                      <a:pt x="440" y="1214"/>
                      <a:pt x="524" y="1214"/>
                    </a:cubicBezTo>
                    <a:cubicBezTo>
                      <a:pt x="592" y="1197"/>
                      <a:pt x="646" y="1167"/>
                      <a:pt x="697" y="1167"/>
                    </a:cubicBezTo>
                    <a:cubicBezTo>
                      <a:pt x="709" y="1167"/>
                      <a:pt x="721" y="1168"/>
                      <a:pt x="733" y="1172"/>
                    </a:cubicBezTo>
                    <a:cubicBezTo>
                      <a:pt x="754" y="1172"/>
                      <a:pt x="796" y="1172"/>
                      <a:pt x="817" y="1193"/>
                    </a:cubicBezTo>
                    <a:cubicBezTo>
                      <a:pt x="901" y="817"/>
                      <a:pt x="901" y="398"/>
                      <a:pt x="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2" name="Google Shape;1192;p59"/>
            <p:cNvSpPr/>
            <p:nvPr/>
          </p:nvSpPr>
          <p:spPr>
            <a:xfrm>
              <a:off x="6632752" y="3046302"/>
              <a:ext cx="1502779" cy="1637658"/>
            </a:xfrm>
            <a:custGeom>
              <a:avLst/>
              <a:gdLst/>
              <a:ahLst/>
              <a:cxnLst/>
              <a:rect l="l" t="t" r="r" b="b"/>
              <a:pathLst>
                <a:path w="51285" h="55888" extrusionOk="0">
                  <a:moveTo>
                    <a:pt x="25586" y="0"/>
                  </a:moveTo>
                  <a:cubicBezTo>
                    <a:pt x="25479" y="0"/>
                    <a:pt x="25381" y="47"/>
                    <a:pt x="25318" y="141"/>
                  </a:cubicBezTo>
                  <a:cubicBezTo>
                    <a:pt x="24983" y="581"/>
                    <a:pt x="24858" y="1167"/>
                    <a:pt x="24983" y="1711"/>
                  </a:cubicBezTo>
                  <a:cubicBezTo>
                    <a:pt x="23995" y="1368"/>
                    <a:pt x="22956" y="1191"/>
                    <a:pt x="21914" y="1191"/>
                  </a:cubicBezTo>
                  <a:cubicBezTo>
                    <a:pt x="21303" y="1191"/>
                    <a:pt x="20691" y="1252"/>
                    <a:pt x="20087" y="1376"/>
                  </a:cubicBezTo>
                  <a:cubicBezTo>
                    <a:pt x="19815" y="1439"/>
                    <a:pt x="19732" y="1794"/>
                    <a:pt x="19962" y="1983"/>
                  </a:cubicBezTo>
                  <a:lnTo>
                    <a:pt x="20464" y="2380"/>
                  </a:lnTo>
                  <a:cubicBezTo>
                    <a:pt x="17639" y="2485"/>
                    <a:pt x="15024" y="3782"/>
                    <a:pt x="13224" y="5916"/>
                  </a:cubicBezTo>
                  <a:cubicBezTo>
                    <a:pt x="13015" y="6167"/>
                    <a:pt x="13287" y="6439"/>
                    <a:pt x="13538" y="6439"/>
                  </a:cubicBezTo>
                  <a:lnTo>
                    <a:pt x="13936" y="6418"/>
                  </a:lnTo>
                  <a:lnTo>
                    <a:pt x="13936" y="6418"/>
                  </a:lnTo>
                  <a:cubicBezTo>
                    <a:pt x="11174" y="8218"/>
                    <a:pt x="9040" y="10812"/>
                    <a:pt x="7805" y="13846"/>
                  </a:cubicBezTo>
                  <a:cubicBezTo>
                    <a:pt x="7717" y="14092"/>
                    <a:pt x="7924" y="14264"/>
                    <a:pt x="8128" y="14264"/>
                  </a:cubicBezTo>
                  <a:cubicBezTo>
                    <a:pt x="8168" y="14264"/>
                    <a:pt x="8207" y="14257"/>
                    <a:pt x="8244" y="14244"/>
                  </a:cubicBezTo>
                  <a:lnTo>
                    <a:pt x="9730" y="13763"/>
                  </a:lnTo>
                  <a:lnTo>
                    <a:pt x="9730" y="13763"/>
                  </a:lnTo>
                  <a:cubicBezTo>
                    <a:pt x="9061" y="14809"/>
                    <a:pt x="8496" y="15939"/>
                    <a:pt x="8056" y="17089"/>
                  </a:cubicBezTo>
                  <a:cubicBezTo>
                    <a:pt x="6382" y="16022"/>
                    <a:pt x="5085" y="14453"/>
                    <a:pt x="4353" y="12591"/>
                  </a:cubicBezTo>
                  <a:cubicBezTo>
                    <a:pt x="4185" y="12172"/>
                    <a:pt x="3767" y="11168"/>
                    <a:pt x="3788" y="10457"/>
                  </a:cubicBezTo>
                  <a:lnTo>
                    <a:pt x="3788" y="10457"/>
                  </a:lnTo>
                  <a:cubicBezTo>
                    <a:pt x="3947" y="10496"/>
                    <a:pt x="4098" y="10511"/>
                    <a:pt x="4251" y="10511"/>
                  </a:cubicBezTo>
                  <a:cubicBezTo>
                    <a:pt x="4339" y="10511"/>
                    <a:pt x="4428" y="10506"/>
                    <a:pt x="4520" y="10498"/>
                  </a:cubicBezTo>
                  <a:cubicBezTo>
                    <a:pt x="5043" y="10457"/>
                    <a:pt x="5796" y="10206"/>
                    <a:pt x="6068" y="9724"/>
                  </a:cubicBezTo>
                  <a:cubicBezTo>
                    <a:pt x="6361" y="9222"/>
                    <a:pt x="5838" y="8741"/>
                    <a:pt x="5378" y="8574"/>
                  </a:cubicBezTo>
                  <a:cubicBezTo>
                    <a:pt x="5192" y="8502"/>
                    <a:pt x="4996" y="8470"/>
                    <a:pt x="4804" y="8470"/>
                  </a:cubicBezTo>
                  <a:cubicBezTo>
                    <a:pt x="4715" y="8470"/>
                    <a:pt x="4627" y="8477"/>
                    <a:pt x="4541" y="8490"/>
                  </a:cubicBezTo>
                  <a:cubicBezTo>
                    <a:pt x="4708" y="8239"/>
                    <a:pt x="4792" y="7946"/>
                    <a:pt x="4792" y="7653"/>
                  </a:cubicBezTo>
                  <a:cubicBezTo>
                    <a:pt x="4771" y="7297"/>
                    <a:pt x="4541" y="6983"/>
                    <a:pt x="4227" y="6858"/>
                  </a:cubicBezTo>
                  <a:cubicBezTo>
                    <a:pt x="4152" y="6838"/>
                    <a:pt x="4079" y="6828"/>
                    <a:pt x="4009" y="6828"/>
                  </a:cubicBezTo>
                  <a:cubicBezTo>
                    <a:pt x="3417" y="6828"/>
                    <a:pt x="3012" y="7498"/>
                    <a:pt x="2825" y="8134"/>
                  </a:cubicBezTo>
                  <a:cubicBezTo>
                    <a:pt x="2619" y="7722"/>
                    <a:pt x="2343" y="7394"/>
                    <a:pt x="1914" y="7394"/>
                  </a:cubicBezTo>
                  <a:cubicBezTo>
                    <a:pt x="1821" y="7394"/>
                    <a:pt x="1720" y="7410"/>
                    <a:pt x="1612" y="7444"/>
                  </a:cubicBezTo>
                  <a:cubicBezTo>
                    <a:pt x="963" y="7653"/>
                    <a:pt x="1026" y="8302"/>
                    <a:pt x="1277" y="8887"/>
                  </a:cubicBezTo>
                  <a:cubicBezTo>
                    <a:pt x="1214" y="8877"/>
                    <a:pt x="1151" y="8872"/>
                    <a:pt x="1089" y="8872"/>
                  </a:cubicBezTo>
                  <a:cubicBezTo>
                    <a:pt x="903" y="8872"/>
                    <a:pt x="722" y="8919"/>
                    <a:pt x="566" y="9013"/>
                  </a:cubicBezTo>
                  <a:cubicBezTo>
                    <a:pt x="168" y="9201"/>
                    <a:pt x="1" y="9682"/>
                    <a:pt x="189" y="10080"/>
                  </a:cubicBezTo>
                  <a:cubicBezTo>
                    <a:pt x="408" y="10487"/>
                    <a:pt x="991" y="10766"/>
                    <a:pt x="1525" y="10766"/>
                  </a:cubicBezTo>
                  <a:cubicBezTo>
                    <a:pt x="1704" y="10766"/>
                    <a:pt x="1878" y="10734"/>
                    <a:pt x="2030" y="10666"/>
                  </a:cubicBezTo>
                  <a:lnTo>
                    <a:pt x="2030" y="10666"/>
                  </a:lnTo>
                  <a:cubicBezTo>
                    <a:pt x="1800" y="11921"/>
                    <a:pt x="2072" y="13198"/>
                    <a:pt x="2742" y="14265"/>
                  </a:cubicBezTo>
                  <a:cubicBezTo>
                    <a:pt x="3118" y="15081"/>
                    <a:pt x="3599" y="15813"/>
                    <a:pt x="4185" y="16462"/>
                  </a:cubicBezTo>
                  <a:cubicBezTo>
                    <a:pt x="5085" y="17487"/>
                    <a:pt x="6215" y="18303"/>
                    <a:pt x="7470" y="18868"/>
                  </a:cubicBezTo>
                  <a:cubicBezTo>
                    <a:pt x="6968" y="20646"/>
                    <a:pt x="6738" y="22488"/>
                    <a:pt x="6780" y="24350"/>
                  </a:cubicBezTo>
                  <a:cubicBezTo>
                    <a:pt x="6766" y="24553"/>
                    <a:pt x="6929" y="24687"/>
                    <a:pt x="7096" y="24687"/>
                  </a:cubicBezTo>
                  <a:cubicBezTo>
                    <a:pt x="7186" y="24687"/>
                    <a:pt x="7279" y="24647"/>
                    <a:pt x="7345" y="24559"/>
                  </a:cubicBezTo>
                  <a:lnTo>
                    <a:pt x="7700" y="24099"/>
                  </a:lnTo>
                  <a:lnTo>
                    <a:pt x="7700" y="24099"/>
                  </a:lnTo>
                  <a:cubicBezTo>
                    <a:pt x="6801" y="27698"/>
                    <a:pt x="6696" y="31422"/>
                    <a:pt x="7345" y="35042"/>
                  </a:cubicBezTo>
                  <a:cubicBezTo>
                    <a:pt x="7383" y="35195"/>
                    <a:pt x="7523" y="35286"/>
                    <a:pt x="7659" y="35286"/>
                  </a:cubicBezTo>
                  <a:cubicBezTo>
                    <a:pt x="7746" y="35286"/>
                    <a:pt x="7832" y="35249"/>
                    <a:pt x="7889" y="35167"/>
                  </a:cubicBezTo>
                  <a:lnTo>
                    <a:pt x="8412" y="34435"/>
                  </a:lnTo>
                  <a:cubicBezTo>
                    <a:pt x="8684" y="36318"/>
                    <a:pt x="9207" y="38180"/>
                    <a:pt x="9981" y="39917"/>
                  </a:cubicBezTo>
                  <a:cubicBezTo>
                    <a:pt x="7972" y="41424"/>
                    <a:pt x="7031" y="44144"/>
                    <a:pt x="5985" y="46403"/>
                  </a:cubicBezTo>
                  <a:cubicBezTo>
                    <a:pt x="5494" y="46115"/>
                    <a:pt x="4961" y="45855"/>
                    <a:pt x="4399" y="45855"/>
                  </a:cubicBezTo>
                  <a:cubicBezTo>
                    <a:pt x="4266" y="45855"/>
                    <a:pt x="4132" y="45869"/>
                    <a:pt x="3997" y="45901"/>
                  </a:cubicBezTo>
                  <a:cubicBezTo>
                    <a:pt x="3327" y="46027"/>
                    <a:pt x="2846" y="46592"/>
                    <a:pt x="2825" y="47282"/>
                  </a:cubicBezTo>
                  <a:cubicBezTo>
                    <a:pt x="2881" y="48578"/>
                    <a:pt x="4460" y="49219"/>
                    <a:pt x="5649" y="49219"/>
                  </a:cubicBezTo>
                  <a:cubicBezTo>
                    <a:pt x="5804" y="49219"/>
                    <a:pt x="5952" y="49208"/>
                    <a:pt x="6089" y="49186"/>
                  </a:cubicBezTo>
                  <a:cubicBezTo>
                    <a:pt x="6822" y="49082"/>
                    <a:pt x="7387" y="48810"/>
                    <a:pt x="7575" y="48056"/>
                  </a:cubicBezTo>
                  <a:cubicBezTo>
                    <a:pt x="7784" y="47157"/>
                    <a:pt x="8077" y="46278"/>
                    <a:pt x="8475" y="45441"/>
                  </a:cubicBezTo>
                  <a:cubicBezTo>
                    <a:pt x="9123" y="44144"/>
                    <a:pt x="10002" y="42993"/>
                    <a:pt x="11069" y="42009"/>
                  </a:cubicBezTo>
                  <a:cubicBezTo>
                    <a:pt x="11488" y="42721"/>
                    <a:pt x="11948" y="43411"/>
                    <a:pt x="12450" y="44060"/>
                  </a:cubicBezTo>
                  <a:cubicBezTo>
                    <a:pt x="12510" y="44128"/>
                    <a:pt x="12594" y="44162"/>
                    <a:pt x="12679" y="44162"/>
                  </a:cubicBezTo>
                  <a:cubicBezTo>
                    <a:pt x="12801" y="44162"/>
                    <a:pt x="12924" y="44092"/>
                    <a:pt x="12973" y="43955"/>
                  </a:cubicBezTo>
                  <a:cubicBezTo>
                    <a:pt x="13057" y="43767"/>
                    <a:pt x="13162" y="43558"/>
                    <a:pt x="13245" y="43369"/>
                  </a:cubicBezTo>
                  <a:cubicBezTo>
                    <a:pt x="13517" y="44018"/>
                    <a:pt x="13894" y="44646"/>
                    <a:pt x="14375" y="45169"/>
                  </a:cubicBezTo>
                  <a:cubicBezTo>
                    <a:pt x="14446" y="45240"/>
                    <a:pt x="14538" y="45278"/>
                    <a:pt x="14627" y="45278"/>
                  </a:cubicBezTo>
                  <a:cubicBezTo>
                    <a:pt x="14694" y="45278"/>
                    <a:pt x="14760" y="45256"/>
                    <a:pt x="14814" y="45211"/>
                  </a:cubicBezTo>
                  <a:lnTo>
                    <a:pt x="15170" y="44897"/>
                  </a:lnTo>
                  <a:cubicBezTo>
                    <a:pt x="15359" y="45315"/>
                    <a:pt x="15735" y="45650"/>
                    <a:pt x="16175" y="45734"/>
                  </a:cubicBezTo>
                  <a:cubicBezTo>
                    <a:pt x="16264" y="45751"/>
                    <a:pt x="16352" y="45759"/>
                    <a:pt x="16437" y="45759"/>
                  </a:cubicBezTo>
                  <a:cubicBezTo>
                    <a:pt x="17092" y="45759"/>
                    <a:pt x="17630" y="45292"/>
                    <a:pt x="18037" y="44792"/>
                  </a:cubicBezTo>
                  <a:lnTo>
                    <a:pt x="18581" y="45859"/>
                  </a:lnTo>
                  <a:cubicBezTo>
                    <a:pt x="18636" y="45969"/>
                    <a:pt x="18738" y="46031"/>
                    <a:pt x="18861" y="46031"/>
                  </a:cubicBezTo>
                  <a:cubicBezTo>
                    <a:pt x="18879" y="46031"/>
                    <a:pt x="18897" y="46029"/>
                    <a:pt x="18916" y="46027"/>
                  </a:cubicBezTo>
                  <a:cubicBezTo>
                    <a:pt x="20276" y="45608"/>
                    <a:pt x="21573" y="45002"/>
                    <a:pt x="22786" y="44248"/>
                  </a:cubicBezTo>
                  <a:cubicBezTo>
                    <a:pt x="22786" y="44269"/>
                    <a:pt x="22807" y="44311"/>
                    <a:pt x="22807" y="44353"/>
                  </a:cubicBezTo>
                  <a:cubicBezTo>
                    <a:pt x="22975" y="44834"/>
                    <a:pt x="23100" y="45315"/>
                    <a:pt x="23205" y="45797"/>
                  </a:cubicBezTo>
                  <a:cubicBezTo>
                    <a:pt x="23372" y="46717"/>
                    <a:pt x="23435" y="47659"/>
                    <a:pt x="23393" y="48579"/>
                  </a:cubicBezTo>
                  <a:cubicBezTo>
                    <a:pt x="23289" y="50484"/>
                    <a:pt x="22682" y="52325"/>
                    <a:pt x="21657" y="53894"/>
                  </a:cubicBezTo>
                  <a:cubicBezTo>
                    <a:pt x="21573" y="53999"/>
                    <a:pt x="21552" y="54145"/>
                    <a:pt x="21615" y="54250"/>
                  </a:cubicBezTo>
                  <a:cubicBezTo>
                    <a:pt x="22096" y="55108"/>
                    <a:pt x="22891" y="55547"/>
                    <a:pt x="23833" y="55756"/>
                  </a:cubicBezTo>
                  <a:cubicBezTo>
                    <a:pt x="24165" y="55830"/>
                    <a:pt x="24533" y="55888"/>
                    <a:pt x="24899" y="55888"/>
                  </a:cubicBezTo>
                  <a:cubicBezTo>
                    <a:pt x="25363" y="55888"/>
                    <a:pt x="25823" y="55795"/>
                    <a:pt x="26197" y="55526"/>
                  </a:cubicBezTo>
                  <a:cubicBezTo>
                    <a:pt x="26804" y="55066"/>
                    <a:pt x="26908" y="54187"/>
                    <a:pt x="26427" y="53601"/>
                  </a:cubicBezTo>
                  <a:cubicBezTo>
                    <a:pt x="25946" y="52953"/>
                    <a:pt x="25193" y="52827"/>
                    <a:pt x="24439" y="52827"/>
                  </a:cubicBezTo>
                  <a:cubicBezTo>
                    <a:pt x="25548" y="50274"/>
                    <a:pt x="25967" y="47491"/>
                    <a:pt x="25653" y="44730"/>
                  </a:cubicBezTo>
                  <a:cubicBezTo>
                    <a:pt x="29670" y="42616"/>
                    <a:pt x="32537" y="38829"/>
                    <a:pt x="33499" y="34393"/>
                  </a:cubicBezTo>
                  <a:lnTo>
                    <a:pt x="33792" y="34875"/>
                  </a:lnTo>
                  <a:cubicBezTo>
                    <a:pt x="33850" y="34989"/>
                    <a:pt x="33964" y="35054"/>
                    <a:pt x="34080" y="35054"/>
                  </a:cubicBezTo>
                  <a:cubicBezTo>
                    <a:pt x="34175" y="35054"/>
                    <a:pt x="34270" y="35011"/>
                    <a:pt x="34336" y="34916"/>
                  </a:cubicBezTo>
                  <a:cubicBezTo>
                    <a:pt x="35843" y="33012"/>
                    <a:pt x="37014" y="30878"/>
                    <a:pt x="37830" y="28576"/>
                  </a:cubicBezTo>
                  <a:cubicBezTo>
                    <a:pt x="38569" y="28720"/>
                    <a:pt x="39339" y="28792"/>
                    <a:pt x="40116" y="28792"/>
                  </a:cubicBezTo>
                  <a:cubicBezTo>
                    <a:pt x="42971" y="28792"/>
                    <a:pt x="45929" y="27816"/>
                    <a:pt x="47853" y="25794"/>
                  </a:cubicBezTo>
                  <a:cubicBezTo>
                    <a:pt x="48222" y="26255"/>
                    <a:pt x="49074" y="26667"/>
                    <a:pt x="49800" y="26667"/>
                  </a:cubicBezTo>
                  <a:cubicBezTo>
                    <a:pt x="50225" y="26667"/>
                    <a:pt x="50608" y="26526"/>
                    <a:pt x="50824" y="26170"/>
                  </a:cubicBezTo>
                  <a:cubicBezTo>
                    <a:pt x="51054" y="25773"/>
                    <a:pt x="50971" y="25271"/>
                    <a:pt x="50615" y="24978"/>
                  </a:cubicBezTo>
                  <a:cubicBezTo>
                    <a:pt x="50301" y="24706"/>
                    <a:pt x="49903" y="24559"/>
                    <a:pt x="49485" y="24559"/>
                  </a:cubicBezTo>
                  <a:cubicBezTo>
                    <a:pt x="50301" y="23952"/>
                    <a:pt x="51284" y="23032"/>
                    <a:pt x="50447" y="22467"/>
                  </a:cubicBezTo>
                  <a:cubicBezTo>
                    <a:pt x="50262" y="22331"/>
                    <a:pt x="50032" y="22260"/>
                    <a:pt x="49802" y="22260"/>
                  </a:cubicBezTo>
                  <a:cubicBezTo>
                    <a:pt x="49643" y="22260"/>
                    <a:pt x="49484" y="22294"/>
                    <a:pt x="49338" y="22362"/>
                  </a:cubicBezTo>
                  <a:cubicBezTo>
                    <a:pt x="49439" y="21841"/>
                    <a:pt x="49347" y="21397"/>
                    <a:pt x="48733" y="21397"/>
                  </a:cubicBezTo>
                  <a:cubicBezTo>
                    <a:pt x="48706" y="21397"/>
                    <a:pt x="48677" y="21398"/>
                    <a:pt x="48648" y="21400"/>
                  </a:cubicBezTo>
                  <a:cubicBezTo>
                    <a:pt x="48020" y="21442"/>
                    <a:pt x="47455" y="21860"/>
                    <a:pt x="47225" y="22446"/>
                  </a:cubicBezTo>
                  <a:cubicBezTo>
                    <a:pt x="46941" y="21982"/>
                    <a:pt x="46560" y="21539"/>
                    <a:pt x="46183" y="21539"/>
                  </a:cubicBezTo>
                  <a:cubicBezTo>
                    <a:pt x="46032" y="21539"/>
                    <a:pt x="45883" y="21610"/>
                    <a:pt x="45740" y="21776"/>
                  </a:cubicBezTo>
                  <a:cubicBezTo>
                    <a:pt x="45447" y="22111"/>
                    <a:pt x="45530" y="22760"/>
                    <a:pt x="45656" y="23157"/>
                  </a:cubicBezTo>
                  <a:cubicBezTo>
                    <a:pt x="45781" y="23639"/>
                    <a:pt x="46053" y="24057"/>
                    <a:pt x="46430" y="24371"/>
                  </a:cubicBezTo>
                  <a:cubicBezTo>
                    <a:pt x="44813" y="26086"/>
                    <a:pt x="42583" y="27023"/>
                    <a:pt x="40290" y="27023"/>
                  </a:cubicBezTo>
                  <a:cubicBezTo>
                    <a:pt x="39645" y="27023"/>
                    <a:pt x="38996" y="26949"/>
                    <a:pt x="38354" y="26798"/>
                  </a:cubicBezTo>
                  <a:cubicBezTo>
                    <a:pt x="38646" y="25647"/>
                    <a:pt x="38856" y="24475"/>
                    <a:pt x="38960" y="23283"/>
                  </a:cubicBezTo>
                  <a:cubicBezTo>
                    <a:pt x="39128" y="23513"/>
                    <a:pt x="39295" y="23743"/>
                    <a:pt x="39483" y="23952"/>
                  </a:cubicBezTo>
                  <a:cubicBezTo>
                    <a:pt x="39545" y="24031"/>
                    <a:pt x="39635" y="24069"/>
                    <a:pt x="39725" y="24069"/>
                  </a:cubicBezTo>
                  <a:cubicBezTo>
                    <a:pt x="39852" y="24069"/>
                    <a:pt x="39979" y="23994"/>
                    <a:pt x="40027" y="23848"/>
                  </a:cubicBezTo>
                  <a:cubicBezTo>
                    <a:pt x="41597" y="20688"/>
                    <a:pt x="40279" y="17131"/>
                    <a:pt x="38898" y="14097"/>
                  </a:cubicBezTo>
                  <a:lnTo>
                    <a:pt x="38898" y="14097"/>
                  </a:lnTo>
                  <a:lnTo>
                    <a:pt x="40697" y="14704"/>
                  </a:lnTo>
                  <a:cubicBezTo>
                    <a:pt x="40732" y="14717"/>
                    <a:pt x="40768" y="14723"/>
                    <a:pt x="40802" y="14723"/>
                  </a:cubicBezTo>
                  <a:cubicBezTo>
                    <a:pt x="40992" y="14723"/>
                    <a:pt x="41154" y="14543"/>
                    <a:pt x="41136" y="14348"/>
                  </a:cubicBezTo>
                  <a:cubicBezTo>
                    <a:pt x="40823" y="11105"/>
                    <a:pt x="39002" y="8197"/>
                    <a:pt x="36240" y="6502"/>
                  </a:cubicBezTo>
                  <a:lnTo>
                    <a:pt x="37517" y="6146"/>
                  </a:lnTo>
                  <a:cubicBezTo>
                    <a:pt x="37789" y="6105"/>
                    <a:pt x="37872" y="5728"/>
                    <a:pt x="37642" y="5561"/>
                  </a:cubicBezTo>
                  <a:cubicBezTo>
                    <a:pt x="35427" y="3875"/>
                    <a:pt x="32714" y="2978"/>
                    <a:pt x="29938" y="2978"/>
                  </a:cubicBezTo>
                  <a:cubicBezTo>
                    <a:pt x="29647" y="2978"/>
                    <a:pt x="29355" y="2988"/>
                    <a:pt x="29063" y="3008"/>
                  </a:cubicBezTo>
                  <a:cubicBezTo>
                    <a:pt x="28310" y="1648"/>
                    <a:pt x="27118" y="581"/>
                    <a:pt x="25695" y="16"/>
                  </a:cubicBezTo>
                  <a:cubicBezTo>
                    <a:pt x="25658" y="5"/>
                    <a:pt x="25622" y="0"/>
                    <a:pt x="255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3" name="Google Shape;1193;p59"/>
            <p:cNvGrpSpPr/>
            <p:nvPr/>
          </p:nvGrpSpPr>
          <p:grpSpPr>
            <a:xfrm>
              <a:off x="4437741" y="4051676"/>
              <a:ext cx="3425598" cy="1091829"/>
              <a:chOff x="4437741" y="4051676"/>
              <a:chExt cx="3425598" cy="1091829"/>
            </a:xfrm>
          </p:grpSpPr>
          <p:sp>
            <p:nvSpPr>
              <p:cNvPr id="1194" name="Google Shape;1194;p59"/>
              <p:cNvSpPr/>
              <p:nvPr/>
            </p:nvSpPr>
            <p:spPr>
              <a:xfrm>
                <a:off x="5559773" y="4596604"/>
                <a:ext cx="446922" cy="477865"/>
              </a:xfrm>
              <a:custGeom>
                <a:avLst/>
                <a:gdLst/>
                <a:ahLst/>
                <a:cxnLst/>
                <a:rect l="l" t="t" r="r" b="b"/>
                <a:pathLst>
                  <a:path w="15252" h="16308" extrusionOk="0">
                    <a:moveTo>
                      <a:pt x="13071" y="0"/>
                    </a:moveTo>
                    <a:cubicBezTo>
                      <a:pt x="13059" y="0"/>
                      <a:pt x="13047" y="2"/>
                      <a:pt x="13036" y="6"/>
                    </a:cubicBezTo>
                    <a:cubicBezTo>
                      <a:pt x="10881" y="299"/>
                      <a:pt x="8725" y="612"/>
                      <a:pt x="6591" y="926"/>
                    </a:cubicBezTo>
                    <a:cubicBezTo>
                      <a:pt x="4499" y="1219"/>
                      <a:pt x="2344" y="1659"/>
                      <a:pt x="230" y="1721"/>
                    </a:cubicBezTo>
                    <a:cubicBezTo>
                      <a:pt x="21" y="1721"/>
                      <a:pt x="0" y="1993"/>
                      <a:pt x="105" y="2098"/>
                    </a:cubicBezTo>
                    <a:cubicBezTo>
                      <a:pt x="84" y="2140"/>
                      <a:pt x="84" y="2182"/>
                      <a:pt x="84" y="2203"/>
                    </a:cubicBezTo>
                    <a:cubicBezTo>
                      <a:pt x="440" y="4546"/>
                      <a:pt x="753" y="6869"/>
                      <a:pt x="1005" y="9212"/>
                    </a:cubicBezTo>
                    <a:cubicBezTo>
                      <a:pt x="1277" y="11493"/>
                      <a:pt x="1360" y="13794"/>
                      <a:pt x="1716" y="16054"/>
                    </a:cubicBezTo>
                    <a:cubicBezTo>
                      <a:pt x="1695" y="16075"/>
                      <a:pt x="1695" y="16117"/>
                      <a:pt x="1716" y="16138"/>
                    </a:cubicBezTo>
                    <a:lnTo>
                      <a:pt x="1716" y="16221"/>
                    </a:lnTo>
                    <a:cubicBezTo>
                      <a:pt x="1727" y="16276"/>
                      <a:pt x="1784" y="16308"/>
                      <a:pt x="1835" y="16308"/>
                    </a:cubicBezTo>
                    <a:cubicBezTo>
                      <a:pt x="1882" y="16308"/>
                      <a:pt x="1925" y="16281"/>
                      <a:pt x="1925" y="16221"/>
                    </a:cubicBezTo>
                    <a:cubicBezTo>
                      <a:pt x="4080" y="16159"/>
                      <a:pt x="6235" y="15803"/>
                      <a:pt x="8391" y="15552"/>
                    </a:cubicBezTo>
                    <a:cubicBezTo>
                      <a:pt x="10525" y="15301"/>
                      <a:pt x="12743" y="15113"/>
                      <a:pt x="14898" y="14778"/>
                    </a:cubicBezTo>
                    <a:cubicBezTo>
                      <a:pt x="14940" y="14778"/>
                      <a:pt x="15002" y="14757"/>
                      <a:pt x="15044" y="14694"/>
                    </a:cubicBezTo>
                    <a:cubicBezTo>
                      <a:pt x="15055" y="14696"/>
                      <a:pt x="15066" y="14697"/>
                      <a:pt x="15077" y="14697"/>
                    </a:cubicBezTo>
                    <a:cubicBezTo>
                      <a:pt x="15169" y="14697"/>
                      <a:pt x="15251" y="14620"/>
                      <a:pt x="15233" y="14527"/>
                    </a:cubicBezTo>
                    <a:cubicBezTo>
                      <a:pt x="15191" y="12120"/>
                      <a:pt x="14730" y="9714"/>
                      <a:pt x="14417" y="7350"/>
                    </a:cubicBezTo>
                    <a:cubicBezTo>
                      <a:pt x="14082" y="4985"/>
                      <a:pt x="13768" y="2579"/>
                      <a:pt x="13329" y="236"/>
                    </a:cubicBezTo>
                    <a:cubicBezTo>
                      <a:pt x="13308" y="173"/>
                      <a:pt x="13287" y="110"/>
                      <a:pt x="13224" y="89"/>
                    </a:cubicBezTo>
                    <a:cubicBezTo>
                      <a:pt x="13190" y="38"/>
                      <a:pt x="13127" y="0"/>
                      <a:pt x="130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9"/>
              <p:cNvSpPr/>
              <p:nvPr/>
            </p:nvSpPr>
            <p:spPr>
              <a:xfrm>
                <a:off x="6699095" y="4548547"/>
                <a:ext cx="427260" cy="582944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19894" extrusionOk="0">
                    <a:moveTo>
                      <a:pt x="3159" y="1"/>
                    </a:moveTo>
                    <a:cubicBezTo>
                      <a:pt x="2705" y="1"/>
                      <a:pt x="2253" y="29"/>
                      <a:pt x="1817" y="118"/>
                    </a:cubicBezTo>
                    <a:cubicBezTo>
                      <a:pt x="1733" y="118"/>
                      <a:pt x="1691" y="181"/>
                      <a:pt x="1712" y="265"/>
                    </a:cubicBezTo>
                    <a:cubicBezTo>
                      <a:pt x="1701" y="263"/>
                      <a:pt x="1690" y="261"/>
                      <a:pt x="1679" y="261"/>
                    </a:cubicBezTo>
                    <a:cubicBezTo>
                      <a:pt x="1587" y="261"/>
                      <a:pt x="1503" y="338"/>
                      <a:pt x="1503" y="432"/>
                    </a:cubicBezTo>
                    <a:cubicBezTo>
                      <a:pt x="1315" y="3445"/>
                      <a:pt x="1147" y="6437"/>
                      <a:pt x="896" y="9429"/>
                    </a:cubicBezTo>
                    <a:cubicBezTo>
                      <a:pt x="645" y="12442"/>
                      <a:pt x="226" y="15413"/>
                      <a:pt x="17" y="18405"/>
                    </a:cubicBezTo>
                    <a:cubicBezTo>
                      <a:pt x="0" y="18509"/>
                      <a:pt x="68" y="18584"/>
                      <a:pt x="162" y="18584"/>
                    </a:cubicBezTo>
                    <a:cubicBezTo>
                      <a:pt x="183" y="18584"/>
                      <a:pt x="204" y="18580"/>
                      <a:pt x="226" y="18573"/>
                    </a:cubicBezTo>
                    <a:cubicBezTo>
                      <a:pt x="540" y="18782"/>
                      <a:pt x="980" y="18740"/>
                      <a:pt x="1335" y="18782"/>
                    </a:cubicBezTo>
                    <a:lnTo>
                      <a:pt x="2884" y="18949"/>
                    </a:lnTo>
                    <a:lnTo>
                      <a:pt x="5980" y="19263"/>
                    </a:lnTo>
                    <a:cubicBezTo>
                      <a:pt x="8052" y="19452"/>
                      <a:pt x="10123" y="19661"/>
                      <a:pt x="12195" y="19870"/>
                    </a:cubicBezTo>
                    <a:cubicBezTo>
                      <a:pt x="12237" y="19870"/>
                      <a:pt x="12299" y="19870"/>
                      <a:pt x="12341" y="19828"/>
                    </a:cubicBezTo>
                    <a:cubicBezTo>
                      <a:pt x="12381" y="19868"/>
                      <a:pt x="12440" y="19894"/>
                      <a:pt x="12493" y="19894"/>
                    </a:cubicBezTo>
                    <a:cubicBezTo>
                      <a:pt x="12551" y="19894"/>
                      <a:pt x="12602" y="19863"/>
                      <a:pt x="12613" y="19786"/>
                    </a:cubicBezTo>
                    <a:cubicBezTo>
                      <a:pt x="13011" y="18322"/>
                      <a:pt x="13136" y="16773"/>
                      <a:pt x="13325" y="15288"/>
                    </a:cubicBezTo>
                    <a:cubicBezTo>
                      <a:pt x="13513" y="13740"/>
                      <a:pt x="13680" y="12191"/>
                      <a:pt x="13848" y="10622"/>
                    </a:cubicBezTo>
                    <a:cubicBezTo>
                      <a:pt x="14162" y="7525"/>
                      <a:pt x="14413" y="4408"/>
                      <a:pt x="14580" y="1290"/>
                    </a:cubicBezTo>
                    <a:cubicBezTo>
                      <a:pt x="14580" y="1153"/>
                      <a:pt x="14467" y="1043"/>
                      <a:pt x="14334" y="1043"/>
                    </a:cubicBezTo>
                    <a:cubicBezTo>
                      <a:pt x="14305" y="1043"/>
                      <a:pt x="14275" y="1049"/>
                      <a:pt x="14245" y="1060"/>
                    </a:cubicBezTo>
                    <a:cubicBezTo>
                      <a:pt x="13827" y="955"/>
                      <a:pt x="13387" y="871"/>
                      <a:pt x="12948" y="851"/>
                    </a:cubicBezTo>
                    <a:cubicBezTo>
                      <a:pt x="12404" y="767"/>
                      <a:pt x="11860" y="704"/>
                      <a:pt x="11295" y="620"/>
                    </a:cubicBezTo>
                    <a:cubicBezTo>
                      <a:pt x="10249" y="495"/>
                      <a:pt x="9161" y="390"/>
                      <a:pt x="8094" y="286"/>
                    </a:cubicBezTo>
                    <a:cubicBezTo>
                      <a:pt x="7027" y="202"/>
                      <a:pt x="6001" y="139"/>
                      <a:pt x="4976" y="76"/>
                    </a:cubicBezTo>
                    <a:cubicBezTo>
                      <a:pt x="4387" y="52"/>
                      <a:pt x="3771" y="1"/>
                      <a:pt x="3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9"/>
              <p:cNvSpPr/>
              <p:nvPr/>
            </p:nvSpPr>
            <p:spPr>
              <a:xfrm>
                <a:off x="7089535" y="4577293"/>
                <a:ext cx="396111" cy="566212"/>
              </a:xfrm>
              <a:custGeom>
                <a:avLst/>
                <a:gdLst/>
                <a:ahLst/>
                <a:cxnLst/>
                <a:rect l="l" t="t" r="r" b="b"/>
                <a:pathLst>
                  <a:path w="13518" h="19323" extrusionOk="0">
                    <a:moveTo>
                      <a:pt x="5420" y="0"/>
                    </a:moveTo>
                    <a:cubicBezTo>
                      <a:pt x="4897" y="0"/>
                      <a:pt x="4374" y="6"/>
                      <a:pt x="3851" y="16"/>
                    </a:cubicBezTo>
                    <a:cubicBezTo>
                      <a:pt x="3589" y="16"/>
                      <a:pt x="3325" y="13"/>
                      <a:pt x="3060" y="13"/>
                    </a:cubicBezTo>
                    <a:cubicBezTo>
                      <a:pt x="2264" y="13"/>
                      <a:pt x="1460" y="37"/>
                      <a:pt x="691" y="225"/>
                    </a:cubicBezTo>
                    <a:cubicBezTo>
                      <a:pt x="607" y="246"/>
                      <a:pt x="566" y="309"/>
                      <a:pt x="587" y="393"/>
                    </a:cubicBezTo>
                    <a:cubicBezTo>
                      <a:pt x="578" y="390"/>
                      <a:pt x="569" y="389"/>
                      <a:pt x="560" y="389"/>
                    </a:cubicBezTo>
                    <a:cubicBezTo>
                      <a:pt x="482" y="389"/>
                      <a:pt x="400" y="466"/>
                      <a:pt x="419" y="560"/>
                    </a:cubicBezTo>
                    <a:cubicBezTo>
                      <a:pt x="419" y="3573"/>
                      <a:pt x="419" y="6586"/>
                      <a:pt x="356" y="9578"/>
                    </a:cubicBezTo>
                    <a:cubicBezTo>
                      <a:pt x="273" y="12591"/>
                      <a:pt x="43" y="15604"/>
                      <a:pt x="1" y="18596"/>
                    </a:cubicBezTo>
                    <a:cubicBezTo>
                      <a:pt x="1" y="18700"/>
                      <a:pt x="86" y="18774"/>
                      <a:pt x="174" y="18774"/>
                    </a:cubicBezTo>
                    <a:cubicBezTo>
                      <a:pt x="193" y="18774"/>
                      <a:pt x="212" y="18771"/>
                      <a:pt x="231" y="18764"/>
                    </a:cubicBezTo>
                    <a:cubicBezTo>
                      <a:pt x="454" y="18875"/>
                      <a:pt x="714" y="18894"/>
                      <a:pt x="975" y="18894"/>
                    </a:cubicBezTo>
                    <a:cubicBezTo>
                      <a:pt x="1105" y="18894"/>
                      <a:pt x="1235" y="18889"/>
                      <a:pt x="1361" y="18889"/>
                    </a:cubicBezTo>
                    <a:lnTo>
                      <a:pt x="2909" y="18952"/>
                    </a:lnTo>
                    <a:cubicBezTo>
                      <a:pt x="3955" y="18994"/>
                      <a:pt x="4980" y="19036"/>
                      <a:pt x="6027" y="19077"/>
                    </a:cubicBezTo>
                    <a:cubicBezTo>
                      <a:pt x="8098" y="19161"/>
                      <a:pt x="10170" y="19245"/>
                      <a:pt x="12262" y="19308"/>
                    </a:cubicBezTo>
                    <a:cubicBezTo>
                      <a:pt x="12304" y="19308"/>
                      <a:pt x="12346" y="19308"/>
                      <a:pt x="12387" y="19266"/>
                    </a:cubicBezTo>
                    <a:cubicBezTo>
                      <a:pt x="12432" y="19302"/>
                      <a:pt x="12489" y="19322"/>
                      <a:pt x="12541" y="19322"/>
                    </a:cubicBezTo>
                    <a:cubicBezTo>
                      <a:pt x="12609" y="19322"/>
                      <a:pt x="12668" y="19286"/>
                      <a:pt x="12680" y="19203"/>
                    </a:cubicBezTo>
                    <a:cubicBezTo>
                      <a:pt x="12973" y="17717"/>
                      <a:pt x="12994" y="16169"/>
                      <a:pt x="13099" y="14663"/>
                    </a:cubicBezTo>
                    <a:cubicBezTo>
                      <a:pt x="13203" y="13114"/>
                      <a:pt x="13287" y="11545"/>
                      <a:pt x="13350" y="9997"/>
                    </a:cubicBezTo>
                    <a:cubicBezTo>
                      <a:pt x="13475" y="6879"/>
                      <a:pt x="13517" y="3761"/>
                      <a:pt x="13496" y="623"/>
                    </a:cubicBezTo>
                    <a:cubicBezTo>
                      <a:pt x="13496" y="489"/>
                      <a:pt x="13389" y="395"/>
                      <a:pt x="13261" y="395"/>
                    </a:cubicBezTo>
                    <a:cubicBezTo>
                      <a:pt x="13229" y="395"/>
                      <a:pt x="13195" y="401"/>
                      <a:pt x="13162" y="414"/>
                    </a:cubicBezTo>
                    <a:cubicBezTo>
                      <a:pt x="12743" y="330"/>
                      <a:pt x="12304" y="288"/>
                      <a:pt x="11864" y="267"/>
                    </a:cubicBezTo>
                    <a:cubicBezTo>
                      <a:pt x="11320" y="225"/>
                      <a:pt x="10755" y="204"/>
                      <a:pt x="10211" y="162"/>
                    </a:cubicBezTo>
                    <a:cubicBezTo>
                      <a:pt x="9144" y="100"/>
                      <a:pt x="8056" y="58"/>
                      <a:pt x="6989" y="16"/>
                    </a:cubicBezTo>
                    <a:cubicBezTo>
                      <a:pt x="6466" y="6"/>
                      <a:pt x="5943" y="0"/>
                      <a:pt x="5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59"/>
              <p:cNvSpPr/>
              <p:nvPr/>
            </p:nvSpPr>
            <p:spPr>
              <a:xfrm>
                <a:off x="4437741" y="4624355"/>
                <a:ext cx="420608" cy="450672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5380" extrusionOk="0">
                    <a:moveTo>
                      <a:pt x="13161" y="0"/>
                    </a:moveTo>
                    <a:cubicBezTo>
                      <a:pt x="10985" y="105"/>
                      <a:pt x="8830" y="251"/>
                      <a:pt x="6654" y="398"/>
                    </a:cubicBezTo>
                    <a:cubicBezTo>
                      <a:pt x="4870" y="504"/>
                      <a:pt x="3056" y="714"/>
                      <a:pt x="1249" y="714"/>
                    </a:cubicBezTo>
                    <a:cubicBezTo>
                      <a:pt x="916" y="714"/>
                      <a:pt x="583" y="707"/>
                      <a:pt x="251" y="691"/>
                    </a:cubicBezTo>
                    <a:cubicBezTo>
                      <a:pt x="63" y="691"/>
                      <a:pt x="0" y="963"/>
                      <a:pt x="105" y="1067"/>
                    </a:cubicBezTo>
                    <a:cubicBezTo>
                      <a:pt x="84" y="1088"/>
                      <a:pt x="84" y="1130"/>
                      <a:pt x="84" y="1172"/>
                    </a:cubicBezTo>
                    <a:cubicBezTo>
                      <a:pt x="251" y="3515"/>
                      <a:pt x="377" y="5859"/>
                      <a:pt x="439" y="8223"/>
                    </a:cubicBezTo>
                    <a:cubicBezTo>
                      <a:pt x="523" y="10525"/>
                      <a:pt x="439" y="12826"/>
                      <a:pt x="607" y="15107"/>
                    </a:cubicBezTo>
                    <a:cubicBezTo>
                      <a:pt x="586" y="15128"/>
                      <a:pt x="586" y="15170"/>
                      <a:pt x="607" y="15191"/>
                    </a:cubicBezTo>
                    <a:lnTo>
                      <a:pt x="607" y="15274"/>
                    </a:lnTo>
                    <a:cubicBezTo>
                      <a:pt x="607" y="15342"/>
                      <a:pt x="662" y="15380"/>
                      <a:pt x="713" y="15380"/>
                    </a:cubicBezTo>
                    <a:cubicBezTo>
                      <a:pt x="756" y="15380"/>
                      <a:pt x="795" y="15353"/>
                      <a:pt x="795" y="15295"/>
                    </a:cubicBezTo>
                    <a:cubicBezTo>
                      <a:pt x="1243" y="15317"/>
                      <a:pt x="1693" y="15326"/>
                      <a:pt x="2144" y="15326"/>
                    </a:cubicBezTo>
                    <a:cubicBezTo>
                      <a:pt x="3862" y="15326"/>
                      <a:pt x="5595" y="15194"/>
                      <a:pt x="7302" y="15128"/>
                    </a:cubicBezTo>
                    <a:cubicBezTo>
                      <a:pt x="9437" y="15065"/>
                      <a:pt x="11675" y="15044"/>
                      <a:pt x="13831" y="14898"/>
                    </a:cubicBezTo>
                    <a:cubicBezTo>
                      <a:pt x="13893" y="14898"/>
                      <a:pt x="13956" y="14856"/>
                      <a:pt x="13977" y="14814"/>
                    </a:cubicBezTo>
                    <a:cubicBezTo>
                      <a:pt x="13988" y="14816"/>
                      <a:pt x="13999" y="14817"/>
                      <a:pt x="14010" y="14817"/>
                    </a:cubicBezTo>
                    <a:cubicBezTo>
                      <a:pt x="14103" y="14817"/>
                      <a:pt x="14188" y="14740"/>
                      <a:pt x="14207" y="14647"/>
                    </a:cubicBezTo>
                    <a:cubicBezTo>
                      <a:pt x="14354" y="12241"/>
                      <a:pt x="14082" y="9813"/>
                      <a:pt x="13956" y="7428"/>
                    </a:cubicBezTo>
                    <a:cubicBezTo>
                      <a:pt x="13810" y="5022"/>
                      <a:pt x="13684" y="2616"/>
                      <a:pt x="13433" y="230"/>
                    </a:cubicBezTo>
                    <a:cubicBezTo>
                      <a:pt x="13391" y="105"/>
                      <a:pt x="13287" y="0"/>
                      <a:pt x="1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59"/>
              <p:cNvSpPr/>
              <p:nvPr/>
            </p:nvSpPr>
            <p:spPr>
              <a:xfrm>
                <a:off x="4814203" y="4628926"/>
                <a:ext cx="439010" cy="442702"/>
              </a:xfrm>
              <a:custGeom>
                <a:avLst/>
                <a:gdLst/>
                <a:ahLst/>
                <a:cxnLst/>
                <a:rect l="l" t="t" r="r" b="b"/>
                <a:pathLst>
                  <a:path w="14982" h="15108" extrusionOk="0">
                    <a:moveTo>
                      <a:pt x="4626" y="0"/>
                    </a:moveTo>
                    <a:cubicBezTo>
                      <a:pt x="3393" y="0"/>
                      <a:pt x="2157" y="37"/>
                      <a:pt x="921" y="116"/>
                    </a:cubicBezTo>
                    <a:cubicBezTo>
                      <a:pt x="816" y="116"/>
                      <a:pt x="732" y="200"/>
                      <a:pt x="753" y="305"/>
                    </a:cubicBezTo>
                    <a:cubicBezTo>
                      <a:pt x="691" y="325"/>
                      <a:pt x="670" y="388"/>
                      <a:pt x="670" y="451"/>
                    </a:cubicBezTo>
                    <a:cubicBezTo>
                      <a:pt x="691" y="2774"/>
                      <a:pt x="670" y="5096"/>
                      <a:pt x="565" y="7419"/>
                    </a:cubicBezTo>
                    <a:cubicBezTo>
                      <a:pt x="502" y="8528"/>
                      <a:pt x="440" y="9657"/>
                      <a:pt x="356" y="10787"/>
                    </a:cubicBezTo>
                    <a:cubicBezTo>
                      <a:pt x="251" y="11980"/>
                      <a:pt x="105" y="13152"/>
                      <a:pt x="84" y="14323"/>
                    </a:cubicBezTo>
                    <a:cubicBezTo>
                      <a:pt x="0" y="14428"/>
                      <a:pt x="63" y="14574"/>
                      <a:pt x="188" y="14595"/>
                    </a:cubicBezTo>
                    <a:cubicBezTo>
                      <a:pt x="1318" y="14742"/>
                      <a:pt x="2448" y="14805"/>
                      <a:pt x="3599" y="14826"/>
                    </a:cubicBezTo>
                    <a:cubicBezTo>
                      <a:pt x="4750" y="14867"/>
                      <a:pt x="5922" y="14909"/>
                      <a:pt x="7093" y="14951"/>
                    </a:cubicBezTo>
                    <a:cubicBezTo>
                      <a:pt x="8223" y="14993"/>
                      <a:pt x="9353" y="15014"/>
                      <a:pt x="10483" y="15056"/>
                    </a:cubicBezTo>
                    <a:lnTo>
                      <a:pt x="12136" y="15077"/>
                    </a:lnTo>
                    <a:cubicBezTo>
                      <a:pt x="12418" y="15098"/>
                      <a:pt x="12706" y="15108"/>
                      <a:pt x="12994" y="15108"/>
                    </a:cubicBezTo>
                    <a:cubicBezTo>
                      <a:pt x="13281" y="15108"/>
                      <a:pt x="13569" y="15098"/>
                      <a:pt x="13852" y="15077"/>
                    </a:cubicBezTo>
                    <a:cubicBezTo>
                      <a:pt x="13893" y="15077"/>
                      <a:pt x="13914" y="15077"/>
                      <a:pt x="13935" y="15056"/>
                    </a:cubicBezTo>
                    <a:cubicBezTo>
                      <a:pt x="14019" y="15035"/>
                      <a:pt x="14082" y="14972"/>
                      <a:pt x="14103" y="14888"/>
                    </a:cubicBezTo>
                    <a:cubicBezTo>
                      <a:pt x="14291" y="13758"/>
                      <a:pt x="14270" y="12566"/>
                      <a:pt x="14354" y="11394"/>
                    </a:cubicBezTo>
                    <a:cubicBezTo>
                      <a:pt x="14417" y="10243"/>
                      <a:pt x="14500" y="9072"/>
                      <a:pt x="14563" y="7900"/>
                    </a:cubicBezTo>
                    <a:cubicBezTo>
                      <a:pt x="14689" y="5577"/>
                      <a:pt x="14856" y="3255"/>
                      <a:pt x="14981" y="911"/>
                    </a:cubicBezTo>
                    <a:cubicBezTo>
                      <a:pt x="14981" y="769"/>
                      <a:pt x="14875" y="672"/>
                      <a:pt x="14741" y="672"/>
                    </a:cubicBezTo>
                    <a:cubicBezTo>
                      <a:pt x="14717" y="672"/>
                      <a:pt x="14693" y="675"/>
                      <a:pt x="14668" y="681"/>
                    </a:cubicBezTo>
                    <a:cubicBezTo>
                      <a:pt x="13538" y="493"/>
                      <a:pt x="12366" y="367"/>
                      <a:pt x="11215" y="305"/>
                    </a:cubicBezTo>
                    <a:cubicBezTo>
                      <a:pt x="10064" y="200"/>
                      <a:pt x="8914" y="116"/>
                      <a:pt x="7742" y="74"/>
                    </a:cubicBezTo>
                    <a:cubicBezTo>
                      <a:pt x="6707" y="26"/>
                      <a:pt x="5667" y="0"/>
                      <a:pt x="4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59"/>
              <p:cNvSpPr/>
              <p:nvPr/>
            </p:nvSpPr>
            <p:spPr>
              <a:xfrm>
                <a:off x="5207222" y="4603959"/>
                <a:ext cx="407744" cy="437311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14924" extrusionOk="0">
                    <a:moveTo>
                      <a:pt x="13341" y="0"/>
                    </a:moveTo>
                    <a:cubicBezTo>
                      <a:pt x="13330" y="0"/>
                      <a:pt x="13318" y="2"/>
                      <a:pt x="13308" y="6"/>
                    </a:cubicBezTo>
                    <a:cubicBezTo>
                      <a:pt x="11132" y="6"/>
                      <a:pt x="8955" y="69"/>
                      <a:pt x="6800" y="89"/>
                    </a:cubicBezTo>
                    <a:cubicBezTo>
                      <a:pt x="5452" y="116"/>
                      <a:pt x="4087" y="192"/>
                      <a:pt x="2731" y="192"/>
                    </a:cubicBezTo>
                    <a:cubicBezTo>
                      <a:pt x="1941" y="192"/>
                      <a:pt x="1155" y="166"/>
                      <a:pt x="377" y="89"/>
                    </a:cubicBezTo>
                    <a:cubicBezTo>
                      <a:pt x="370" y="89"/>
                      <a:pt x="363" y="88"/>
                      <a:pt x="357" y="88"/>
                    </a:cubicBezTo>
                    <a:cubicBezTo>
                      <a:pt x="184" y="88"/>
                      <a:pt x="130" y="345"/>
                      <a:pt x="230" y="466"/>
                    </a:cubicBezTo>
                    <a:cubicBezTo>
                      <a:pt x="209" y="487"/>
                      <a:pt x="188" y="529"/>
                      <a:pt x="188" y="571"/>
                    </a:cubicBezTo>
                    <a:cubicBezTo>
                      <a:pt x="251" y="2914"/>
                      <a:pt x="251" y="5258"/>
                      <a:pt x="230" y="7622"/>
                    </a:cubicBezTo>
                    <a:cubicBezTo>
                      <a:pt x="188" y="9903"/>
                      <a:pt x="0" y="12204"/>
                      <a:pt x="42" y="14506"/>
                    </a:cubicBezTo>
                    <a:cubicBezTo>
                      <a:pt x="42" y="14527"/>
                      <a:pt x="42" y="14548"/>
                      <a:pt x="42" y="14569"/>
                    </a:cubicBezTo>
                    <a:lnTo>
                      <a:pt x="42" y="14673"/>
                    </a:lnTo>
                    <a:cubicBezTo>
                      <a:pt x="42" y="14732"/>
                      <a:pt x="102" y="14772"/>
                      <a:pt x="159" y="14772"/>
                    </a:cubicBezTo>
                    <a:cubicBezTo>
                      <a:pt x="202" y="14772"/>
                      <a:pt x="242" y="14749"/>
                      <a:pt x="251" y="14694"/>
                    </a:cubicBezTo>
                    <a:cubicBezTo>
                      <a:pt x="1549" y="14821"/>
                      <a:pt x="2869" y="14840"/>
                      <a:pt x="4190" y="14840"/>
                    </a:cubicBezTo>
                    <a:cubicBezTo>
                      <a:pt x="4750" y="14840"/>
                      <a:pt x="5310" y="14837"/>
                      <a:pt x="5868" y="14837"/>
                    </a:cubicBezTo>
                    <a:cubicBezTo>
                      <a:pt x="6158" y="14837"/>
                      <a:pt x="6448" y="14838"/>
                      <a:pt x="6738" y="14841"/>
                    </a:cubicBezTo>
                    <a:cubicBezTo>
                      <a:pt x="8406" y="14857"/>
                      <a:pt x="10113" y="14923"/>
                      <a:pt x="11808" y="14923"/>
                    </a:cubicBezTo>
                    <a:cubicBezTo>
                      <a:pt x="12302" y="14923"/>
                      <a:pt x="12796" y="14918"/>
                      <a:pt x="13287" y="14903"/>
                    </a:cubicBezTo>
                    <a:cubicBezTo>
                      <a:pt x="13349" y="14903"/>
                      <a:pt x="13391" y="14882"/>
                      <a:pt x="13433" y="14820"/>
                    </a:cubicBezTo>
                    <a:cubicBezTo>
                      <a:pt x="13455" y="14828"/>
                      <a:pt x="13478" y="14833"/>
                      <a:pt x="13500" y="14833"/>
                    </a:cubicBezTo>
                    <a:cubicBezTo>
                      <a:pt x="13585" y="14833"/>
                      <a:pt x="13663" y="14773"/>
                      <a:pt x="13663" y="14673"/>
                    </a:cubicBezTo>
                    <a:cubicBezTo>
                      <a:pt x="13914" y="12288"/>
                      <a:pt x="13768" y="9840"/>
                      <a:pt x="13747" y="7455"/>
                    </a:cubicBezTo>
                    <a:cubicBezTo>
                      <a:pt x="13726" y="5069"/>
                      <a:pt x="13705" y="2642"/>
                      <a:pt x="13559" y="257"/>
                    </a:cubicBezTo>
                    <a:cubicBezTo>
                      <a:pt x="13559" y="194"/>
                      <a:pt x="13538" y="152"/>
                      <a:pt x="13496" y="110"/>
                    </a:cubicBezTo>
                    <a:cubicBezTo>
                      <a:pt x="13461" y="41"/>
                      <a:pt x="13398" y="0"/>
                      <a:pt x="133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59"/>
              <p:cNvSpPr/>
              <p:nvPr/>
            </p:nvSpPr>
            <p:spPr>
              <a:xfrm>
                <a:off x="5960763" y="4556048"/>
                <a:ext cx="389342" cy="558828"/>
              </a:xfrm>
              <a:custGeom>
                <a:avLst/>
                <a:gdLst/>
                <a:ahLst/>
                <a:cxnLst/>
                <a:rect l="l" t="t" r="r" b="b"/>
                <a:pathLst>
                  <a:path w="13287" h="19071" extrusionOk="0">
                    <a:moveTo>
                      <a:pt x="7508" y="0"/>
                    </a:moveTo>
                    <a:cubicBezTo>
                      <a:pt x="7195" y="0"/>
                      <a:pt x="6883" y="3"/>
                      <a:pt x="6570" y="9"/>
                    </a:cubicBezTo>
                    <a:cubicBezTo>
                      <a:pt x="5524" y="9"/>
                      <a:pt x="4478" y="51"/>
                      <a:pt x="3432" y="92"/>
                    </a:cubicBezTo>
                    <a:cubicBezTo>
                      <a:pt x="2386" y="155"/>
                      <a:pt x="1298" y="134"/>
                      <a:pt x="272" y="427"/>
                    </a:cubicBezTo>
                    <a:cubicBezTo>
                      <a:pt x="210" y="448"/>
                      <a:pt x="168" y="511"/>
                      <a:pt x="189" y="595"/>
                    </a:cubicBezTo>
                    <a:cubicBezTo>
                      <a:pt x="84" y="595"/>
                      <a:pt x="0" y="678"/>
                      <a:pt x="21" y="783"/>
                    </a:cubicBezTo>
                    <a:cubicBezTo>
                      <a:pt x="105" y="3775"/>
                      <a:pt x="230" y="6788"/>
                      <a:pt x="272" y="9801"/>
                    </a:cubicBezTo>
                    <a:cubicBezTo>
                      <a:pt x="314" y="12793"/>
                      <a:pt x="189" y="15806"/>
                      <a:pt x="251" y="18819"/>
                    </a:cubicBezTo>
                    <a:cubicBezTo>
                      <a:pt x="251" y="18905"/>
                      <a:pt x="336" y="18977"/>
                      <a:pt x="424" y="18977"/>
                    </a:cubicBezTo>
                    <a:cubicBezTo>
                      <a:pt x="443" y="18977"/>
                      <a:pt x="463" y="18973"/>
                      <a:pt x="482" y="18965"/>
                    </a:cubicBezTo>
                    <a:cubicBezTo>
                      <a:pt x="649" y="19049"/>
                      <a:pt x="842" y="19070"/>
                      <a:pt x="1039" y="19070"/>
                    </a:cubicBezTo>
                    <a:cubicBezTo>
                      <a:pt x="1235" y="19070"/>
                      <a:pt x="1434" y="19049"/>
                      <a:pt x="1611" y="19049"/>
                    </a:cubicBezTo>
                    <a:lnTo>
                      <a:pt x="12534" y="19049"/>
                    </a:lnTo>
                    <a:cubicBezTo>
                      <a:pt x="12575" y="19049"/>
                      <a:pt x="12617" y="19049"/>
                      <a:pt x="12659" y="19007"/>
                    </a:cubicBezTo>
                    <a:cubicBezTo>
                      <a:pt x="12699" y="19040"/>
                      <a:pt x="12749" y="19056"/>
                      <a:pt x="12796" y="19056"/>
                    </a:cubicBezTo>
                    <a:cubicBezTo>
                      <a:pt x="12871" y="19056"/>
                      <a:pt x="12939" y="19014"/>
                      <a:pt x="12952" y="18924"/>
                    </a:cubicBezTo>
                    <a:cubicBezTo>
                      <a:pt x="13182" y="17438"/>
                      <a:pt x="13161" y="15890"/>
                      <a:pt x="13203" y="14383"/>
                    </a:cubicBezTo>
                    <a:cubicBezTo>
                      <a:pt x="13245" y="12835"/>
                      <a:pt x="13287" y="11266"/>
                      <a:pt x="13287" y="9696"/>
                    </a:cubicBezTo>
                    <a:cubicBezTo>
                      <a:pt x="13287" y="6600"/>
                      <a:pt x="13224" y="3482"/>
                      <a:pt x="13098" y="364"/>
                    </a:cubicBezTo>
                    <a:cubicBezTo>
                      <a:pt x="13082" y="230"/>
                      <a:pt x="12971" y="137"/>
                      <a:pt x="12853" y="137"/>
                    </a:cubicBezTo>
                    <a:cubicBezTo>
                      <a:pt x="12823" y="137"/>
                      <a:pt x="12793" y="143"/>
                      <a:pt x="12764" y="155"/>
                    </a:cubicBezTo>
                    <a:cubicBezTo>
                      <a:pt x="12324" y="92"/>
                      <a:pt x="11885" y="71"/>
                      <a:pt x="11446" y="71"/>
                    </a:cubicBezTo>
                    <a:cubicBezTo>
                      <a:pt x="10881" y="51"/>
                      <a:pt x="10337" y="30"/>
                      <a:pt x="9772" y="30"/>
                    </a:cubicBezTo>
                    <a:cubicBezTo>
                      <a:pt x="9017" y="15"/>
                      <a:pt x="8263" y="0"/>
                      <a:pt x="75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59"/>
              <p:cNvSpPr/>
              <p:nvPr/>
            </p:nvSpPr>
            <p:spPr>
              <a:xfrm>
                <a:off x="6313929" y="4630479"/>
                <a:ext cx="448826" cy="462306"/>
              </a:xfrm>
              <a:custGeom>
                <a:avLst/>
                <a:gdLst/>
                <a:ahLst/>
                <a:cxnLst/>
                <a:rect l="l" t="t" r="r" b="b"/>
                <a:pathLst>
                  <a:path w="15317" h="15777" extrusionOk="0">
                    <a:moveTo>
                      <a:pt x="14036" y="1"/>
                    </a:moveTo>
                    <a:cubicBezTo>
                      <a:pt x="14002" y="1"/>
                      <a:pt x="13968" y="7"/>
                      <a:pt x="13935" y="21"/>
                    </a:cubicBezTo>
                    <a:cubicBezTo>
                      <a:pt x="13681" y="8"/>
                      <a:pt x="13425" y="2"/>
                      <a:pt x="13169" y="2"/>
                    </a:cubicBezTo>
                    <a:cubicBezTo>
                      <a:pt x="12267" y="2"/>
                      <a:pt x="11358" y="72"/>
                      <a:pt x="10462" y="105"/>
                    </a:cubicBezTo>
                    <a:cubicBezTo>
                      <a:pt x="9311" y="168"/>
                      <a:pt x="8161" y="252"/>
                      <a:pt x="6989" y="377"/>
                    </a:cubicBezTo>
                    <a:cubicBezTo>
                      <a:pt x="4708" y="565"/>
                      <a:pt x="2448" y="879"/>
                      <a:pt x="210" y="1319"/>
                    </a:cubicBezTo>
                    <a:cubicBezTo>
                      <a:pt x="105" y="1340"/>
                      <a:pt x="42" y="1423"/>
                      <a:pt x="63" y="1528"/>
                    </a:cubicBezTo>
                    <a:cubicBezTo>
                      <a:pt x="21" y="1570"/>
                      <a:pt x="0" y="1633"/>
                      <a:pt x="21" y="1695"/>
                    </a:cubicBezTo>
                    <a:cubicBezTo>
                      <a:pt x="356" y="3997"/>
                      <a:pt x="628" y="6298"/>
                      <a:pt x="837" y="8600"/>
                    </a:cubicBezTo>
                    <a:cubicBezTo>
                      <a:pt x="942" y="9730"/>
                      <a:pt x="1026" y="10860"/>
                      <a:pt x="1109" y="11990"/>
                    </a:cubicBezTo>
                    <a:cubicBezTo>
                      <a:pt x="1172" y="13161"/>
                      <a:pt x="1193" y="14354"/>
                      <a:pt x="1318" y="15526"/>
                    </a:cubicBezTo>
                    <a:cubicBezTo>
                      <a:pt x="1256" y="15630"/>
                      <a:pt x="1339" y="15777"/>
                      <a:pt x="1465" y="15777"/>
                    </a:cubicBezTo>
                    <a:cubicBezTo>
                      <a:pt x="2595" y="15756"/>
                      <a:pt x="3746" y="15693"/>
                      <a:pt x="4875" y="15547"/>
                    </a:cubicBezTo>
                    <a:cubicBezTo>
                      <a:pt x="6026" y="15442"/>
                      <a:pt x="7198" y="15317"/>
                      <a:pt x="8349" y="15191"/>
                    </a:cubicBezTo>
                    <a:cubicBezTo>
                      <a:pt x="9479" y="15086"/>
                      <a:pt x="10609" y="14961"/>
                      <a:pt x="11738" y="14835"/>
                    </a:cubicBezTo>
                    <a:cubicBezTo>
                      <a:pt x="12282" y="14773"/>
                      <a:pt x="12826" y="14710"/>
                      <a:pt x="13370" y="14647"/>
                    </a:cubicBezTo>
                    <a:cubicBezTo>
                      <a:pt x="13935" y="14605"/>
                      <a:pt x="14500" y="14521"/>
                      <a:pt x="15065" y="14417"/>
                    </a:cubicBezTo>
                    <a:cubicBezTo>
                      <a:pt x="15107" y="14396"/>
                      <a:pt x="15128" y="14396"/>
                      <a:pt x="15149" y="14354"/>
                    </a:cubicBezTo>
                    <a:cubicBezTo>
                      <a:pt x="15233" y="14354"/>
                      <a:pt x="15295" y="14270"/>
                      <a:pt x="15295" y="14187"/>
                    </a:cubicBezTo>
                    <a:cubicBezTo>
                      <a:pt x="15316" y="13036"/>
                      <a:pt x="15149" y="11843"/>
                      <a:pt x="15065" y="10692"/>
                    </a:cubicBezTo>
                    <a:cubicBezTo>
                      <a:pt x="14982" y="9521"/>
                      <a:pt x="14898" y="8370"/>
                      <a:pt x="14814" y="7198"/>
                    </a:cubicBezTo>
                    <a:cubicBezTo>
                      <a:pt x="14626" y="4876"/>
                      <a:pt x="14479" y="2532"/>
                      <a:pt x="14270" y="210"/>
                    </a:cubicBezTo>
                    <a:cubicBezTo>
                      <a:pt x="14254" y="80"/>
                      <a:pt x="14150" y="1"/>
                      <a:pt x="140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59"/>
              <p:cNvSpPr/>
              <p:nvPr/>
            </p:nvSpPr>
            <p:spPr>
              <a:xfrm>
                <a:off x="7455595" y="4645805"/>
                <a:ext cx="407744" cy="437516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14931" extrusionOk="0">
                    <a:moveTo>
                      <a:pt x="13287" y="1"/>
                    </a:moveTo>
                    <a:cubicBezTo>
                      <a:pt x="11131" y="1"/>
                      <a:pt x="8955" y="84"/>
                      <a:pt x="6800" y="105"/>
                    </a:cubicBezTo>
                    <a:cubicBezTo>
                      <a:pt x="5414" y="119"/>
                      <a:pt x="4010" y="203"/>
                      <a:pt x="2617" y="203"/>
                    </a:cubicBezTo>
                    <a:cubicBezTo>
                      <a:pt x="1865" y="203"/>
                      <a:pt x="1117" y="178"/>
                      <a:pt x="377" y="105"/>
                    </a:cubicBezTo>
                    <a:cubicBezTo>
                      <a:pt x="370" y="104"/>
                      <a:pt x="363" y="104"/>
                      <a:pt x="356" y="104"/>
                    </a:cubicBezTo>
                    <a:cubicBezTo>
                      <a:pt x="184" y="104"/>
                      <a:pt x="129" y="360"/>
                      <a:pt x="209" y="461"/>
                    </a:cubicBezTo>
                    <a:cubicBezTo>
                      <a:pt x="188" y="503"/>
                      <a:pt x="188" y="524"/>
                      <a:pt x="188" y="565"/>
                    </a:cubicBezTo>
                    <a:cubicBezTo>
                      <a:pt x="251" y="2930"/>
                      <a:pt x="251" y="5273"/>
                      <a:pt x="209" y="7638"/>
                    </a:cubicBezTo>
                    <a:cubicBezTo>
                      <a:pt x="188" y="9918"/>
                      <a:pt x="0" y="12220"/>
                      <a:pt x="42" y="14501"/>
                    </a:cubicBezTo>
                    <a:cubicBezTo>
                      <a:pt x="42" y="14542"/>
                      <a:pt x="42" y="14563"/>
                      <a:pt x="42" y="14584"/>
                    </a:cubicBezTo>
                    <a:lnTo>
                      <a:pt x="42" y="14689"/>
                    </a:lnTo>
                    <a:cubicBezTo>
                      <a:pt x="42" y="14748"/>
                      <a:pt x="102" y="14787"/>
                      <a:pt x="158" y="14787"/>
                    </a:cubicBezTo>
                    <a:cubicBezTo>
                      <a:pt x="201" y="14787"/>
                      <a:pt x="242" y="14764"/>
                      <a:pt x="251" y="14710"/>
                    </a:cubicBezTo>
                    <a:cubicBezTo>
                      <a:pt x="1489" y="14831"/>
                      <a:pt x="2749" y="14847"/>
                      <a:pt x="4009" y="14847"/>
                    </a:cubicBezTo>
                    <a:cubicBezTo>
                      <a:pt x="4450" y="14847"/>
                      <a:pt x="4892" y="14845"/>
                      <a:pt x="5333" y="14845"/>
                    </a:cubicBezTo>
                    <a:cubicBezTo>
                      <a:pt x="5802" y="14845"/>
                      <a:pt x="6271" y="14847"/>
                      <a:pt x="6737" y="14856"/>
                    </a:cubicBezTo>
                    <a:cubicBezTo>
                      <a:pt x="8472" y="14873"/>
                      <a:pt x="10247" y="14931"/>
                      <a:pt x="12008" y="14931"/>
                    </a:cubicBezTo>
                    <a:cubicBezTo>
                      <a:pt x="12435" y="14931"/>
                      <a:pt x="12862" y="14927"/>
                      <a:pt x="13287" y="14919"/>
                    </a:cubicBezTo>
                    <a:cubicBezTo>
                      <a:pt x="13349" y="14919"/>
                      <a:pt x="13391" y="14877"/>
                      <a:pt x="13433" y="14835"/>
                    </a:cubicBezTo>
                    <a:cubicBezTo>
                      <a:pt x="13452" y="14843"/>
                      <a:pt x="13471" y="14846"/>
                      <a:pt x="13489" y="14846"/>
                    </a:cubicBezTo>
                    <a:cubicBezTo>
                      <a:pt x="13573" y="14846"/>
                      <a:pt x="13646" y="14775"/>
                      <a:pt x="13663" y="14689"/>
                    </a:cubicBezTo>
                    <a:cubicBezTo>
                      <a:pt x="13914" y="12304"/>
                      <a:pt x="13768" y="9856"/>
                      <a:pt x="13747" y="7470"/>
                    </a:cubicBezTo>
                    <a:cubicBezTo>
                      <a:pt x="13726" y="5085"/>
                      <a:pt x="13705" y="2658"/>
                      <a:pt x="13559" y="273"/>
                    </a:cubicBezTo>
                    <a:cubicBezTo>
                      <a:pt x="13559" y="210"/>
                      <a:pt x="13538" y="147"/>
                      <a:pt x="13496" y="126"/>
                    </a:cubicBezTo>
                    <a:cubicBezTo>
                      <a:pt x="13454" y="42"/>
                      <a:pt x="13370" y="1"/>
                      <a:pt x="132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59"/>
              <p:cNvSpPr/>
              <p:nvPr/>
            </p:nvSpPr>
            <p:spPr>
              <a:xfrm>
                <a:off x="5095019" y="4174311"/>
                <a:ext cx="472737" cy="504911"/>
              </a:xfrm>
              <a:custGeom>
                <a:avLst/>
                <a:gdLst/>
                <a:ahLst/>
                <a:cxnLst/>
                <a:rect l="l" t="t" r="r" b="b"/>
                <a:pathLst>
                  <a:path w="16133" h="17231" extrusionOk="0">
                    <a:moveTo>
                      <a:pt x="13789" y="0"/>
                    </a:moveTo>
                    <a:cubicBezTo>
                      <a:pt x="11508" y="293"/>
                      <a:pt x="9248" y="649"/>
                      <a:pt x="6989" y="963"/>
                    </a:cubicBezTo>
                    <a:cubicBezTo>
                      <a:pt x="4750" y="1277"/>
                      <a:pt x="2511" y="1758"/>
                      <a:pt x="251" y="1821"/>
                    </a:cubicBezTo>
                    <a:cubicBezTo>
                      <a:pt x="63" y="1821"/>
                      <a:pt x="0" y="2114"/>
                      <a:pt x="147" y="2218"/>
                    </a:cubicBezTo>
                    <a:cubicBezTo>
                      <a:pt x="126" y="2260"/>
                      <a:pt x="126" y="2302"/>
                      <a:pt x="126" y="2323"/>
                    </a:cubicBezTo>
                    <a:cubicBezTo>
                      <a:pt x="481" y="4792"/>
                      <a:pt x="816" y="7261"/>
                      <a:pt x="1088" y="9730"/>
                    </a:cubicBezTo>
                    <a:cubicBezTo>
                      <a:pt x="1360" y="12136"/>
                      <a:pt x="1465" y="14563"/>
                      <a:pt x="1821" y="16969"/>
                    </a:cubicBezTo>
                    <a:cubicBezTo>
                      <a:pt x="1821" y="16990"/>
                      <a:pt x="1821" y="17011"/>
                      <a:pt x="1821" y="17032"/>
                    </a:cubicBezTo>
                    <a:lnTo>
                      <a:pt x="1841" y="17137"/>
                    </a:lnTo>
                    <a:cubicBezTo>
                      <a:pt x="1852" y="17200"/>
                      <a:pt x="1904" y="17231"/>
                      <a:pt x="1954" y="17231"/>
                    </a:cubicBezTo>
                    <a:cubicBezTo>
                      <a:pt x="2004" y="17231"/>
                      <a:pt x="2051" y="17200"/>
                      <a:pt x="2051" y="17137"/>
                    </a:cubicBezTo>
                    <a:cubicBezTo>
                      <a:pt x="4331" y="17074"/>
                      <a:pt x="6612" y="16676"/>
                      <a:pt x="8872" y="16425"/>
                    </a:cubicBezTo>
                    <a:cubicBezTo>
                      <a:pt x="11132" y="16153"/>
                      <a:pt x="13475" y="15965"/>
                      <a:pt x="15756" y="15630"/>
                    </a:cubicBezTo>
                    <a:cubicBezTo>
                      <a:pt x="15818" y="15609"/>
                      <a:pt x="15881" y="15588"/>
                      <a:pt x="15902" y="15526"/>
                    </a:cubicBezTo>
                    <a:cubicBezTo>
                      <a:pt x="15915" y="15528"/>
                      <a:pt x="15928" y="15529"/>
                      <a:pt x="15940" y="15529"/>
                    </a:cubicBezTo>
                    <a:cubicBezTo>
                      <a:pt x="16048" y="15529"/>
                      <a:pt x="16132" y="15450"/>
                      <a:pt x="16132" y="15337"/>
                    </a:cubicBezTo>
                    <a:cubicBezTo>
                      <a:pt x="16069" y="12806"/>
                      <a:pt x="15588" y="10274"/>
                      <a:pt x="15233" y="7763"/>
                    </a:cubicBezTo>
                    <a:cubicBezTo>
                      <a:pt x="14898" y="5252"/>
                      <a:pt x="14563" y="2720"/>
                      <a:pt x="14082" y="230"/>
                    </a:cubicBezTo>
                    <a:cubicBezTo>
                      <a:pt x="14040" y="105"/>
                      <a:pt x="13914" y="0"/>
                      <a:pt x="137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59"/>
              <p:cNvSpPr/>
              <p:nvPr/>
            </p:nvSpPr>
            <p:spPr>
              <a:xfrm>
                <a:off x="5522968" y="4091265"/>
                <a:ext cx="410821" cy="590650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20157" extrusionOk="0">
                    <a:moveTo>
                      <a:pt x="7919" y="1"/>
                    </a:moveTo>
                    <a:cubicBezTo>
                      <a:pt x="7588" y="1"/>
                      <a:pt x="7257" y="3"/>
                      <a:pt x="6927" y="10"/>
                    </a:cubicBezTo>
                    <a:cubicBezTo>
                      <a:pt x="5818" y="10"/>
                      <a:pt x="4709" y="51"/>
                      <a:pt x="3621" y="93"/>
                    </a:cubicBezTo>
                    <a:cubicBezTo>
                      <a:pt x="2512" y="156"/>
                      <a:pt x="1340" y="135"/>
                      <a:pt x="273" y="449"/>
                    </a:cubicBezTo>
                    <a:cubicBezTo>
                      <a:pt x="210" y="470"/>
                      <a:pt x="168" y="554"/>
                      <a:pt x="189" y="616"/>
                    </a:cubicBezTo>
                    <a:cubicBezTo>
                      <a:pt x="85" y="616"/>
                      <a:pt x="1" y="721"/>
                      <a:pt x="1" y="826"/>
                    </a:cubicBezTo>
                    <a:cubicBezTo>
                      <a:pt x="105" y="4006"/>
                      <a:pt x="231" y="7165"/>
                      <a:pt x="252" y="10346"/>
                    </a:cubicBezTo>
                    <a:cubicBezTo>
                      <a:pt x="294" y="13526"/>
                      <a:pt x="189" y="16707"/>
                      <a:pt x="273" y="19887"/>
                    </a:cubicBezTo>
                    <a:cubicBezTo>
                      <a:pt x="257" y="19983"/>
                      <a:pt x="339" y="20055"/>
                      <a:pt x="425" y="20055"/>
                    </a:cubicBezTo>
                    <a:cubicBezTo>
                      <a:pt x="452" y="20055"/>
                      <a:pt x="479" y="20048"/>
                      <a:pt x="503" y="20034"/>
                    </a:cubicBezTo>
                    <a:cubicBezTo>
                      <a:pt x="691" y="20133"/>
                      <a:pt x="909" y="20157"/>
                      <a:pt x="1128" y="20157"/>
                    </a:cubicBezTo>
                    <a:cubicBezTo>
                      <a:pt x="1323" y="20157"/>
                      <a:pt x="1518" y="20138"/>
                      <a:pt x="1696" y="20138"/>
                    </a:cubicBezTo>
                    <a:lnTo>
                      <a:pt x="13225" y="20138"/>
                    </a:lnTo>
                    <a:cubicBezTo>
                      <a:pt x="13266" y="20138"/>
                      <a:pt x="13329" y="20117"/>
                      <a:pt x="13371" y="20096"/>
                    </a:cubicBezTo>
                    <a:cubicBezTo>
                      <a:pt x="13411" y="20129"/>
                      <a:pt x="13461" y="20145"/>
                      <a:pt x="13508" y="20145"/>
                    </a:cubicBezTo>
                    <a:cubicBezTo>
                      <a:pt x="13583" y="20145"/>
                      <a:pt x="13651" y="20103"/>
                      <a:pt x="13664" y="20013"/>
                    </a:cubicBezTo>
                    <a:cubicBezTo>
                      <a:pt x="13936" y="18443"/>
                      <a:pt x="13894" y="16790"/>
                      <a:pt x="13936" y="15200"/>
                    </a:cubicBezTo>
                    <a:cubicBezTo>
                      <a:pt x="13978" y="13547"/>
                      <a:pt x="13999" y="11915"/>
                      <a:pt x="14020" y="10262"/>
                    </a:cubicBezTo>
                    <a:cubicBezTo>
                      <a:pt x="14020" y="6977"/>
                      <a:pt x="13957" y="3692"/>
                      <a:pt x="13810" y="407"/>
                    </a:cubicBezTo>
                    <a:cubicBezTo>
                      <a:pt x="13810" y="256"/>
                      <a:pt x="13689" y="159"/>
                      <a:pt x="13555" y="159"/>
                    </a:cubicBezTo>
                    <a:cubicBezTo>
                      <a:pt x="13522" y="159"/>
                      <a:pt x="13488" y="165"/>
                      <a:pt x="13455" y="177"/>
                    </a:cubicBezTo>
                    <a:cubicBezTo>
                      <a:pt x="13076" y="125"/>
                      <a:pt x="12697" y="88"/>
                      <a:pt x="12318" y="88"/>
                    </a:cubicBezTo>
                    <a:cubicBezTo>
                      <a:pt x="12237" y="88"/>
                      <a:pt x="12155" y="90"/>
                      <a:pt x="12074" y="93"/>
                    </a:cubicBezTo>
                    <a:cubicBezTo>
                      <a:pt x="11488" y="51"/>
                      <a:pt x="10902" y="51"/>
                      <a:pt x="10316" y="31"/>
                    </a:cubicBezTo>
                    <a:cubicBezTo>
                      <a:pt x="9517" y="16"/>
                      <a:pt x="8718" y="1"/>
                      <a:pt x="79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59"/>
              <p:cNvSpPr/>
              <p:nvPr/>
            </p:nvSpPr>
            <p:spPr>
              <a:xfrm>
                <a:off x="5890874" y="4153770"/>
                <a:ext cx="449940" cy="461544"/>
              </a:xfrm>
              <a:custGeom>
                <a:avLst/>
                <a:gdLst/>
                <a:ahLst/>
                <a:cxnLst/>
                <a:rect l="l" t="t" r="r" b="b"/>
                <a:pathLst>
                  <a:path w="15355" h="15751" extrusionOk="0">
                    <a:moveTo>
                      <a:pt x="6513" y="0"/>
                    </a:moveTo>
                    <a:cubicBezTo>
                      <a:pt x="4502" y="0"/>
                      <a:pt x="2492" y="91"/>
                      <a:pt x="481" y="283"/>
                    </a:cubicBezTo>
                    <a:cubicBezTo>
                      <a:pt x="377" y="283"/>
                      <a:pt x="314" y="387"/>
                      <a:pt x="314" y="492"/>
                    </a:cubicBezTo>
                    <a:cubicBezTo>
                      <a:pt x="272" y="534"/>
                      <a:pt x="230" y="597"/>
                      <a:pt x="251" y="659"/>
                    </a:cubicBezTo>
                    <a:cubicBezTo>
                      <a:pt x="335" y="3108"/>
                      <a:pt x="398" y="5556"/>
                      <a:pt x="356" y="8004"/>
                    </a:cubicBezTo>
                    <a:cubicBezTo>
                      <a:pt x="335" y="9196"/>
                      <a:pt x="293" y="10389"/>
                      <a:pt x="251" y="11582"/>
                    </a:cubicBezTo>
                    <a:cubicBezTo>
                      <a:pt x="188" y="12837"/>
                      <a:pt x="84" y="14071"/>
                      <a:pt x="84" y="15327"/>
                    </a:cubicBezTo>
                    <a:cubicBezTo>
                      <a:pt x="0" y="15432"/>
                      <a:pt x="63" y="15599"/>
                      <a:pt x="209" y="15599"/>
                    </a:cubicBezTo>
                    <a:cubicBezTo>
                      <a:pt x="1208" y="15704"/>
                      <a:pt x="2207" y="15751"/>
                      <a:pt x="3219" y="15751"/>
                    </a:cubicBezTo>
                    <a:cubicBezTo>
                      <a:pt x="3415" y="15751"/>
                      <a:pt x="3611" y="15749"/>
                      <a:pt x="3808" y="15745"/>
                    </a:cubicBezTo>
                    <a:lnTo>
                      <a:pt x="11090" y="15745"/>
                    </a:lnTo>
                    <a:cubicBezTo>
                      <a:pt x="11675" y="15745"/>
                      <a:pt x="12261" y="15745"/>
                      <a:pt x="12847" y="15724"/>
                    </a:cubicBezTo>
                    <a:cubicBezTo>
                      <a:pt x="12994" y="15730"/>
                      <a:pt x="13141" y="15732"/>
                      <a:pt x="13290" y="15732"/>
                    </a:cubicBezTo>
                    <a:cubicBezTo>
                      <a:pt x="13736" y="15732"/>
                      <a:pt x="14191" y="15709"/>
                      <a:pt x="14647" y="15662"/>
                    </a:cubicBezTo>
                    <a:cubicBezTo>
                      <a:pt x="14688" y="15662"/>
                      <a:pt x="14709" y="15641"/>
                      <a:pt x="14751" y="15641"/>
                    </a:cubicBezTo>
                    <a:cubicBezTo>
                      <a:pt x="14835" y="15620"/>
                      <a:pt x="14898" y="15557"/>
                      <a:pt x="14898" y="15452"/>
                    </a:cubicBezTo>
                    <a:cubicBezTo>
                      <a:pt x="15065" y="14239"/>
                      <a:pt x="15002" y="12983"/>
                      <a:pt x="15044" y="11749"/>
                    </a:cubicBezTo>
                    <a:cubicBezTo>
                      <a:pt x="15086" y="10535"/>
                      <a:pt x="15107" y="9301"/>
                      <a:pt x="15149" y="8066"/>
                    </a:cubicBezTo>
                    <a:cubicBezTo>
                      <a:pt x="15211" y="5597"/>
                      <a:pt x="15316" y="3128"/>
                      <a:pt x="15337" y="659"/>
                    </a:cubicBezTo>
                    <a:cubicBezTo>
                      <a:pt x="15354" y="522"/>
                      <a:pt x="15244" y="413"/>
                      <a:pt x="15112" y="413"/>
                    </a:cubicBezTo>
                    <a:cubicBezTo>
                      <a:pt x="15083" y="413"/>
                      <a:pt x="15053" y="418"/>
                      <a:pt x="15023" y="429"/>
                    </a:cubicBezTo>
                    <a:cubicBezTo>
                      <a:pt x="13810" y="262"/>
                      <a:pt x="12596" y="157"/>
                      <a:pt x="11362" y="136"/>
                    </a:cubicBezTo>
                    <a:cubicBezTo>
                      <a:pt x="10148" y="74"/>
                      <a:pt x="8913" y="32"/>
                      <a:pt x="7700" y="11"/>
                    </a:cubicBezTo>
                    <a:cubicBezTo>
                      <a:pt x="7304" y="4"/>
                      <a:pt x="6909" y="0"/>
                      <a:pt x="6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59"/>
              <p:cNvSpPr/>
              <p:nvPr/>
            </p:nvSpPr>
            <p:spPr>
              <a:xfrm>
                <a:off x="6281431" y="4206194"/>
                <a:ext cx="477631" cy="492341"/>
              </a:xfrm>
              <a:custGeom>
                <a:avLst/>
                <a:gdLst/>
                <a:ahLst/>
                <a:cxnLst/>
                <a:rect l="l" t="t" r="r" b="b"/>
                <a:pathLst>
                  <a:path w="16300" h="16802" extrusionOk="0">
                    <a:moveTo>
                      <a:pt x="14789" y="0"/>
                    </a:moveTo>
                    <a:cubicBezTo>
                      <a:pt x="14756" y="0"/>
                      <a:pt x="14722" y="7"/>
                      <a:pt x="14689" y="21"/>
                    </a:cubicBezTo>
                    <a:cubicBezTo>
                      <a:pt x="14486" y="18"/>
                      <a:pt x="14284" y="16"/>
                      <a:pt x="14080" y="16"/>
                    </a:cubicBezTo>
                    <a:cubicBezTo>
                      <a:pt x="13064" y="16"/>
                      <a:pt x="12038" y="60"/>
                      <a:pt x="11027" y="147"/>
                    </a:cubicBezTo>
                    <a:cubicBezTo>
                      <a:pt x="9814" y="230"/>
                      <a:pt x="8579" y="314"/>
                      <a:pt x="7365" y="440"/>
                    </a:cubicBezTo>
                    <a:cubicBezTo>
                      <a:pt x="4959" y="691"/>
                      <a:pt x="2574" y="1046"/>
                      <a:pt x="210" y="1549"/>
                    </a:cubicBezTo>
                    <a:cubicBezTo>
                      <a:pt x="105" y="1570"/>
                      <a:pt x="42" y="1653"/>
                      <a:pt x="63" y="1758"/>
                    </a:cubicBezTo>
                    <a:cubicBezTo>
                      <a:pt x="21" y="1821"/>
                      <a:pt x="0" y="1883"/>
                      <a:pt x="21" y="1946"/>
                    </a:cubicBezTo>
                    <a:cubicBezTo>
                      <a:pt x="377" y="4352"/>
                      <a:pt x="712" y="6780"/>
                      <a:pt x="963" y="9228"/>
                    </a:cubicBezTo>
                    <a:cubicBezTo>
                      <a:pt x="1067" y="10420"/>
                      <a:pt x="1172" y="11613"/>
                      <a:pt x="1256" y="12806"/>
                    </a:cubicBezTo>
                    <a:cubicBezTo>
                      <a:pt x="1360" y="14040"/>
                      <a:pt x="1381" y="15295"/>
                      <a:pt x="1528" y="16530"/>
                    </a:cubicBezTo>
                    <a:cubicBezTo>
                      <a:pt x="1444" y="16656"/>
                      <a:pt x="1528" y="16802"/>
                      <a:pt x="1674" y="16802"/>
                    </a:cubicBezTo>
                    <a:cubicBezTo>
                      <a:pt x="2867" y="16781"/>
                      <a:pt x="4060" y="16676"/>
                      <a:pt x="5252" y="16530"/>
                    </a:cubicBezTo>
                    <a:cubicBezTo>
                      <a:pt x="6487" y="16384"/>
                      <a:pt x="7700" y="16258"/>
                      <a:pt x="8914" y="16112"/>
                    </a:cubicBezTo>
                    <a:cubicBezTo>
                      <a:pt x="10106" y="15986"/>
                      <a:pt x="11299" y="15839"/>
                      <a:pt x="12492" y="15693"/>
                    </a:cubicBezTo>
                    <a:lnTo>
                      <a:pt x="14228" y="15484"/>
                    </a:lnTo>
                    <a:cubicBezTo>
                      <a:pt x="14835" y="15421"/>
                      <a:pt x="15421" y="15337"/>
                      <a:pt x="16007" y="15212"/>
                    </a:cubicBezTo>
                    <a:cubicBezTo>
                      <a:pt x="16049" y="15212"/>
                      <a:pt x="16070" y="15191"/>
                      <a:pt x="16112" y="15170"/>
                    </a:cubicBezTo>
                    <a:cubicBezTo>
                      <a:pt x="16195" y="15149"/>
                      <a:pt x="16258" y="15065"/>
                      <a:pt x="16237" y="14982"/>
                    </a:cubicBezTo>
                    <a:cubicBezTo>
                      <a:pt x="16300" y="13747"/>
                      <a:pt x="16112" y="12492"/>
                      <a:pt x="16007" y="11278"/>
                    </a:cubicBezTo>
                    <a:cubicBezTo>
                      <a:pt x="15902" y="10044"/>
                      <a:pt x="15798" y="8809"/>
                      <a:pt x="15672" y="7596"/>
                    </a:cubicBezTo>
                    <a:cubicBezTo>
                      <a:pt x="15463" y="5127"/>
                      <a:pt x="15275" y="2658"/>
                      <a:pt x="15044" y="210"/>
                    </a:cubicBezTo>
                    <a:cubicBezTo>
                      <a:pt x="15012" y="80"/>
                      <a:pt x="14904" y="0"/>
                      <a:pt x="147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59"/>
              <p:cNvSpPr/>
              <p:nvPr/>
            </p:nvSpPr>
            <p:spPr>
              <a:xfrm>
                <a:off x="6717966" y="4051676"/>
                <a:ext cx="418176" cy="599471"/>
              </a:xfrm>
              <a:custGeom>
                <a:avLst/>
                <a:gdLst/>
                <a:ahLst/>
                <a:cxnLst/>
                <a:rect l="l" t="t" r="r" b="b"/>
                <a:pathLst>
                  <a:path w="14271" h="20458" extrusionOk="0">
                    <a:moveTo>
                      <a:pt x="5424" y="29"/>
                    </a:moveTo>
                    <a:cubicBezTo>
                      <a:pt x="4972" y="29"/>
                      <a:pt x="4519" y="34"/>
                      <a:pt x="4060" y="42"/>
                    </a:cubicBezTo>
                    <a:cubicBezTo>
                      <a:pt x="2951" y="63"/>
                      <a:pt x="1800" y="1"/>
                      <a:pt x="712" y="273"/>
                    </a:cubicBezTo>
                    <a:cubicBezTo>
                      <a:pt x="650" y="293"/>
                      <a:pt x="587" y="356"/>
                      <a:pt x="629" y="440"/>
                    </a:cubicBezTo>
                    <a:cubicBezTo>
                      <a:pt x="503" y="440"/>
                      <a:pt x="419" y="524"/>
                      <a:pt x="419" y="628"/>
                    </a:cubicBezTo>
                    <a:cubicBezTo>
                      <a:pt x="419" y="3809"/>
                      <a:pt x="419" y="6989"/>
                      <a:pt x="357" y="10169"/>
                    </a:cubicBezTo>
                    <a:cubicBezTo>
                      <a:pt x="294" y="13350"/>
                      <a:pt x="43" y="16509"/>
                      <a:pt x="1" y="19690"/>
                    </a:cubicBezTo>
                    <a:cubicBezTo>
                      <a:pt x="1" y="19793"/>
                      <a:pt x="86" y="19868"/>
                      <a:pt x="174" y="19868"/>
                    </a:cubicBezTo>
                    <a:cubicBezTo>
                      <a:pt x="193" y="19868"/>
                      <a:pt x="213" y="19864"/>
                      <a:pt x="231" y="19857"/>
                    </a:cubicBezTo>
                    <a:cubicBezTo>
                      <a:pt x="587" y="20045"/>
                      <a:pt x="1047" y="19983"/>
                      <a:pt x="1424" y="20004"/>
                    </a:cubicBezTo>
                    <a:lnTo>
                      <a:pt x="3077" y="20066"/>
                    </a:lnTo>
                    <a:lnTo>
                      <a:pt x="6362" y="20192"/>
                    </a:lnTo>
                    <a:cubicBezTo>
                      <a:pt x="8559" y="20276"/>
                      <a:pt x="10735" y="20359"/>
                      <a:pt x="12932" y="20443"/>
                    </a:cubicBezTo>
                    <a:cubicBezTo>
                      <a:pt x="12949" y="20449"/>
                      <a:pt x="12964" y="20451"/>
                      <a:pt x="12978" y="20451"/>
                    </a:cubicBezTo>
                    <a:cubicBezTo>
                      <a:pt x="13017" y="20451"/>
                      <a:pt x="13048" y="20432"/>
                      <a:pt x="13078" y="20401"/>
                    </a:cubicBezTo>
                    <a:cubicBezTo>
                      <a:pt x="13123" y="20437"/>
                      <a:pt x="13180" y="20458"/>
                      <a:pt x="13233" y="20458"/>
                    </a:cubicBezTo>
                    <a:cubicBezTo>
                      <a:pt x="13304" y="20458"/>
                      <a:pt x="13368" y="20422"/>
                      <a:pt x="13392" y="20338"/>
                    </a:cubicBezTo>
                    <a:cubicBezTo>
                      <a:pt x="13685" y="18769"/>
                      <a:pt x="13727" y="17137"/>
                      <a:pt x="13831" y="15547"/>
                    </a:cubicBezTo>
                    <a:cubicBezTo>
                      <a:pt x="13936" y="13894"/>
                      <a:pt x="14020" y="12262"/>
                      <a:pt x="14083" y="10609"/>
                    </a:cubicBezTo>
                    <a:cubicBezTo>
                      <a:pt x="14229" y="7303"/>
                      <a:pt x="14271" y="3997"/>
                      <a:pt x="14250" y="691"/>
                    </a:cubicBezTo>
                    <a:cubicBezTo>
                      <a:pt x="14250" y="554"/>
                      <a:pt x="14137" y="444"/>
                      <a:pt x="14004" y="444"/>
                    </a:cubicBezTo>
                    <a:cubicBezTo>
                      <a:pt x="13975" y="444"/>
                      <a:pt x="13945" y="450"/>
                      <a:pt x="13915" y="461"/>
                    </a:cubicBezTo>
                    <a:cubicBezTo>
                      <a:pt x="13455" y="377"/>
                      <a:pt x="12974" y="335"/>
                      <a:pt x="12513" y="335"/>
                    </a:cubicBezTo>
                    <a:cubicBezTo>
                      <a:pt x="11927" y="273"/>
                      <a:pt x="11362" y="231"/>
                      <a:pt x="10777" y="210"/>
                    </a:cubicBezTo>
                    <a:cubicBezTo>
                      <a:pt x="9647" y="147"/>
                      <a:pt x="8496" y="84"/>
                      <a:pt x="7366" y="63"/>
                    </a:cubicBezTo>
                    <a:cubicBezTo>
                      <a:pt x="6704" y="39"/>
                      <a:pt x="6064" y="29"/>
                      <a:pt x="5424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59"/>
            <p:cNvGrpSpPr/>
            <p:nvPr/>
          </p:nvGrpSpPr>
          <p:grpSpPr>
            <a:xfrm>
              <a:off x="3933720" y="2391809"/>
              <a:ext cx="4549503" cy="1529889"/>
              <a:chOff x="3933720" y="2391809"/>
              <a:chExt cx="4549503" cy="1529889"/>
            </a:xfrm>
          </p:grpSpPr>
          <p:sp>
            <p:nvSpPr>
              <p:cNvPr id="1209" name="Google Shape;1209;p59"/>
              <p:cNvSpPr/>
              <p:nvPr/>
            </p:nvSpPr>
            <p:spPr>
              <a:xfrm>
                <a:off x="7935059" y="3410662"/>
                <a:ext cx="516867" cy="511036"/>
              </a:xfrm>
              <a:custGeom>
                <a:avLst/>
                <a:gdLst/>
                <a:ahLst/>
                <a:cxnLst/>
                <a:rect l="l" t="t" r="r" b="b"/>
                <a:pathLst>
                  <a:path w="17639" h="17440" extrusionOk="0">
                    <a:moveTo>
                      <a:pt x="4547" y="1"/>
                    </a:moveTo>
                    <a:cubicBezTo>
                      <a:pt x="4489" y="1"/>
                      <a:pt x="4431" y="33"/>
                      <a:pt x="4394" y="94"/>
                    </a:cubicBezTo>
                    <a:cubicBezTo>
                      <a:pt x="4394" y="115"/>
                      <a:pt x="4373" y="115"/>
                      <a:pt x="4373" y="136"/>
                    </a:cubicBezTo>
                    <a:cubicBezTo>
                      <a:pt x="3557" y="2061"/>
                      <a:pt x="2888" y="4049"/>
                      <a:pt x="2176" y="6015"/>
                    </a:cubicBezTo>
                    <a:cubicBezTo>
                      <a:pt x="1465" y="7982"/>
                      <a:pt x="754" y="9970"/>
                      <a:pt x="42" y="11937"/>
                    </a:cubicBezTo>
                    <a:cubicBezTo>
                      <a:pt x="0" y="12041"/>
                      <a:pt x="63" y="12146"/>
                      <a:pt x="147" y="12188"/>
                    </a:cubicBezTo>
                    <a:cubicBezTo>
                      <a:pt x="3599" y="14071"/>
                      <a:pt x="7135" y="15808"/>
                      <a:pt x="10734" y="17419"/>
                    </a:cubicBezTo>
                    <a:cubicBezTo>
                      <a:pt x="10767" y="17432"/>
                      <a:pt x="10802" y="17439"/>
                      <a:pt x="10837" y="17439"/>
                    </a:cubicBezTo>
                    <a:cubicBezTo>
                      <a:pt x="10912" y="17439"/>
                      <a:pt x="10984" y="17407"/>
                      <a:pt x="11027" y="17335"/>
                    </a:cubicBezTo>
                    <a:cubicBezTo>
                      <a:pt x="12868" y="13569"/>
                      <a:pt x="15044" y="9970"/>
                      <a:pt x="17534" y="6601"/>
                    </a:cubicBezTo>
                    <a:cubicBezTo>
                      <a:pt x="17639" y="6476"/>
                      <a:pt x="17576" y="6308"/>
                      <a:pt x="17451" y="6267"/>
                    </a:cubicBezTo>
                    <a:cubicBezTo>
                      <a:pt x="13015" y="4551"/>
                      <a:pt x="8746" y="2458"/>
                      <a:pt x="4666" y="52"/>
                    </a:cubicBezTo>
                    <a:cubicBezTo>
                      <a:pt x="4631" y="17"/>
                      <a:pt x="4589" y="1"/>
                      <a:pt x="45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59"/>
              <p:cNvSpPr/>
              <p:nvPr/>
            </p:nvSpPr>
            <p:spPr>
              <a:xfrm>
                <a:off x="7984084" y="3334121"/>
                <a:ext cx="499139" cy="524280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7892" extrusionOk="0">
                    <a:moveTo>
                      <a:pt x="5974" y="0"/>
                    </a:moveTo>
                    <a:cubicBezTo>
                      <a:pt x="5098" y="0"/>
                      <a:pt x="4502" y="652"/>
                      <a:pt x="4186" y="1304"/>
                    </a:cubicBezTo>
                    <a:cubicBezTo>
                      <a:pt x="3830" y="2078"/>
                      <a:pt x="3747" y="3062"/>
                      <a:pt x="4416" y="3857"/>
                    </a:cubicBezTo>
                    <a:cubicBezTo>
                      <a:pt x="4835" y="4296"/>
                      <a:pt x="5358" y="4652"/>
                      <a:pt x="5923" y="4903"/>
                    </a:cubicBezTo>
                    <a:cubicBezTo>
                      <a:pt x="6508" y="5175"/>
                      <a:pt x="7094" y="5489"/>
                      <a:pt x="7680" y="5740"/>
                    </a:cubicBezTo>
                    <a:cubicBezTo>
                      <a:pt x="6948" y="7372"/>
                      <a:pt x="6195" y="8983"/>
                      <a:pt x="5462" y="10615"/>
                    </a:cubicBezTo>
                    <a:cubicBezTo>
                      <a:pt x="3935" y="9757"/>
                      <a:pt x="2470" y="8837"/>
                      <a:pt x="1026" y="7853"/>
                    </a:cubicBezTo>
                    <a:cubicBezTo>
                      <a:pt x="1060" y="7771"/>
                      <a:pt x="988" y="7688"/>
                      <a:pt x="905" y="7688"/>
                    </a:cubicBezTo>
                    <a:cubicBezTo>
                      <a:pt x="883" y="7688"/>
                      <a:pt x="860" y="7694"/>
                      <a:pt x="838" y="7707"/>
                    </a:cubicBezTo>
                    <a:lnTo>
                      <a:pt x="817" y="7707"/>
                    </a:lnTo>
                    <a:lnTo>
                      <a:pt x="796" y="7686"/>
                    </a:lnTo>
                    <a:cubicBezTo>
                      <a:pt x="764" y="7663"/>
                      <a:pt x="730" y="7653"/>
                      <a:pt x="699" y="7653"/>
                    </a:cubicBezTo>
                    <a:cubicBezTo>
                      <a:pt x="591" y="7653"/>
                      <a:pt x="515" y="7772"/>
                      <a:pt x="629" y="7853"/>
                    </a:cubicBezTo>
                    <a:cubicBezTo>
                      <a:pt x="273" y="8251"/>
                      <a:pt x="190" y="8899"/>
                      <a:pt x="190" y="9423"/>
                    </a:cubicBezTo>
                    <a:cubicBezTo>
                      <a:pt x="170" y="9411"/>
                      <a:pt x="150" y="9406"/>
                      <a:pt x="132" y="9406"/>
                    </a:cubicBezTo>
                    <a:cubicBezTo>
                      <a:pt x="53" y="9406"/>
                      <a:pt x="0" y="9501"/>
                      <a:pt x="85" y="9569"/>
                    </a:cubicBezTo>
                    <a:cubicBezTo>
                      <a:pt x="1487" y="10699"/>
                      <a:pt x="2993" y="11661"/>
                      <a:pt x="4583" y="12477"/>
                    </a:cubicBezTo>
                    <a:cubicBezTo>
                      <a:pt x="3935" y="13900"/>
                      <a:pt x="3286" y="15344"/>
                      <a:pt x="2659" y="16788"/>
                    </a:cubicBezTo>
                    <a:cubicBezTo>
                      <a:pt x="2638" y="16809"/>
                      <a:pt x="2638" y="16850"/>
                      <a:pt x="2659" y="16871"/>
                    </a:cubicBezTo>
                    <a:cubicBezTo>
                      <a:pt x="2596" y="16913"/>
                      <a:pt x="2596" y="17018"/>
                      <a:pt x="2659" y="17060"/>
                    </a:cubicBezTo>
                    <a:cubicBezTo>
                      <a:pt x="3119" y="17394"/>
                      <a:pt x="3642" y="17687"/>
                      <a:pt x="4186" y="17876"/>
                    </a:cubicBezTo>
                    <a:cubicBezTo>
                      <a:pt x="4207" y="17886"/>
                      <a:pt x="4228" y="17891"/>
                      <a:pt x="4249" y="17891"/>
                    </a:cubicBezTo>
                    <a:cubicBezTo>
                      <a:pt x="4270" y="17891"/>
                      <a:pt x="4291" y="17886"/>
                      <a:pt x="4311" y="17876"/>
                    </a:cubicBezTo>
                    <a:cubicBezTo>
                      <a:pt x="4323" y="17881"/>
                      <a:pt x="4334" y="17884"/>
                      <a:pt x="4345" y="17884"/>
                    </a:cubicBezTo>
                    <a:cubicBezTo>
                      <a:pt x="4374" y="17884"/>
                      <a:pt x="4401" y="17864"/>
                      <a:pt x="4416" y="17834"/>
                    </a:cubicBezTo>
                    <a:cubicBezTo>
                      <a:pt x="5065" y="16327"/>
                      <a:pt x="5692" y="14821"/>
                      <a:pt x="6383" y="13335"/>
                    </a:cubicBezTo>
                    <a:cubicBezTo>
                      <a:pt x="7115" y="13670"/>
                      <a:pt x="7889" y="13963"/>
                      <a:pt x="8664" y="14235"/>
                    </a:cubicBezTo>
                    <a:cubicBezTo>
                      <a:pt x="9647" y="14570"/>
                      <a:pt x="10756" y="14988"/>
                      <a:pt x="11781" y="15114"/>
                    </a:cubicBezTo>
                    <a:cubicBezTo>
                      <a:pt x="11792" y="15117"/>
                      <a:pt x="11803" y="15118"/>
                      <a:pt x="11813" y="15118"/>
                    </a:cubicBezTo>
                    <a:cubicBezTo>
                      <a:pt x="11880" y="15118"/>
                      <a:pt x="11928" y="15061"/>
                      <a:pt x="11928" y="14988"/>
                    </a:cubicBezTo>
                    <a:cubicBezTo>
                      <a:pt x="11949" y="14967"/>
                      <a:pt x="11949" y="14967"/>
                      <a:pt x="11970" y="14946"/>
                    </a:cubicBezTo>
                    <a:cubicBezTo>
                      <a:pt x="12221" y="14570"/>
                      <a:pt x="12493" y="14193"/>
                      <a:pt x="12744" y="13817"/>
                    </a:cubicBezTo>
                    <a:cubicBezTo>
                      <a:pt x="12830" y="13701"/>
                      <a:pt x="12699" y="13596"/>
                      <a:pt x="12574" y="13596"/>
                    </a:cubicBezTo>
                    <a:cubicBezTo>
                      <a:pt x="12518" y="13596"/>
                      <a:pt x="12463" y="13618"/>
                      <a:pt x="12430" y="13670"/>
                    </a:cubicBezTo>
                    <a:cubicBezTo>
                      <a:pt x="10651" y="13063"/>
                      <a:pt x="8936" y="12331"/>
                      <a:pt x="7262" y="11515"/>
                    </a:cubicBezTo>
                    <a:cubicBezTo>
                      <a:pt x="8099" y="9883"/>
                      <a:pt x="8998" y="8293"/>
                      <a:pt x="9982" y="6723"/>
                    </a:cubicBezTo>
                    <a:cubicBezTo>
                      <a:pt x="11281" y="7479"/>
                      <a:pt x="13192" y="8748"/>
                      <a:pt x="14761" y="8748"/>
                    </a:cubicBezTo>
                    <a:cubicBezTo>
                      <a:pt x="15364" y="8748"/>
                      <a:pt x="15916" y="8560"/>
                      <a:pt x="16363" y="8083"/>
                    </a:cubicBezTo>
                    <a:cubicBezTo>
                      <a:pt x="17033" y="7414"/>
                      <a:pt x="17012" y="6263"/>
                      <a:pt x="16280" y="5426"/>
                    </a:cubicBezTo>
                    <a:cubicBezTo>
                      <a:pt x="15547" y="4589"/>
                      <a:pt x="14292" y="4087"/>
                      <a:pt x="13204" y="4024"/>
                    </a:cubicBezTo>
                    <a:cubicBezTo>
                      <a:pt x="13105" y="4014"/>
                      <a:pt x="13007" y="4008"/>
                      <a:pt x="12909" y="4008"/>
                    </a:cubicBezTo>
                    <a:cubicBezTo>
                      <a:pt x="12423" y="4008"/>
                      <a:pt x="11944" y="4136"/>
                      <a:pt x="11509" y="4380"/>
                    </a:cubicBezTo>
                    <a:cubicBezTo>
                      <a:pt x="11279" y="4526"/>
                      <a:pt x="11049" y="4694"/>
                      <a:pt x="10840" y="4882"/>
                    </a:cubicBezTo>
                    <a:cubicBezTo>
                      <a:pt x="10609" y="5070"/>
                      <a:pt x="10358" y="5259"/>
                      <a:pt x="10128" y="5447"/>
                    </a:cubicBezTo>
                    <a:cubicBezTo>
                      <a:pt x="10045" y="5070"/>
                      <a:pt x="9793" y="4757"/>
                      <a:pt x="9438" y="4631"/>
                    </a:cubicBezTo>
                    <a:cubicBezTo>
                      <a:pt x="9299" y="4562"/>
                      <a:pt x="9132" y="4521"/>
                      <a:pt x="8971" y="4521"/>
                    </a:cubicBezTo>
                    <a:cubicBezTo>
                      <a:pt x="8938" y="4521"/>
                      <a:pt x="8905" y="4523"/>
                      <a:pt x="8873" y="4526"/>
                    </a:cubicBezTo>
                    <a:cubicBezTo>
                      <a:pt x="8998" y="3585"/>
                      <a:pt x="8831" y="2622"/>
                      <a:pt x="8392" y="1765"/>
                    </a:cubicBezTo>
                    <a:cubicBezTo>
                      <a:pt x="7973" y="969"/>
                      <a:pt x="7157" y="112"/>
                      <a:pt x="6132" y="7"/>
                    </a:cubicBezTo>
                    <a:cubicBezTo>
                      <a:pt x="6078" y="2"/>
                      <a:pt x="6026" y="0"/>
                      <a:pt x="5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59"/>
              <p:cNvSpPr/>
              <p:nvPr/>
            </p:nvSpPr>
            <p:spPr>
              <a:xfrm>
                <a:off x="5000574" y="2608889"/>
                <a:ext cx="429164" cy="330708"/>
              </a:xfrm>
              <a:custGeom>
                <a:avLst/>
                <a:gdLst/>
                <a:ahLst/>
                <a:cxnLst/>
                <a:rect l="l" t="t" r="r" b="b"/>
                <a:pathLst>
                  <a:path w="14646" h="11286" extrusionOk="0">
                    <a:moveTo>
                      <a:pt x="14418" y="1"/>
                    </a:moveTo>
                    <a:cubicBezTo>
                      <a:pt x="14404" y="1"/>
                      <a:pt x="14390" y="1"/>
                      <a:pt x="14375" y="3"/>
                    </a:cubicBezTo>
                    <a:cubicBezTo>
                      <a:pt x="9689" y="652"/>
                      <a:pt x="4960" y="987"/>
                      <a:pt x="210" y="1008"/>
                    </a:cubicBezTo>
                    <a:cubicBezTo>
                      <a:pt x="64" y="1008"/>
                      <a:pt x="1" y="1091"/>
                      <a:pt x="1" y="1154"/>
                    </a:cubicBezTo>
                    <a:cubicBezTo>
                      <a:pt x="1" y="1175"/>
                      <a:pt x="1" y="1175"/>
                      <a:pt x="1" y="1196"/>
                    </a:cubicBezTo>
                    <a:cubicBezTo>
                      <a:pt x="210" y="2870"/>
                      <a:pt x="608" y="4523"/>
                      <a:pt x="942" y="6176"/>
                    </a:cubicBezTo>
                    <a:cubicBezTo>
                      <a:pt x="1256" y="7829"/>
                      <a:pt x="1591" y="9503"/>
                      <a:pt x="1926" y="11177"/>
                    </a:cubicBezTo>
                    <a:cubicBezTo>
                      <a:pt x="1944" y="11231"/>
                      <a:pt x="2009" y="11285"/>
                      <a:pt x="2094" y="11285"/>
                    </a:cubicBezTo>
                    <a:cubicBezTo>
                      <a:pt x="2107" y="11285"/>
                      <a:pt x="2121" y="11284"/>
                      <a:pt x="2135" y="11281"/>
                    </a:cubicBezTo>
                    <a:cubicBezTo>
                      <a:pt x="6069" y="11156"/>
                      <a:pt x="10002" y="10884"/>
                      <a:pt x="13915" y="10507"/>
                    </a:cubicBezTo>
                    <a:cubicBezTo>
                      <a:pt x="14041" y="10507"/>
                      <a:pt x="14145" y="10423"/>
                      <a:pt x="14145" y="10319"/>
                    </a:cubicBezTo>
                    <a:cubicBezTo>
                      <a:pt x="13915" y="6929"/>
                      <a:pt x="14083" y="3539"/>
                      <a:pt x="14627" y="192"/>
                    </a:cubicBezTo>
                    <a:cubicBezTo>
                      <a:pt x="14646" y="96"/>
                      <a:pt x="14560" y="1"/>
                      <a:pt x="144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59"/>
              <p:cNvSpPr/>
              <p:nvPr/>
            </p:nvSpPr>
            <p:spPr>
              <a:xfrm>
                <a:off x="5014698" y="2529183"/>
                <a:ext cx="418762" cy="406807"/>
              </a:xfrm>
              <a:custGeom>
                <a:avLst/>
                <a:gdLst/>
                <a:ahLst/>
                <a:cxnLst/>
                <a:rect l="l" t="t" r="r" b="b"/>
                <a:pathLst>
                  <a:path w="14291" h="13883" extrusionOk="0">
                    <a:moveTo>
                      <a:pt x="11502" y="1"/>
                    </a:moveTo>
                    <a:cubicBezTo>
                      <a:pt x="10746" y="1"/>
                      <a:pt x="9991" y="154"/>
                      <a:pt x="9290" y="443"/>
                    </a:cubicBezTo>
                    <a:cubicBezTo>
                      <a:pt x="8788" y="631"/>
                      <a:pt x="8328" y="966"/>
                      <a:pt x="7993" y="1384"/>
                    </a:cubicBezTo>
                    <a:cubicBezTo>
                      <a:pt x="7847" y="1593"/>
                      <a:pt x="7742" y="1803"/>
                      <a:pt x="7637" y="2033"/>
                    </a:cubicBezTo>
                    <a:cubicBezTo>
                      <a:pt x="7533" y="2242"/>
                      <a:pt x="7407" y="2472"/>
                      <a:pt x="7302" y="2702"/>
                    </a:cubicBezTo>
                    <a:cubicBezTo>
                      <a:pt x="7083" y="2516"/>
                      <a:pt x="6795" y="2412"/>
                      <a:pt x="6505" y="2412"/>
                    </a:cubicBezTo>
                    <a:cubicBezTo>
                      <a:pt x="6436" y="2412"/>
                      <a:pt x="6366" y="2418"/>
                      <a:pt x="6298" y="2430"/>
                    </a:cubicBezTo>
                    <a:cubicBezTo>
                      <a:pt x="6110" y="2430"/>
                      <a:pt x="5922" y="2493"/>
                      <a:pt x="5754" y="2598"/>
                    </a:cubicBezTo>
                    <a:cubicBezTo>
                      <a:pt x="5378" y="1845"/>
                      <a:pt x="4750" y="1259"/>
                      <a:pt x="3997" y="882"/>
                    </a:cubicBezTo>
                    <a:cubicBezTo>
                      <a:pt x="3498" y="633"/>
                      <a:pt x="2835" y="429"/>
                      <a:pt x="2176" y="429"/>
                    </a:cubicBezTo>
                    <a:cubicBezTo>
                      <a:pt x="1840" y="429"/>
                      <a:pt x="1504" y="483"/>
                      <a:pt x="1193" y="610"/>
                    </a:cubicBezTo>
                    <a:cubicBezTo>
                      <a:pt x="460" y="840"/>
                      <a:pt x="21" y="1552"/>
                      <a:pt x="105" y="2305"/>
                    </a:cubicBezTo>
                    <a:cubicBezTo>
                      <a:pt x="168" y="3121"/>
                      <a:pt x="753" y="3811"/>
                      <a:pt x="1549" y="3979"/>
                    </a:cubicBezTo>
                    <a:cubicBezTo>
                      <a:pt x="1953" y="4065"/>
                      <a:pt x="2377" y="4112"/>
                      <a:pt x="2801" y="4112"/>
                    </a:cubicBezTo>
                    <a:cubicBezTo>
                      <a:pt x="2991" y="4112"/>
                      <a:pt x="3181" y="4103"/>
                      <a:pt x="3369" y="4083"/>
                    </a:cubicBezTo>
                    <a:cubicBezTo>
                      <a:pt x="4017" y="4041"/>
                      <a:pt x="4687" y="4000"/>
                      <a:pt x="5315" y="3937"/>
                    </a:cubicBezTo>
                    <a:cubicBezTo>
                      <a:pt x="5461" y="5360"/>
                      <a:pt x="5587" y="6803"/>
                      <a:pt x="5712" y="8226"/>
                    </a:cubicBezTo>
                    <a:cubicBezTo>
                      <a:pt x="5204" y="8245"/>
                      <a:pt x="4697" y="8252"/>
                      <a:pt x="4191" y="8252"/>
                    </a:cubicBezTo>
                    <a:cubicBezTo>
                      <a:pt x="2969" y="8252"/>
                      <a:pt x="1751" y="8208"/>
                      <a:pt x="523" y="8163"/>
                    </a:cubicBezTo>
                    <a:cubicBezTo>
                      <a:pt x="523" y="8116"/>
                      <a:pt x="464" y="8089"/>
                      <a:pt x="401" y="8089"/>
                    </a:cubicBezTo>
                    <a:cubicBezTo>
                      <a:pt x="351" y="8089"/>
                      <a:pt x="300" y="8106"/>
                      <a:pt x="272" y="8143"/>
                    </a:cubicBezTo>
                    <a:lnTo>
                      <a:pt x="272" y="8163"/>
                    </a:lnTo>
                    <a:lnTo>
                      <a:pt x="251" y="8163"/>
                    </a:lnTo>
                    <a:cubicBezTo>
                      <a:pt x="63" y="8163"/>
                      <a:pt x="0" y="8331"/>
                      <a:pt x="188" y="8352"/>
                    </a:cubicBezTo>
                    <a:cubicBezTo>
                      <a:pt x="63" y="8770"/>
                      <a:pt x="293" y="9251"/>
                      <a:pt x="565" y="9607"/>
                    </a:cubicBezTo>
                    <a:cubicBezTo>
                      <a:pt x="440" y="9607"/>
                      <a:pt x="398" y="9754"/>
                      <a:pt x="544" y="9754"/>
                    </a:cubicBezTo>
                    <a:cubicBezTo>
                      <a:pt x="1703" y="9890"/>
                      <a:pt x="2862" y="9955"/>
                      <a:pt x="4020" y="9955"/>
                    </a:cubicBezTo>
                    <a:cubicBezTo>
                      <a:pt x="4640" y="9955"/>
                      <a:pt x="5260" y="9937"/>
                      <a:pt x="5880" y="9900"/>
                    </a:cubicBezTo>
                    <a:cubicBezTo>
                      <a:pt x="6005" y="11156"/>
                      <a:pt x="6131" y="12411"/>
                      <a:pt x="6277" y="13687"/>
                    </a:cubicBezTo>
                    <a:cubicBezTo>
                      <a:pt x="6277" y="13708"/>
                      <a:pt x="6298" y="13729"/>
                      <a:pt x="6340" y="13750"/>
                    </a:cubicBezTo>
                    <a:cubicBezTo>
                      <a:pt x="6298" y="13792"/>
                      <a:pt x="6340" y="13855"/>
                      <a:pt x="6424" y="13855"/>
                    </a:cubicBezTo>
                    <a:cubicBezTo>
                      <a:pt x="6658" y="13872"/>
                      <a:pt x="6895" y="13882"/>
                      <a:pt x="7134" y="13882"/>
                    </a:cubicBezTo>
                    <a:cubicBezTo>
                      <a:pt x="7470" y="13882"/>
                      <a:pt x="7809" y="13862"/>
                      <a:pt x="8139" y="13813"/>
                    </a:cubicBezTo>
                    <a:cubicBezTo>
                      <a:pt x="8181" y="13792"/>
                      <a:pt x="8223" y="13771"/>
                      <a:pt x="8265" y="13750"/>
                    </a:cubicBezTo>
                    <a:cubicBezTo>
                      <a:pt x="8307" y="13750"/>
                      <a:pt x="8328" y="13708"/>
                      <a:pt x="8328" y="13666"/>
                    </a:cubicBezTo>
                    <a:cubicBezTo>
                      <a:pt x="8160" y="12369"/>
                      <a:pt x="7972" y="11051"/>
                      <a:pt x="7867" y="9754"/>
                    </a:cubicBezTo>
                    <a:cubicBezTo>
                      <a:pt x="8683" y="9670"/>
                      <a:pt x="9499" y="9544"/>
                      <a:pt x="10295" y="9419"/>
                    </a:cubicBezTo>
                    <a:cubicBezTo>
                      <a:pt x="11362" y="9272"/>
                      <a:pt x="12408" y="9042"/>
                      <a:pt x="13454" y="8728"/>
                    </a:cubicBezTo>
                    <a:cubicBezTo>
                      <a:pt x="13538" y="8707"/>
                      <a:pt x="13559" y="8624"/>
                      <a:pt x="13517" y="8582"/>
                    </a:cubicBezTo>
                    <a:cubicBezTo>
                      <a:pt x="13517" y="8561"/>
                      <a:pt x="13538" y="8540"/>
                      <a:pt x="13538" y="8540"/>
                    </a:cubicBezTo>
                    <a:cubicBezTo>
                      <a:pt x="13580" y="8163"/>
                      <a:pt x="13621" y="7808"/>
                      <a:pt x="13663" y="7431"/>
                    </a:cubicBezTo>
                    <a:cubicBezTo>
                      <a:pt x="13673" y="7356"/>
                      <a:pt x="13606" y="7323"/>
                      <a:pt x="13527" y="7323"/>
                    </a:cubicBezTo>
                    <a:cubicBezTo>
                      <a:pt x="13432" y="7323"/>
                      <a:pt x="13319" y="7372"/>
                      <a:pt x="13308" y="7452"/>
                    </a:cubicBezTo>
                    <a:cubicBezTo>
                      <a:pt x="11466" y="7766"/>
                      <a:pt x="9625" y="7996"/>
                      <a:pt x="7763" y="8122"/>
                    </a:cubicBezTo>
                    <a:cubicBezTo>
                      <a:pt x="7700" y="6636"/>
                      <a:pt x="7721" y="5150"/>
                      <a:pt x="7826" y="3686"/>
                    </a:cubicBezTo>
                    <a:cubicBezTo>
                      <a:pt x="9876" y="3665"/>
                      <a:pt x="13475" y="3832"/>
                      <a:pt x="14061" y="1949"/>
                    </a:cubicBezTo>
                    <a:cubicBezTo>
                      <a:pt x="14291" y="1175"/>
                      <a:pt x="13705" y="401"/>
                      <a:pt x="12680" y="129"/>
                    </a:cubicBezTo>
                    <a:cubicBezTo>
                      <a:pt x="12292" y="43"/>
                      <a:pt x="11897" y="1"/>
                      <a:pt x="115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59"/>
              <p:cNvSpPr/>
              <p:nvPr/>
            </p:nvSpPr>
            <p:spPr>
              <a:xfrm>
                <a:off x="3933720" y="2474884"/>
                <a:ext cx="729017" cy="738892"/>
              </a:xfrm>
              <a:custGeom>
                <a:avLst/>
                <a:gdLst/>
                <a:ahLst/>
                <a:cxnLst/>
                <a:rect l="l" t="t" r="r" b="b"/>
                <a:pathLst>
                  <a:path w="24879" h="25216" extrusionOk="0">
                    <a:moveTo>
                      <a:pt x="18583" y="0"/>
                    </a:moveTo>
                    <a:cubicBezTo>
                      <a:pt x="18544" y="0"/>
                      <a:pt x="18501" y="11"/>
                      <a:pt x="18455" y="36"/>
                    </a:cubicBezTo>
                    <a:cubicBezTo>
                      <a:pt x="12618" y="3133"/>
                      <a:pt x="6529" y="5727"/>
                      <a:pt x="231" y="7736"/>
                    </a:cubicBezTo>
                    <a:cubicBezTo>
                      <a:pt x="64" y="7799"/>
                      <a:pt x="1" y="7987"/>
                      <a:pt x="105" y="8133"/>
                    </a:cubicBezTo>
                    <a:cubicBezTo>
                      <a:pt x="1758" y="11042"/>
                      <a:pt x="3474" y="13887"/>
                      <a:pt x="5274" y="16712"/>
                    </a:cubicBezTo>
                    <a:cubicBezTo>
                      <a:pt x="7052" y="19537"/>
                      <a:pt x="8852" y="22382"/>
                      <a:pt x="10902" y="24998"/>
                    </a:cubicBezTo>
                    <a:lnTo>
                      <a:pt x="10923" y="25019"/>
                    </a:lnTo>
                    <a:cubicBezTo>
                      <a:pt x="10869" y="25109"/>
                      <a:pt x="10940" y="25215"/>
                      <a:pt x="11027" y="25215"/>
                    </a:cubicBezTo>
                    <a:cubicBezTo>
                      <a:pt x="11041" y="25215"/>
                      <a:pt x="11055" y="25213"/>
                      <a:pt x="11069" y="25207"/>
                    </a:cubicBezTo>
                    <a:cubicBezTo>
                      <a:pt x="12220" y="24830"/>
                      <a:pt x="13287" y="24182"/>
                      <a:pt x="14375" y="23659"/>
                    </a:cubicBezTo>
                    <a:cubicBezTo>
                      <a:pt x="15505" y="23136"/>
                      <a:pt x="16635" y="22592"/>
                      <a:pt x="17786" y="22089"/>
                    </a:cubicBezTo>
                    <a:cubicBezTo>
                      <a:pt x="19878" y="21148"/>
                      <a:pt x="22054" y="20353"/>
                      <a:pt x="24272" y="19704"/>
                    </a:cubicBezTo>
                    <a:cubicBezTo>
                      <a:pt x="24297" y="19707"/>
                      <a:pt x="24321" y="19708"/>
                      <a:pt x="24344" y="19708"/>
                    </a:cubicBezTo>
                    <a:cubicBezTo>
                      <a:pt x="24503" y="19708"/>
                      <a:pt x="24644" y="19649"/>
                      <a:pt x="24753" y="19558"/>
                    </a:cubicBezTo>
                    <a:cubicBezTo>
                      <a:pt x="24858" y="19495"/>
                      <a:pt x="24879" y="19369"/>
                      <a:pt x="24837" y="19265"/>
                    </a:cubicBezTo>
                    <a:cubicBezTo>
                      <a:pt x="24837" y="19244"/>
                      <a:pt x="24837" y="19223"/>
                      <a:pt x="24837" y="19202"/>
                    </a:cubicBezTo>
                    <a:cubicBezTo>
                      <a:pt x="24628" y="17633"/>
                      <a:pt x="24168" y="16042"/>
                      <a:pt x="23770" y="14494"/>
                    </a:cubicBezTo>
                    <a:cubicBezTo>
                      <a:pt x="23352" y="12883"/>
                      <a:pt x="22891" y="11272"/>
                      <a:pt x="22410" y="9661"/>
                    </a:cubicBezTo>
                    <a:cubicBezTo>
                      <a:pt x="21908" y="8050"/>
                      <a:pt x="21406" y="6522"/>
                      <a:pt x="20862" y="4974"/>
                    </a:cubicBezTo>
                    <a:cubicBezTo>
                      <a:pt x="20590" y="4200"/>
                      <a:pt x="20318" y="3426"/>
                      <a:pt x="20025" y="2651"/>
                    </a:cubicBezTo>
                    <a:cubicBezTo>
                      <a:pt x="19753" y="1898"/>
                      <a:pt x="19543" y="1082"/>
                      <a:pt x="19104" y="392"/>
                    </a:cubicBezTo>
                    <a:cubicBezTo>
                      <a:pt x="19066" y="341"/>
                      <a:pt x="18997" y="313"/>
                      <a:pt x="18931" y="313"/>
                    </a:cubicBezTo>
                    <a:cubicBezTo>
                      <a:pt x="18887" y="313"/>
                      <a:pt x="18844" y="325"/>
                      <a:pt x="18811" y="350"/>
                    </a:cubicBezTo>
                    <a:cubicBezTo>
                      <a:pt x="18845" y="182"/>
                      <a:pt x="18743" y="0"/>
                      <a:pt x="18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59"/>
              <p:cNvSpPr/>
              <p:nvPr/>
            </p:nvSpPr>
            <p:spPr>
              <a:xfrm>
                <a:off x="3974188" y="2391809"/>
                <a:ext cx="636450" cy="741470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5304" extrusionOk="0">
                    <a:moveTo>
                      <a:pt x="12046" y="0"/>
                    </a:moveTo>
                    <a:cubicBezTo>
                      <a:pt x="11671" y="0"/>
                      <a:pt x="11292" y="62"/>
                      <a:pt x="10944" y="172"/>
                    </a:cubicBezTo>
                    <a:cubicBezTo>
                      <a:pt x="9730" y="569"/>
                      <a:pt x="8747" y="1469"/>
                      <a:pt x="8224" y="2620"/>
                    </a:cubicBezTo>
                    <a:cubicBezTo>
                      <a:pt x="7868" y="3436"/>
                      <a:pt x="7722" y="4336"/>
                      <a:pt x="7826" y="5214"/>
                    </a:cubicBezTo>
                    <a:cubicBezTo>
                      <a:pt x="7649" y="5020"/>
                      <a:pt x="7408" y="4914"/>
                      <a:pt x="7164" y="4914"/>
                    </a:cubicBezTo>
                    <a:cubicBezTo>
                      <a:pt x="7092" y="4914"/>
                      <a:pt x="7019" y="4923"/>
                      <a:pt x="6947" y="4942"/>
                    </a:cubicBezTo>
                    <a:cubicBezTo>
                      <a:pt x="6424" y="5110"/>
                      <a:pt x="6299" y="5758"/>
                      <a:pt x="6341" y="6365"/>
                    </a:cubicBezTo>
                    <a:cubicBezTo>
                      <a:pt x="5608" y="5591"/>
                      <a:pt x="4792" y="4900"/>
                      <a:pt x="3872" y="4377"/>
                    </a:cubicBezTo>
                    <a:cubicBezTo>
                      <a:pt x="3380" y="4105"/>
                      <a:pt x="2784" y="3912"/>
                      <a:pt x="2216" y="3912"/>
                    </a:cubicBezTo>
                    <a:cubicBezTo>
                      <a:pt x="1649" y="3912"/>
                      <a:pt x="1110" y="4105"/>
                      <a:pt x="733" y="4608"/>
                    </a:cubicBezTo>
                    <a:cubicBezTo>
                      <a:pt x="1" y="5570"/>
                      <a:pt x="545" y="6930"/>
                      <a:pt x="1277" y="7704"/>
                    </a:cubicBezTo>
                    <a:cubicBezTo>
                      <a:pt x="1962" y="8440"/>
                      <a:pt x="2913" y="8854"/>
                      <a:pt x="3901" y="8854"/>
                    </a:cubicBezTo>
                    <a:cubicBezTo>
                      <a:pt x="4120" y="8854"/>
                      <a:pt x="4342" y="8834"/>
                      <a:pt x="4562" y="8792"/>
                    </a:cubicBezTo>
                    <a:cubicBezTo>
                      <a:pt x="5043" y="8709"/>
                      <a:pt x="5504" y="8520"/>
                      <a:pt x="5922" y="8227"/>
                    </a:cubicBezTo>
                    <a:cubicBezTo>
                      <a:pt x="5943" y="8248"/>
                      <a:pt x="5964" y="8269"/>
                      <a:pt x="5985" y="8290"/>
                    </a:cubicBezTo>
                    <a:cubicBezTo>
                      <a:pt x="5985" y="8311"/>
                      <a:pt x="6006" y="8311"/>
                      <a:pt x="6006" y="8311"/>
                    </a:cubicBezTo>
                    <a:cubicBezTo>
                      <a:pt x="6006" y="8332"/>
                      <a:pt x="6006" y="8374"/>
                      <a:pt x="6006" y="8395"/>
                    </a:cubicBezTo>
                    <a:cubicBezTo>
                      <a:pt x="6278" y="9106"/>
                      <a:pt x="6759" y="9797"/>
                      <a:pt x="7136" y="10466"/>
                    </a:cubicBezTo>
                    <a:lnTo>
                      <a:pt x="8349" y="12621"/>
                    </a:lnTo>
                    <a:cubicBezTo>
                      <a:pt x="8956" y="13688"/>
                      <a:pt x="9563" y="14755"/>
                      <a:pt x="10149" y="15823"/>
                    </a:cubicBezTo>
                    <a:cubicBezTo>
                      <a:pt x="7889" y="16597"/>
                      <a:pt x="5608" y="17350"/>
                      <a:pt x="3390" y="18187"/>
                    </a:cubicBezTo>
                    <a:cubicBezTo>
                      <a:pt x="3328" y="18208"/>
                      <a:pt x="3307" y="18229"/>
                      <a:pt x="3286" y="18292"/>
                    </a:cubicBezTo>
                    <a:cubicBezTo>
                      <a:pt x="3255" y="18276"/>
                      <a:pt x="3224" y="18269"/>
                      <a:pt x="3193" y="18269"/>
                    </a:cubicBezTo>
                    <a:cubicBezTo>
                      <a:pt x="3058" y="18269"/>
                      <a:pt x="2942" y="18406"/>
                      <a:pt x="2993" y="18543"/>
                    </a:cubicBezTo>
                    <a:cubicBezTo>
                      <a:pt x="3349" y="19359"/>
                      <a:pt x="3851" y="20112"/>
                      <a:pt x="4458" y="20761"/>
                    </a:cubicBezTo>
                    <a:cubicBezTo>
                      <a:pt x="4458" y="20781"/>
                      <a:pt x="4458" y="20802"/>
                      <a:pt x="4458" y="20823"/>
                    </a:cubicBezTo>
                    <a:cubicBezTo>
                      <a:pt x="4520" y="20907"/>
                      <a:pt x="4583" y="20970"/>
                      <a:pt x="4667" y="20991"/>
                    </a:cubicBezTo>
                    <a:cubicBezTo>
                      <a:pt x="4650" y="21076"/>
                      <a:pt x="4717" y="21148"/>
                      <a:pt x="4788" y="21148"/>
                    </a:cubicBezTo>
                    <a:cubicBezTo>
                      <a:pt x="4803" y="21148"/>
                      <a:pt x="4819" y="21145"/>
                      <a:pt x="4834" y="21137"/>
                    </a:cubicBezTo>
                    <a:cubicBezTo>
                      <a:pt x="7115" y="20237"/>
                      <a:pt x="9354" y="19338"/>
                      <a:pt x="11634" y="18459"/>
                    </a:cubicBezTo>
                    <a:cubicBezTo>
                      <a:pt x="12116" y="19296"/>
                      <a:pt x="12576" y="20133"/>
                      <a:pt x="13057" y="20970"/>
                    </a:cubicBezTo>
                    <a:cubicBezTo>
                      <a:pt x="13873" y="22414"/>
                      <a:pt x="14626" y="23920"/>
                      <a:pt x="15568" y="25259"/>
                    </a:cubicBezTo>
                    <a:cubicBezTo>
                      <a:pt x="15591" y="25290"/>
                      <a:pt x="15622" y="25304"/>
                      <a:pt x="15653" y="25304"/>
                    </a:cubicBezTo>
                    <a:cubicBezTo>
                      <a:pt x="15706" y="25304"/>
                      <a:pt x="15756" y="25263"/>
                      <a:pt x="15756" y="25196"/>
                    </a:cubicBezTo>
                    <a:cubicBezTo>
                      <a:pt x="16238" y="25029"/>
                      <a:pt x="16970" y="24736"/>
                      <a:pt x="17430" y="24569"/>
                    </a:cubicBezTo>
                    <a:cubicBezTo>
                      <a:pt x="17472" y="24548"/>
                      <a:pt x="17493" y="24548"/>
                      <a:pt x="17514" y="24527"/>
                    </a:cubicBezTo>
                    <a:cubicBezTo>
                      <a:pt x="17532" y="24557"/>
                      <a:pt x="17559" y="24570"/>
                      <a:pt x="17586" y="24570"/>
                    </a:cubicBezTo>
                    <a:cubicBezTo>
                      <a:pt x="17655" y="24570"/>
                      <a:pt x="17732" y="24491"/>
                      <a:pt x="17702" y="24401"/>
                    </a:cubicBezTo>
                    <a:cubicBezTo>
                      <a:pt x="17430" y="23606"/>
                      <a:pt x="17033" y="22832"/>
                      <a:pt x="16677" y="22037"/>
                    </a:cubicBezTo>
                    <a:cubicBezTo>
                      <a:pt x="16363" y="21326"/>
                      <a:pt x="16028" y="20593"/>
                      <a:pt x="15693" y="19861"/>
                    </a:cubicBezTo>
                    <a:cubicBezTo>
                      <a:pt x="15338" y="19045"/>
                      <a:pt x="14961" y="18208"/>
                      <a:pt x="14605" y="17392"/>
                    </a:cubicBezTo>
                    <a:cubicBezTo>
                      <a:pt x="15463" y="17078"/>
                      <a:pt x="16321" y="16785"/>
                      <a:pt x="17179" y="16492"/>
                    </a:cubicBezTo>
                    <a:cubicBezTo>
                      <a:pt x="17849" y="16283"/>
                      <a:pt x="18518" y="16053"/>
                      <a:pt x="19188" y="15844"/>
                    </a:cubicBezTo>
                    <a:cubicBezTo>
                      <a:pt x="19878" y="15613"/>
                      <a:pt x="20673" y="15467"/>
                      <a:pt x="21343" y="15132"/>
                    </a:cubicBezTo>
                    <a:cubicBezTo>
                      <a:pt x="21406" y="15111"/>
                      <a:pt x="21447" y="15069"/>
                      <a:pt x="21447" y="15007"/>
                    </a:cubicBezTo>
                    <a:cubicBezTo>
                      <a:pt x="21489" y="15007"/>
                      <a:pt x="21531" y="14986"/>
                      <a:pt x="21573" y="14986"/>
                    </a:cubicBezTo>
                    <a:cubicBezTo>
                      <a:pt x="21657" y="14944"/>
                      <a:pt x="21719" y="14860"/>
                      <a:pt x="21699" y="14755"/>
                    </a:cubicBezTo>
                    <a:cubicBezTo>
                      <a:pt x="21657" y="14358"/>
                      <a:pt x="21573" y="13960"/>
                      <a:pt x="21468" y="13584"/>
                    </a:cubicBezTo>
                    <a:cubicBezTo>
                      <a:pt x="21385" y="13165"/>
                      <a:pt x="21259" y="12768"/>
                      <a:pt x="21092" y="12391"/>
                    </a:cubicBezTo>
                    <a:cubicBezTo>
                      <a:pt x="21057" y="12344"/>
                      <a:pt x="21001" y="12317"/>
                      <a:pt x="20945" y="12317"/>
                    </a:cubicBezTo>
                    <a:cubicBezTo>
                      <a:pt x="20901" y="12317"/>
                      <a:pt x="20856" y="12334"/>
                      <a:pt x="20820" y="12370"/>
                    </a:cubicBezTo>
                    <a:lnTo>
                      <a:pt x="20799" y="12349"/>
                    </a:lnTo>
                    <a:cubicBezTo>
                      <a:pt x="20719" y="12319"/>
                      <a:pt x="20645" y="12306"/>
                      <a:pt x="20573" y="12306"/>
                    </a:cubicBezTo>
                    <a:cubicBezTo>
                      <a:pt x="20399" y="12306"/>
                      <a:pt x="20238" y="12380"/>
                      <a:pt x="20046" y="12454"/>
                    </a:cubicBezTo>
                    <a:lnTo>
                      <a:pt x="18999" y="12810"/>
                    </a:lnTo>
                    <a:lnTo>
                      <a:pt x="16802" y="13563"/>
                    </a:lnTo>
                    <a:lnTo>
                      <a:pt x="13413" y="14714"/>
                    </a:lnTo>
                    <a:cubicBezTo>
                      <a:pt x="12848" y="13458"/>
                      <a:pt x="12283" y="12224"/>
                      <a:pt x="11718" y="10968"/>
                    </a:cubicBezTo>
                    <a:cubicBezTo>
                      <a:pt x="11404" y="10236"/>
                      <a:pt x="11069" y="9504"/>
                      <a:pt x="10756" y="8771"/>
                    </a:cubicBezTo>
                    <a:cubicBezTo>
                      <a:pt x="10484" y="8185"/>
                      <a:pt x="10253" y="7558"/>
                      <a:pt x="9960" y="6972"/>
                    </a:cubicBezTo>
                    <a:cubicBezTo>
                      <a:pt x="11320" y="6553"/>
                      <a:pt x="12513" y="5737"/>
                      <a:pt x="13434" y="4649"/>
                    </a:cubicBezTo>
                    <a:cubicBezTo>
                      <a:pt x="14229" y="3666"/>
                      <a:pt x="14815" y="2306"/>
                      <a:pt x="14145" y="1092"/>
                    </a:cubicBezTo>
                    <a:cubicBezTo>
                      <a:pt x="13711" y="311"/>
                      <a:pt x="12887" y="0"/>
                      <a:pt x="120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59"/>
              <p:cNvSpPr/>
              <p:nvPr/>
            </p:nvSpPr>
            <p:spPr>
              <a:xfrm>
                <a:off x="6497867" y="2857178"/>
                <a:ext cx="504003" cy="509805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7398" extrusionOk="0">
                    <a:moveTo>
                      <a:pt x="2590" y="0"/>
                    </a:moveTo>
                    <a:cubicBezTo>
                      <a:pt x="2513" y="0"/>
                      <a:pt x="2443" y="54"/>
                      <a:pt x="2428" y="130"/>
                    </a:cubicBezTo>
                    <a:cubicBezTo>
                      <a:pt x="1904" y="2159"/>
                      <a:pt x="1444" y="4189"/>
                      <a:pt x="1047" y="6240"/>
                    </a:cubicBezTo>
                    <a:cubicBezTo>
                      <a:pt x="607" y="8311"/>
                      <a:pt x="272" y="10382"/>
                      <a:pt x="84" y="12475"/>
                    </a:cubicBezTo>
                    <a:cubicBezTo>
                      <a:pt x="84" y="12475"/>
                      <a:pt x="84" y="12496"/>
                      <a:pt x="84" y="12496"/>
                    </a:cubicBezTo>
                    <a:cubicBezTo>
                      <a:pt x="0" y="12496"/>
                      <a:pt x="0" y="12621"/>
                      <a:pt x="84" y="12663"/>
                    </a:cubicBezTo>
                    <a:cubicBezTo>
                      <a:pt x="921" y="13082"/>
                      <a:pt x="1863" y="13375"/>
                      <a:pt x="2741" y="13730"/>
                    </a:cubicBezTo>
                    <a:cubicBezTo>
                      <a:pt x="3620" y="14065"/>
                      <a:pt x="4583" y="14442"/>
                      <a:pt x="5482" y="14839"/>
                    </a:cubicBezTo>
                    <a:cubicBezTo>
                      <a:pt x="7156" y="15530"/>
                      <a:pt x="8809" y="16325"/>
                      <a:pt x="10399" y="17204"/>
                    </a:cubicBezTo>
                    <a:cubicBezTo>
                      <a:pt x="10483" y="17308"/>
                      <a:pt x="10609" y="17371"/>
                      <a:pt x="10755" y="17392"/>
                    </a:cubicBezTo>
                    <a:cubicBezTo>
                      <a:pt x="10774" y="17396"/>
                      <a:pt x="10791" y="17397"/>
                      <a:pt x="10807" y="17397"/>
                    </a:cubicBezTo>
                    <a:cubicBezTo>
                      <a:pt x="10881" y="17397"/>
                      <a:pt x="10926" y="17360"/>
                      <a:pt x="10943" y="17308"/>
                    </a:cubicBezTo>
                    <a:cubicBezTo>
                      <a:pt x="10943" y="17308"/>
                      <a:pt x="10964" y="17308"/>
                      <a:pt x="10985" y="17287"/>
                    </a:cubicBezTo>
                    <a:cubicBezTo>
                      <a:pt x="11613" y="16513"/>
                      <a:pt x="12199" y="15697"/>
                      <a:pt x="12743" y="14839"/>
                    </a:cubicBezTo>
                    <a:cubicBezTo>
                      <a:pt x="13308" y="13981"/>
                      <a:pt x="13873" y="13082"/>
                      <a:pt x="14396" y="12203"/>
                    </a:cubicBezTo>
                    <a:cubicBezTo>
                      <a:pt x="14919" y="11303"/>
                      <a:pt x="15421" y="10403"/>
                      <a:pt x="15881" y="9504"/>
                    </a:cubicBezTo>
                    <a:cubicBezTo>
                      <a:pt x="16132" y="9064"/>
                      <a:pt x="16363" y="8604"/>
                      <a:pt x="16572" y="8144"/>
                    </a:cubicBezTo>
                    <a:cubicBezTo>
                      <a:pt x="16844" y="7704"/>
                      <a:pt x="17032" y="7244"/>
                      <a:pt x="17179" y="6763"/>
                    </a:cubicBezTo>
                    <a:cubicBezTo>
                      <a:pt x="17200" y="6679"/>
                      <a:pt x="17116" y="6616"/>
                      <a:pt x="17032" y="6574"/>
                    </a:cubicBezTo>
                    <a:cubicBezTo>
                      <a:pt x="17158" y="6533"/>
                      <a:pt x="17179" y="6344"/>
                      <a:pt x="16990" y="6281"/>
                    </a:cubicBezTo>
                    <a:cubicBezTo>
                      <a:pt x="12073" y="4524"/>
                      <a:pt x="7303" y="2452"/>
                      <a:pt x="2679" y="25"/>
                    </a:cubicBezTo>
                    <a:cubicBezTo>
                      <a:pt x="2650" y="8"/>
                      <a:pt x="2619" y="0"/>
                      <a:pt x="25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59"/>
              <p:cNvSpPr/>
              <p:nvPr/>
            </p:nvSpPr>
            <p:spPr>
              <a:xfrm>
                <a:off x="6518702" y="2815596"/>
                <a:ext cx="460489" cy="490993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16756" extrusionOk="0">
                    <a:moveTo>
                      <a:pt x="6083" y="0"/>
                    </a:moveTo>
                    <a:cubicBezTo>
                      <a:pt x="6071" y="0"/>
                      <a:pt x="6060" y="0"/>
                      <a:pt x="6048" y="1"/>
                    </a:cubicBezTo>
                    <a:cubicBezTo>
                      <a:pt x="5148" y="1"/>
                      <a:pt x="4771" y="838"/>
                      <a:pt x="4792" y="1528"/>
                    </a:cubicBezTo>
                    <a:cubicBezTo>
                      <a:pt x="4876" y="2407"/>
                      <a:pt x="5378" y="3202"/>
                      <a:pt x="6131" y="3662"/>
                    </a:cubicBezTo>
                    <a:cubicBezTo>
                      <a:pt x="6466" y="3871"/>
                      <a:pt x="6822" y="4039"/>
                      <a:pt x="7219" y="4123"/>
                    </a:cubicBezTo>
                    <a:cubicBezTo>
                      <a:pt x="7199" y="4143"/>
                      <a:pt x="7199" y="4164"/>
                      <a:pt x="7219" y="4185"/>
                    </a:cubicBezTo>
                    <a:lnTo>
                      <a:pt x="7219" y="4206"/>
                    </a:lnTo>
                    <a:cubicBezTo>
                      <a:pt x="7199" y="4227"/>
                      <a:pt x="7178" y="4227"/>
                      <a:pt x="7178" y="4248"/>
                    </a:cubicBezTo>
                    <a:cubicBezTo>
                      <a:pt x="7010" y="4708"/>
                      <a:pt x="6864" y="5169"/>
                      <a:pt x="6780" y="5671"/>
                    </a:cubicBezTo>
                    <a:cubicBezTo>
                      <a:pt x="6654" y="6173"/>
                      <a:pt x="6529" y="6675"/>
                      <a:pt x="6382" y="7156"/>
                    </a:cubicBezTo>
                    <a:lnTo>
                      <a:pt x="5797" y="9374"/>
                    </a:lnTo>
                    <a:cubicBezTo>
                      <a:pt x="4123" y="8516"/>
                      <a:pt x="2428" y="7659"/>
                      <a:pt x="733" y="6864"/>
                    </a:cubicBezTo>
                    <a:cubicBezTo>
                      <a:pt x="691" y="6843"/>
                      <a:pt x="649" y="6843"/>
                      <a:pt x="628" y="6843"/>
                    </a:cubicBezTo>
                    <a:cubicBezTo>
                      <a:pt x="590" y="6779"/>
                      <a:pt x="506" y="6731"/>
                      <a:pt x="432" y="6731"/>
                    </a:cubicBezTo>
                    <a:cubicBezTo>
                      <a:pt x="383" y="6731"/>
                      <a:pt x="339" y="6751"/>
                      <a:pt x="315" y="6801"/>
                    </a:cubicBezTo>
                    <a:cubicBezTo>
                      <a:pt x="105" y="7324"/>
                      <a:pt x="22" y="7889"/>
                      <a:pt x="64" y="8454"/>
                    </a:cubicBezTo>
                    <a:cubicBezTo>
                      <a:pt x="43" y="8454"/>
                      <a:pt x="43" y="8475"/>
                      <a:pt x="43" y="8496"/>
                    </a:cubicBezTo>
                    <a:cubicBezTo>
                      <a:pt x="22" y="8558"/>
                      <a:pt x="22" y="8600"/>
                      <a:pt x="64" y="8663"/>
                    </a:cubicBezTo>
                    <a:cubicBezTo>
                      <a:pt x="22" y="8705"/>
                      <a:pt x="1" y="8768"/>
                      <a:pt x="84" y="8809"/>
                    </a:cubicBezTo>
                    <a:cubicBezTo>
                      <a:pt x="1842" y="9604"/>
                      <a:pt x="3579" y="10400"/>
                      <a:pt x="5315" y="11216"/>
                    </a:cubicBezTo>
                    <a:cubicBezTo>
                      <a:pt x="5169" y="11801"/>
                      <a:pt x="5022" y="12387"/>
                      <a:pt x="4876" y="12952"/>
                    </a:cubicBezTo>
                    <a:cubicBezTo>
                      <a:pt x="4562" y="13957"/>
                      <a:pt x="4332" y="14961"/>
                      <a:pt x="4144" y="15986"/>
                    </a:cubicBezTo>
                    <a:cubicBezTo>
                      <a:pt x="4144" y="16031"/>
                      <a:pt x="4187" y="16066"/>
                      <a:pt x="4235" y="16066"/>
                    </a:cubicBezTo>
                    <a:cubicBezTo>
                      <a:pt x="4253" y="16066"/>
                      <a:pt x="4273" y="16061"/>
                      <a:pt x="4290" y="16049"/>
                    </a:cubicBezTo>
                    <a:cubicBezTo>
                      <a:pt x="4646" y="16237"/>
                      <a:pt x="5211" y="16488"/>
                      <a:pt x="5566" y="16656"/>
                    </a:cubicBezTo>
                    <a:cubicBezTo>
                      <a:pt x="5587" y="16677"/>
                      <a:pt x="5608" y="16677"/>
                      <a:pt x="5629" y="16677"/>
                    </a:cubicBezTo>
                    <a:cubicBezTo>
                      <a:pt x="5617" y="16727"/>
                      <a:pt x="5665" y="16755"/>
                      <a:pt x="5715" y="16755"/>
                    </a:cubicBezTo>
                    <a:cubicBezTo>
                      <a:pt x="5747" y="16755"/>
                      <a:pt x="5780" y="16743"/>
                      <a:pt x="5797" y="16719"/>
                    </a:cubicBezTo>
                    <a:cubicBezTo>
                      <a:pt x="6027" y="16237"/>
                      <a:pt x="6215" y="15756"/>
                      <a:pt x="6403" y="15254"/>
                    </a:cubicBezTo>
                    <a:cubicBezTo>
                      <a:pt x="6592" y="14794"/>
                      <a:pt x="6759" y="14312"/>
                      <a:pt x="6947" y="13852"/>
                    </a:cubicBezTo>
                    <a:cubicBezTo>
                      <a:pt x="7157" y="13329"/>
                      <a:pt x="7345" y="12806"/>
                      <a:pt x="7554" y="12283"/>
                    </a:cubicBezTo>
                    <a:cubicBezTo>
                      <a:pt x="8203" y="12618"/>
                      <a:pt x="8851" y="12931"/>
                      <a:pt x="9479" y="13266"/>
                    </a:cubicBezTo>
                    <a:cubicBezTo>
                      <a:pt x="9981" y="13517"/>
                      <a:pt x="10463" y="13768"/>
                      <a:pt x="10944" y="14019"/>
                    </a:cubicBezTo>
                    <a:cubicBezTo>
                      <a:pt x="11467" y="14333"/>
                      <a:pt x="12011" y="14605"/>
                      <a:pt x="12555" y="14856"/>
                    </a:cubicBezTo>
                    <a:cubicBezTo>
                      <a:pt x="12576" y="14867"/>
                      <a:pt x="12597" y="14872"/>
                      <a:pt x="12618" y="14872"/>
                    </a:cubicBezTo>
                    <a:cubicBezTo>
                      <a:pt x="12639" y="14872"/>
                      <a:pt x="12660" y="14867"/>
                      <a:pt x="12680" y="14856"/>
                    </a:cubicBezTo>
                    <a:cubicBezTo>
                      <a:pt x="12701" y="14877"/>
                      <a:pt x="12722" y="14898"/>
                      <a:pt x="12764" y="14898"/>
                    </a:cubicBezTo>
                    <a:cubicBezTo>
                      <a:pt x="12788" y="14914"/>
                      <a:pt x="12812" y="14921"/>
                      <a:pt x="12836" y="14921"/>
                    </a:cubicBezTo>
                    <a:cubicBezTo>
                      <a:pt x="12875" y="14921"/>
                      <a:pt x="12914" y="14903"/>
                      <a:pt x="12953" y="14877"/>
                    </a:cubicBezTo>
                    <a:cubicBezTo>
                      <a:pt x="13120" y="14710"/>
                      <a:pt x="13266" y="14501"/>
                      <a:pt x="13413" y="14291"/>
                    </a:cubicBezTo>
                    <a:cubicBezTo>
                      <a:pt x="13559" y="14082"/>
                      <a:pt x="13685" y="13852"/>
                      <a:pt x="13769" y="13601"/>
                    </a:cubicBezTo>
                    <a:cubicBezTo>
                      <a:pt x="13789" y="13538"/>
                      <a:pt x="13706" y="13475"/>
                      <a:pt x="13622" y="13454"/>
                    </a:cubicBezTo>
                    <a:cubicBezTo>
                      <a:pt x="13622" y="13434"/>
                      <a:pt x="13622" y="13434"/>
                      <a:pt x="13622" y="13434"/>
                    </a:cubicBezTo>
                    <a:cubicBezTo>
                      <a:pt x="13517" y="13245"/>
                      <a:pt x="13350" y="13182"/>
                      <a:pt x="13162" y="13099"/>
                    </a:cubicBezTo>
                    <a:lnTo>
                      <a:pt x="12367" y="12701"/>
                    </a:lnTo>
                    <a:lnTo>
                      <a:pt x="10735" y="11864"/>
                    </a:lnTo>
                    <a:lnTo>
                      <a:pt x="8224" y="10609"/>
                    </a:lnTo>
                    <a:cubicBezTo>
                      <a:pt x="8517" y="9814"/>
                      <a:pt x="8831" y="8998"/>
                      <a:pt x="9144" y="8224"/>
                    </a:cubicBezTo>
                    <a:lnTo>
                      <a:pt x="9688" y="6822"/>
                    </a:lnTo>
                    <a:cubicBezTo>
                      <a:pt x="9835" y="6445"/>
                      <a:pt x="10023" y="6089"/>
                      <a:pt x="10149" y="5692"/>
                    </a:cubicBezTo>
                    <a:cubicBezTo>
                      <a:pt x="11111" y="6215"/>
                      <a:pt x="12199" y="6508"/>
                      <a:pt x="13287" y="6550"/>
                    </a:cubicBezTo>
                    <a:cubicBezTo>
                      <a:pt x="14250" y="6550"/>
                      <a:pt x="15275" y="6299"/>
                      <a:pt x="15505" y="5462"/>
                    </a:cubicBezTo>
                    <a:cubicBezTo>
                      <a:pt x="15714" y="4687"/>
                      <a:pt x="14961" y="3892"/>
                      <a:pt x="14145" y="3453"/>
                    </a:cubicBezTo>
                    <a:cubicBezTo>
                      <a:pt x="13544" y="3130"/>
                      <a:pt x="12881" y="2962"/>
                      <a:pt x="12208" y="2962"/>
                    </a:cubicBezTo>
                    <a:cubicBezTo>
                      <a:pt x="11920" y="2962"/>
                      <a:pt x="11630" y="2993"/>
                      <a:pt x="11341" y="3055"/>
                    </a:cubicBezTo>
                    <a:cubicBezTo>
                      <a:pt x="10756" y="3160"/>
                      <a:pt x="10232" y="3453"/>
                      <a:pt x="9814" y="3892"/>
                    </a:cubicBezTo>
                    <a:cubicBezTo>
                      <a:pt x="9793" y="3641"/>
                      <a:pt x="9647" y="3432"/>
                      <a:pt x="9437" y="3327"/>
                    </a:cubicBezTo>
                    <a:cubicBezTo>
                      <a:pt x="9332" y="3275"/>
                      <a:pt x="9224" y="3251"/>
                      <a:pt x="9118" y="3251"/>
                    </a:cubicBezTo>
                    <a:cubicBezTo>
                      <a:pt x="8846" y="3251"/>
                      <a:pt x="8581" y="3404"/>
                      <a:pt x="8370" y="3599"/>
                    </a:cubicBezTo>
                    <a:cubicBezTo>
                      <a:pt x="8349" y="2888"/>
                      <a:pt x="8224" y="2177"/>
                      <a:pt x="7973" y="1507"/>
                    </a:cubicBezTo>
                    <a:cubicBezTo>
                      <a:pt x="7704" y="805"/>
                      <a:pt x="7007" y="0"/>
                      <a:pt x="60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7" name="Google Shape;1217;p59"/>
            <p:cNvGrpSpPr/>
            <p:nvPr/>
          </p:nvGrpSpPr>
          <p:grpSpPr>
            <a:xfrm>
              <a:off x="7112831" y="3554542"/>
              <a:ext cx="429838" cy="349288"/>
              <a:chOff x="7112831" y="3554542"/>
              <a:chExt cx="429838" cy="349288"/>
            </a:xfrm>
          </p:grpSpPr>
          <p:sp>
            <p:nvSpPr>
              <p:cNvPr id="1218" name="Google Shape;1218;p59"/>
              <p:cNvSpPr/>
              <p:nvPr/>
            </p:nvSpPr>
            <p:spPr>
              <a:xfrm>
                <a:off x="7112831" y="3623874"/>
                <a:ext cx="429838" cy="279956"/>
              </a:xfrm>
              <a:custGeom>
                <a:avLst/>
                <a:gdLst/>
                <a:ahLst/>
                <a:cxnLst/>
                <a:rect l="l" t="t" r="r" b="b"/>
                <a:pathLst>
                  <a:path w="14669" h="9554" extrusionOk="0">
                    <a:moveTo>
                      <a:pt x="1324" y="0"/>
                    </a:moveTo>
                    <a:cubicBezTo>
                      <a:pt x="1291" y="0"/>
                      <a:pt x="1260" y="12"/>
                      <a:pt x="1235" y="37"/>
                    </a:cubicBezTo>
                    <a:cubicBezTo>
                      <a:pt x="1" y="162"/>
                      <a:pt x="356" y="2108"/>
                      <a:pt x="503" y="2945"/>
                    </a:cubicBezTo>
                    <a:cubicBezTo>
                      <a:pt x="754" y="4556"/>
                      <a:pt x="1486" y="6063"/>
                      <a:pt x="2574" y="7297"/>
                    </a:cubicBezTo>
                    <a:cubicBezTo>
                      <a:pt x="3902" y="8752"/>
                      <a:pt x="5750" y="9553"/>
                      <a:pt x="7613" y="9553"/>
                    </a:cubicBezTo>
                    <a:cubicBezTo>
                      <a:pt x="8804" y="9553"/>
                      <a:pt x="10000" y="9225"/>
                      <a:pt x="11069" y="8532"/>
                    </a:cubicBezTo>
                    <a:cubicBezTo>
                      <a:pt x="11906" y="7967"/>
                      <a:pt x="12680" y="7297"/>
                      <a:pt x="13350" y="6544"/>
                    </a:cubicBezTo>
                    <a:cubicBezTo>
                      <a:pt x="14020" y="5853"/>
                      <a:pt x="14626" y="5100"/>
                      <a:pt x="14668" y="4096"/>
                    </a:cubicBezTo>
                    <a:cubicBezTo>
                      <a:pt x="14668" y="3953"/>
                      <a:pt x="14560" y="3878"/>
                      <a:pt x="14452" y="3878"/>
                    </a:cubicBezTo>
                    <a:cubicBezTo>
                      <a:pt x="14369" y="3878"/>
                      <a:pt x="14286" y="3922"/>
                      <a:pt x="14250" y="4012"/>
                    </a:cubicBezTo>
                    <a:cubicBezTo>
                      <a:pt x="13320" y="4345"/>
                      <a:pt x="12373" y="4491"/>
                      <a:pt x="11423" y="4491"/>
                    </a:cubicBezTo>
                    <a:cubicBezTo>
                      <a:pt x="10107" y="4491"/>
                      <a:pt x="8789" y="4211"/>
                      <a:pt x="7512" y="3761"/>
                    </a:cubicBezTo>
                    <a:cubicBezTo>
                      <a:pt x="6362" y="3322"/>
                      <a:pt x="5232" y="2778"/>
                      <a:pt x="4165" y="2171"/>
                    </a:cubicBezTo>
                    <a:cubicBezTo>
                      <a:pt x="3181" y="1627"/>
                      <a:pt x="2072" y="1083"/>
                      <a:pt x="1465" y="79"/>
                    </a:cubicBezTo>
                    <a:cubicBezTo>
                      <a:pt x="1427" y="28"/>
                      <a:pt x="1374" y="0"/>
                      <a:pt x="13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59"/>
              <p:cNvSpPr/>
              <p:nvPr/>
            </p:nvSpPr>
            <p:spPr>
              <a:xfrm>
                <a:off x="7419727" y="3765352"/>
                <a:ext cx="50605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086" extrusionOk="0">
                    <a:moveTo>
                      <a:pt x="73" y="0"/>
                    </a:moveTo>
                    <a:cubicBezTo>
                      <a:pt x="0" y="511"/>
                      <a:pt x="373" y="1086"/>
                      <a:pt x="886" y="1086"/>
                    </a:cubicBezTo>
                    <a:cubicBezTo>
                      <a:pt x="961" y="1086"/>
                      <a:pt x="1039" y="1073"/>
                      <a:pt x="1119" y="1046"/>
                    </a:cubicBezTo>
                    <a:cubicBezTo>
                      <a:pt x="1412" y="942"/>
                      <a:pt x="1643" y="670"/>
                      <a:pt x="1663" y="335"/>
                    </a:cubicBezTo>
                    <a:cubicBezTo>
                      <a:pt x="1663" y="230"/>
                      <a:pt x="1684" y="126"/>
                      <a:pt x="1726" y="21"/>
                    </a:cubicBezTo>
                    <a:lnTo>
                      <a:pt x="1726" y="21"/>
                    </a:lnTo>
                    <a:cubicBezTo>
                      <a:pt x="1510" y="37"/>
                      <a:pt x="1298" y="44"/>
                      <a:pt x="1087" y="44"/>
                    </a:cubicBezTo>
                    <a:cubicBezTo>
                      <a:pt x="746" y="44"/>
                      <a:pt x="409" y="26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59"/>
              <p:cNvSpPr/>
              <p:nvPr/>
            </p:nvSpPr>
            <p:spPr>
              <a:xfrm>
                <a:off x="7349194" y="3753689"/>
                <a:ext cx="59806" cy="31354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070" extrusionOk="0">
                    <a:moveTo>
                      <a:pt x="325" y="1"/>
                    </a:moveTo>
                    <a:lnTo>
                      <a:pt x="325" y="1"/>
                    </a:lnTo>
                    <a:cubicBezTo>
                      <a:pt x="1" y="447"/>
                      <a:pt x="502" y="1070"/>
                      <a:pt x="990" y="1070"/>
                    </a:cubicBezTo>
                    <a:cubicBezTo>
                      <a:pt x="1005" y="1070"/>
                      <a:pt x="1021" y="1069"/>
                      <a:pt x="1037" y="1068"/>
                    </a:cubicBezTo>
                    <a:cubicBezTo>
                      <a:pt x="1497" y="1026"/>
                      <a:pt x="1790" y="691"/>
                      <a:pt x="2041" y="356"/>
                    </a:cubicBezTo>
                    <a:cubicBezTo>
                      <a:pt x="1455" y="273"/>
                      <a:pt x="890" y="168"/>
                      <a:pt x="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9"/>
              <p:cNvSpPr/>
              <p:nvPr/>
            </p:nvSpPr>
            <p:spPr>
              <a:xfrm>
                <a:off x="7290030" y="3732239"/>
                <a:ext cx="58283" cy="34372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173" extrusionOk="0">
                    <a:moveTo>
                      <a:pt x="335" y="0"/>
                    </a:moveTo>
                    <a:cubicBezTo>
                      <a:pt x="335" y="21"/>
                      <a:pt x="335" y="63"/>
                      <a:pt x="315" y="84"/>
                    </a:cubicBezTo>
                    <a:cubicBezTo>
                      <a:pt x="1" y="586"/>
                      <a:pt x="482" y="1172"/>
                      <a:pt x="1005" y="1172"/>
                    </a:cubicBezTo>
                    <a:cubicBezTo>
                      <a:pt x="1403" y="1151"/>
                      <a:pt x="1758" y="942"/>
                      <a:pt x="1988" y="628"/>
                    </a:cubicBezTo>
                    <a:cubicBezTo>
                      <a:pt x="1779" y="565"/>
                      <a:pt x="1549" y="482"/>
                      <a:pt x="1340" y="419"/>
                    </a:cubicBezTo>
                    <a:cubicBezTo>
                      <a:pt x="1005" y="293"/>
                      <a:pt x="670" y="147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9"/>
              <p:cNvSpPr/>
              <p:nvPr/>
            </p:nvSpPr>
            <p:spPr>
              <a:xfrm>
                <a:off x="7177827" y="3672753"/>
                <a:ext cx="110998" cy="73872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2521" extrusionOk="0">
                    <a:moveTo>
                      <a:pt x="398" y="1"/>
                    </a:moveTo>
                    <a:cubicBezTo>
                      <a:pt x="356" y="126"/>
                      <a:pt x="294" y="231"/>
                      <a:pt x="210" y="336"/>
                    </a:cubicBezTo>
                    <a:cubicBezTo>
                      <a:pt x="1" y="754"/>
                      <a:pt x="147" y="1256"/>
                      <a:pt x="524" y="1528"/>
                    </a:cubicBezTo>
                    <a:cubicBezTo>
                      <a:pt x="667" y="1607"/>
                      <a:pt x="823" y="1644"/>
                      <a:pt x="978" y="1644"/>
                    </a:cubicBezTo>
                    <a:cubicBezTo>
                      <a:pt x="1317" y="1644"/>
                      <a:pt x="1648" y="1462"/>
                      <a:pt x="1821" y="1131"/>
                    </a:cubicBezTo>
                    <a:cubicBezTo>
                      <a:pt x="1854" y="1078"/>
                      <a:pt x="1901" y="1057"/>
                      <a:pt x="1948" y="1057"/>
                    </a:cubicBezTo>
                    <a:cubicBezTo>
                      <a:pt x="2052" y="1057"/>
                      <a:pt x="2157" y="1162"/>
                      <a:pt x="2114" y="1277"/>
                    </a:cubicBezTo>
                    <a:cubicBezTo>
                      <a:pt x="1863" y="1800"/>
                      <a:pt x="2198" y="2407"/>
                      <a:pt x="2763" y="2512"/>
                    </a:cubicBezTo>
                    <a:cubicBezTo>
                      <a:pt x="2805" y="2517"/>
                      <a:pt x="2846" y="2520"/>
                      <a:pt x="2885" y="2520"/>
                    </a:cubicBezTo>
                    <a:cubicBezTo>
                      <a:pt x="3279" y="2520"/>
                      <a:pt x="3556" y="2247"/>
                      <a:pt x="3746" y="1905"/>
                    </a:cubicBezTo>
                    <a:cubicBezTo>
                      <a:pt x="3746" y="1884"/>
                      <a:pt x="3767" y="1863"/>
                      <a:pt x="3788" y="1863"/>
                    </a:cubicBezTo>
                    <a:cubicBezTo>
                      <a:pt x="2972" y="1486"/>
                      <a:pt x="2198" y="1047"/>
                      <a:pt x="1403" y="608"/>
                    </a:cubicBezTo>
                    <a:cubicBezTo>
                      <a:pt x="1068" y="419"/>
                      <a:pt x="712" y="210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9"/>
              <p:cNvSpPr/>
              <p:nvPr/>
            </p:nvSpPr>
            <p:spPr>
              <a:xfrm>
                <a:off x="7135512" y="3634746"/>
                <a:ext cx="49697" cy="4858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658" extrusionOk="0">
                    <a:moveTo>
                      <a:pt x="524" y="1"/>
                    </a:moveTo>
                    <a:cubicBezTo>
                      <a:pt x="43" y="105"/>
                      <a:pt x="1" y="796"/>
                      <a:pt x="43" y="1444"/>
                    </a:cubicBezTo>
                    <a:cubicBezTo>
                      <a:pt x="226" y="1591"/>
                      <a:pt x="458" y="1657"/>
                      <a:pt x="696" y="1657"/>
                    </a:cubicBezTo>
                    <a:cubicBezTo>
                      <a:pt x="729" y="1657"/>
                      <a:pt x="763" y="1656"/>
                      <a:pt x="796" y="1653"/>
                    </a:cubicBezTo>
                    <a:cubicBezTo>
                      <a:pt x="1194" y="1633"/>
                      <a:pt x="1403" y="1423"/>
                      <a:pt x="1696" y="1193"/>
                    </a:cubicBezTo>
                    <a:cubicBezTo>
                      <a:pt x="1235" y="879"/>
                      <a:pt x="817" y="461"/>
                      <a:pt x="5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9"/>
              <p:cNvSpPr/>
              <p:nvPr/>
            </p:nvSpPr>
            <p:spPr>
              <a:xfrm>
                <a:off x="7480122" y="3753689"/>
                <a:ext cx="47851" cy="4600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570" extrusionOk="0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109" y="189"/>
                      <a:pt x="544" y="315"/>
                      <a:pt x="0" y="377"/>
                    </a:cubicBezTo>
                    <a:cubicBezTo>
                      <a:pt x="105" y="587"/>
                      <a:pt x="105" y="838"/>
                      <a:pt x="0" y="1068"/>
                    </a:cubicBezTo>
                    <a:cubicBezTo>
                      <a:pt x="0" y="1068"/>
                      <a:pt x="0" y="1089"/>
                      <a:pt x="21" y="1089"/>
                    </a:cubicBezTo>
                    <a:cubicBezTo>
                      <a:pt x="105" y="1214"/>
                      <a:pt x="209" y="1298"/>
                      <a:pt x="335" y="1361"/>
                    </a:cubicBezTo>
                    <a:cubicBezTo>
                      <a:pt x="439" y="1403"/>
                      <a:pt x="544" y="1382"/>
                      <a:pt x="628" y="1465"/>
                    </a:cubicBezTo>
                    <a:cubicBezTo>
                      <a:pt x="670" y="1486"/>
                      <a:pt x="690" y="1528"/>
                      <a:pt x="690" y="1570"/>
                    </a:cubicBezTo>
                    <a:cubicBezTo>
                      <a:pt x="1130" y="1131"/>
                      <a:pt x="1465" y="587"/>
                      <a:pt x="1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9"/>
              <p:cNvSpPr/>
              <p:nvPr/>
            </p:nvSpPr>
            <p:spPr>
              <a:xfrm>
                <a:off x="7271627" y="3554542"/>
                <a:ext cx="58722" cy="65198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225" extrusionOk="0">
                    <a:moveTo>
                      <a:pt x="1319" y="1419"/>
                    </a:moveTo>
                    <a:cubicBezTo>
                      <a:pt x="1340" y="1440"/>
                      <a:pt x="1340" y="1461"/>
                      <a:pt x="1361" y="1482"/>
                    </a:cubicBezTo>
                    <a:cubicBezTo>
                      <a:pt x="1396" y="1587"/>
                      <a:pt x="1358" y="1634"/>
                      <a:pt x="1307" y="1634"/>
                    </a:cubicBezTo>
                    <a:cubicBezTo>
                      <a:pt x="1298" y="1634"/>
                      <a:pt x="1288" y="1632"/>
                      <a:pt x="1277" y="1629"/>
                    </a:cubicBezTo>
                    <a:lnTo>
                      <a:pt x="1256" y="1629"/>
                    </a:lnTo>
                    <a:cubicBezTo>
                      <a:pt x="1277" y="1566"/>
                      <a:pt x="1298" y="1482"/>
                      <a:pt x="1319" y="1419"/>
                    </a:cubicBezTo>
                    <a:close/>
                    <a:moveTo>
                      <a:pt x="1755" y="0"/>
                    </a:moveTo>
                    <a:cubicBezTo>
                      <a:pt x="1720" y="0"/>
                      <a:pt x="1685" y="12"/>
                      <a:pt x="1654" y="38"/>
                    </a:cubicBezTo>
                    <a:cubicBezTo>
                      <a:pt x="1235" y="415"/>
                      <a:pt x="1" y="2026"/>
                      <a:pt x="1173" y="2214"/>
                    </a:cubicBezTo>
                    <a:cubicBezTo>
                      <a:pt x="1212" y="2221"/>
                      <a:pt x="1251" y="2225"/>
                      <a:pt x="1290" y="2225"/>
                    </a:cubicBezTo>
                    <a:cubicBezTo>
                      <a:pt x="1599" y="2225"/>
                      <a:pt x="1870" y="2008"/>
                      <a:pt x="1926" y="1691"/>
                    </a:cubicBezTo>
                    <a:cubicBezTo>
                      <a:pt x="1987" y="1425"/>
                      <a:pt x="1829" y="979"/>
                      <a:pt x="1528" y="979"/>
                    </a:cubicBezTo>
                    <a:cubicBezTo>
                      <a:pt x="1521" y="979"/>
                      <a:pt x="1514" y="979"/>
                      <a:pt x="1507" y="980"/>
                    </a:cubicBezTo>
                    <a:cubicBezTo>
                      <a:pt x="1612" y="729"/>
                      <a:pt x="1759" y="499"/>
                      <a:pt x="1905" y="289"/>
                    </a:cubicBezTo>
                    <a:cubicBezTo>
                      <a:pt x="2004" y="158"/>
                      <a:pt x="1882" y="0"/>
                      <a:pt x="175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9"/>
              <p:cNvSpPr/>
              <p:nvPr/>
            </p:nvSpPr>
            <p:spPr>
              <a:xfrm>
                <a:off x="7388812" y="3588153"/>
                <a:ext cx="60656" cy="69007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55" extrusionOk="0">
                    <a:moveTo>
                      <a:pt x="1024" y="0"/>
                    </a:moveTo>
                    <a:cubicBezTo>
                      <a:pt x="856" y="0"/>
                      <a:pt x="814" y="210"/>
                      <a:pt x="961" y="272"/>
                    </a:cubicBezTo>
                    <a:cubicBezTo>
                      <a:pt x="1254" y="377"/>
                      <a:pt x="1212" y="795"/>
                      <a:pt x="1170" y="1046"/>
                    </a:cubicBezTo>
                    <a:cubicBezTo>
                      <a:pt x="1149" y="1151"/>
                      <a:pt x="1128" y="1256"/>
                      <a:pt x="1086" y="1360"/>
                    </a:cubicBezTo>
                    <a:cubicBezTo>
                      <a:pt x="997" y="1325"/>
                      <a:pt x="907" y="1308"/>
                      <a:pt x="818" y="1308"/>
                    </a:cubicBezTo>
                    <a:cubicBezTo>
                      <a:pt x="594" y="1308"/>
                      <a:pt x="384" y="1417"/>
                      <a:pt x="249" y="1611"/>
                    </a:cubicBezTo>
                    <a:cubicBezTo>
                      <a:pt x="0" y="2021"/>
                      <a:pt x="418" y="2355"/>
                      <a:pt x="806" y="2355"/>
                    </a:cubicBezTo>
                    <a:cubicBezTo>
                      <a:pt x="873" y="2355"/>
                      <a:pt x="940" y="2345"/>
                      <a:pt x="1003" y="2323"/>
                    </a:cubicBezTo>
                    <a:cubicBezTo>
                      <a:pt x="1798" y="2072"/>
                      <a:pt x="2070" y="63"/>
                      <a:pt x="10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7" name="Google Shape;1227;p59"/>
            <p:cNvSpPr/>
            <p:nvPr/>
          </p:nvSpPr>
          <p:spPr>
            <a:xfrm>
              <a:off x="7707576" y="1707044"/>
              <a:ext cx="6769" cy="5538"/>
            </a:xfrm>
            <a:custGeom>
              <a:avLst/>
              <a:gdLst/>
              <a:ahLst/>
              <a:cxnLst/>
              <a:rect l="l" t="t" r="r" b="b"/>
              <a:pathLst>
                <a:path w="231" h="189" extrusionOk="0">
                  <a:moveTo>
                    <a:pt x="105" y="1"/>
                  </a:moveTo>
                  <a:cubicBezTo>
                    <a:pt x="1" y="1"/>
                    <a:pt x="1" y="168"/>
                    <a:pt x="105" y="189"/>
                  </a:cubicBezTo>
                  <a:cubicBezTo>
                    <a:pt x="231" y="168"/>
                    <a:pt x="231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9"/>
            <p:cNvSpPr/>
            <p:nvPr/>
          </p:nvSpPr>
          <p:spPr>
            <a:xfrm>
              <a:off x="7771982" y="1035719"/>
              <a:ext cx="247342" cy="400155"/>
            </a:xfrm>
            <a:custGeom>
              <a:avLst/>
              <a:gdLst/>
              <a:ahLst/>
              <a:cxnLst/>
              <a:rect l="l" t="t" r="r" b="b"/>
              <a:pathLst>
                <a:path w="8441" h="13656" extrusionOk="0">
                  <a:moveTo>
                    <a:pt x="3997" y="8491"/>
                  </a:moveTo>
                  <a:cubicBezTo>
                    <a:pt x="4520" y="8512"/>
                    <a:pt x="5002" y="8805"/>
                    <a:pt x="5253" y="9265"/>
                  </a:cubicBezTo>
                  <a:cubicBezTo>
                    <a:pt x="5495" y="9720"/>
                    <a:pt x="5340" y="10040"/>
                    <a:pt x="5051" y="10040"/>
                  </a:cubicBezTo>
                  <a:cubicBezTo>
                    <a:pt x="4916" y="10040"/>
                    <a:pt x="4750" y="9970"/>
                    <a:pt x="4583" y="9809"/>
                  </a:cubicBezTo>
                  <a:cubicBezTo>
                    <a:pt x="4290" y="9516"/>
                    <a:pt x="4144" y="8888"/>
                    <a:pt x="3997" y="8512"/>
                  </a:cubicBezTo>
                  <a:cubicBezTo>
                    <a:pt x="3997" y="8512"/>
                    <a:pt x="3997" y="8491"/>
                    <a:pt x="3997" y="8491"/>
                  </a:cubicBezTo>
                  <a:close/>
                  <a:moveTo>
                    <a:pt x="7858" y="1"/>
                  </a:moveTo>
                  <a:cubicBezTo>
                    <a:pt x="7821" y="1"/>
                    <a:pt x="7782" y="6"/>
                    <a:pt x="7743" y="17"/>
                  </a:cubicBezTo>
                  <a:cubicBezTo>
                    <a:pt x="6320" y="268"/>
                    <a:pt x="5315" y="1314"/>
                    <a:pt x="4458" y="2423"/>
                  </a:cubicBezTo>
                  <a:cubicBezTo>
                    <a:pt x="3537" y="3574"/>
                    <a:pt x="2574" y="4913"/>
                    <a:pt x="2491" y="6440"/>
                  </a:cubicBezTo>
                  <a:cubicBezTo>
                    <a:pt x="2491" y="6859"/>
                    <a:pt x="2554" y="7277"/>
                    <a:pt x="2658" y="7675"/>
                  </a:cubicBezTo>
                  <a:cubicBezTo>
                    <a:pt x="315" y="8491"/>
                    <a:pt x="1" y="11587"/>
                    <a:pt x="1173" y="13533"/>
                  </a:cubicBezTo>
                  <a:cubicBezTo>
                    <a:pt x="1230" y="13619"/>
                    <a:pt x="1316" y="13656"/>
                    <a:pt x="1401" y="13656"/>
                  </a:cubicBezTo>
                  <a:cubicBezTo>
                    <a:pt x="1567" y="13656"/>
                    <a:pt x="1730" y="13517"/>
                    <a:pt x="1675" y="13324"/>
                  </a:cubicBezTo>
                  <a:cubicBezTo>
                    <a:pt x="1131" y="11755"/>
                    <a:pt x="963" y="9495"/>
                    <a:pt x="2784" y="8658"/>
                  </a:cubicBezTo>
                  <a:cubicBezTo>
                    <a:pt x="2826" y="8637"/>
                    <a:pt x="2867" y="8637"/>
                    <a:pt x="2909" y="8616"/>
                  </a:cubicBezTo>
                  <a:cubicBezTo>
                    <a:pt x="3366" y="9986"/>
                    <a:pt x="4130" y="11450"/>
                    <a:pt x="5051" y="11450"/>
                  </a:cubicBezTo>
                  <a:cubicBezTo>
                    <a:pt x="5354" y="11450"/>
                    <a:pt x="5674" y="11291"/>
                    <a:pt x="6006" y="10918"/>
                  </a:cubicBezTo>
                  <a:cubicBezTo>
                    <a:pt x="7408" y="9349"/>
                    <a:pt x="5399" y="7696"/>
                    <a:pt x="3767" y="7528"/>
                  </a:cubicBezTo>
                  <a:cubicBezTo>
                    <a:pt x="3390" y="4704"/>
                    <a:pt x="5713" y="2214"/>
                    <a:pt x="8077" y="812"/>
                  </a:cubicBezTo>
                  <a:cubicBezTo>
                    <a:pt x="8440" y="563"/>
                    <a:pt x="8245" y="1"/>
                    <a:pt x="7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9"/>
            <p:cNvSpPr/>
            <p:nvPr/>
          </p:nvSpPr>
          <p:spPr>
            <a:xfrm>
              <a:off x="3611501" y="3641895"/>
              <a:ext cx="246668" cy="446453"/>
            </a:xfrm>
            <a:custGeom>
              <a:avLst/>
              <a:gdLst/>
              <a:ahLst/>
              <a:cxnLst/>
              <a:rect l="l" t="t" r="r" b="b"/>
              <a:pathLst>
                <a:path w="8418" h="15236" extrusionOk="0">
                  <a:moveTo>
                    <a:pt x="3301" y="7709"/>
                  </a:moveTo>
                  <a:cubicBezTo>
                    <a:pt x="3943" y="7709"/>
                    <a:pt x="4494" y="7937"/>
                    <a:pt x="4860" y="8403"/>
                  </a:cubicBezTo>
                  <a:cubicBezTo>
                    <a:pt x="4379" y="9072"/>
                    <a:pt x="3730" y="9575"/>
                    <a:pt x="2977" y="9868"/>
                  </a:cubicBezTo>
                  <a:cubicBezTo>
                    <a:pt x="2774" y="9969"/>
                    <a:pt x="2556" y="10024"/>
                    <a:pt x="2342" y="10024"/>
                  </a:cubicBezTo>
                  <a:cubicBezTo>
                    <a:pt x="2202" y="10024"/>
                    <a:pt x="2063" y="10001"/>
                    <a:pt x="1931" y="9951"/>
                  </a:cubicBezTo>
                  <a:cubicBezTo>
                    <a:pt x="1220" y="9763"/>
                    <a:pt x="1031" y="9407"/>
                    <a:pt x="1366" y="8863"/>
                  </a:cubicBezTo>
                  <a:cubicBezTo>
                    <a:pt x="1575" y="8068"/>
                    <a:pt x="2015" y="7880"/>
                    <a:pt x="2789" y="7754"/>
                  </a:cubicBezTo>
                  <a:cubicBezTo>
                    <a:pt x="2964" y="7724"/>
                    <a:pt x="3136" y="7709"/>
                    <a:pt x="3301" y="7709"/>
                  </a:cubicBezTo>
                  <a:close/>
                  <a:moveTo>
                    <a:pt x="6731" y="0"/>
                  </a:moveTo>
                  <a:cubicBezTo>
                    <a:pt x="6516" y="0"/>
                    <a:pt x="6299" y="154"/>
                    <a:pt x="6325" y="410"/>
                  </a:cubicBezTo>
                  <a:cubicBezTo>
                    <a:pt x="6471" y="2105"/>
                    <a:pt x="6764" y="3632"/>
                    <a:pt x="6325" y="5348"/>
                  </a:cubicBezTo>
                  <a:cubicBezTo>
                    <a:pt x="6116" y="6080"/>
                    <a:pt x="5823" y="6813"/>
                    <a:pt x="5446" y="7482"/>
                  </a:cubicBezTo>
                  <a:cubicBezTo>
                    <a:pt x="4882" y="6934"/>
                    <a:pt x="3991" y="6659"/>
                    <a:pt x="3092" y="6659"/>
                  </a:cubicBezTo>
                  <a:cubicBezTo>
                    <a:pt x="1557" y="6659"/>
                    <a:pt x="1" y="7462"/>
                    <a:pt x="27" y="9072"/>
                  </a:cubicBezTo>
                  <a:cubicBezTo>
                    <a:pt x="27" y="10181"/>
                    <a:pt x="1073" y="11018"/>
                    <a:pt x="2119" y="11102"/>
                  </a:cubicBezTo>
                  <a:cubicBezTo>
                    <a:pt x="2193" y="11108"/>
                    <a:pt x="2265" y="11111"/>
                    <a:pt x="2337" y="11111"/>
                  </a:cubicBezTo>
                  <a:cubicBezTo>
                    <a:pt x="3501" y="11111"/>
                    <a:pt x="4510" y="10338"/>
                    <a:pt x="5279" y="9491"/>
                  </a:cubicBezTo>
                  <a:lnTo>
                    <a:pt x="5279" y="9491"/>
                  </a:lnTo>
                  <a:cubicBezTo>
                    <a:pt x="5530" y="11332"/>
                    <a:pt x="4630" y="13445"/>
                    <a:pt x="3354" y="14701"/>
                  </a:cubicBezTo>
                  <a:cubicBezTo>
                    <a:pt x="3130" y="14890"/>
                    <a:pt x="3331" y="15235"/>
                    <a:pt x="3572" y="15235"/>
                  </a:cubicBezTo>
                  <a:cubicBezTo>
                    <a:pt x="3625" y="15235"/>
                    <a:pt x="3678" y="15219"/>
                    <a:pt x="3730" y="15182"/>
                  </a:cubicBezTo>
                  <a:cubicBezTo>
                    <a:pt x="5467" y="13906"/>
                    <a:pt x="6994" y="10684"/>
                    <a:pt x="6074" y="8466"/>
                  </a:cubicBezTo>
                  <a:cubicBezTo>
                    <a:pt x="7622" y="6143"/>
                    <a:pt x="8417" y="2670"/>
                    <a:pt x="7078" y="201"/>
                  </a:cubicBezTo>
                  <a:cubicBezTo>
                    <a:pt x="7005" y="63"/>
                    <a:pt x="6868" y="0"/>
                    <a:pt x="6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9"/>
            <p:cNvSpPr/>
            <p:nvPr/>
          </p:nvSpPr>
          <p:spPr>
            <a:xfrm>
              <a:off x="8424956" y="2565051"/>
              <a:ext cx="303515" cy="309259"/>
            </a:xfrm>
            <a:custGeom>
              <a:avLst/>
              <a:gdLst/>
              <a:ahLst/>
              <a:cxnLst/>
              <a:rect l="l" t="t" r="r" b="b"/>
              <a:pathLst>
                <a:path w="10358" h="10554" extrusionOk="0">
                  <a:moveTo>
                    <a:pt x="4628" y="6894"/>
                  </a:moveTo>
                  <a:cubicBezTo>
                    <a:pt x="5149" y="6894"/>
                    <a:pt x="5853" y="6991"/>
                    <a:pt x="5984" y="7442"/>
                  </a:cubicBezTo>
                  <a:cubicBezTo>
                    <a:pt x="6047" y="7630"/>
                    <a:pt x="5671" y="9095"/>
                    <a:pt x="5273" y="9136"/>
                  </a:cubicBezTo>
                  <a:cubicBezTo>
                    <a:pt x="5252" y="9139"/>
                    <a:pt x="5231" y="9140"/>
                    <a:pt x="5211" y="9140"/>
                  </a:cubicBezTo>
                  <a:cubicBezTo>
                    <a:pt x="4610" y="9140"/>
                    <a:pt x="4394" y="7973"/>
                    <a:pt x="4394" y="7609"/>
                  </a:cubicBezTo>
                  <a:cubicBezTo>
                    <a:pt x="4394" y="7379"/>
                    <a:pt x="4415" y="7128"/>
                    <a:pt x="4457" y="6898"/>
                  </a:cubicBezTo>
                  <a:cubicBezTo>
                    <a:pt x="4511" y="6895"/>
                    <a:pt x="4568" y="6894"/>
                    <a:pt x="4628" y="6894"/>
                  </a:cubicBezTo>
                  <a:close/>
                  <a:moveTo>
                    <a:pt x="9468" y="0"/>
                  </a:moveTo>
                  <a:cubicBezTo>
                    <a:pt x="6646" y="0"/>
                    <a:pt x="4755" y="2685"/>
                    <a:pt x="3829" y="5119"/>
                  </a:cubicBezTo>
                  <a:cubicBezTo>
                    <a:pt x="3704" y="5433"/>
                    <a:pt x="3599" y="5768"/>
                    <a:pt x="3515" y="6102"/>
                  </a:cubicBezTo>
                  <a:cubicBezTo>
                    <a:pt x="1632" y="6688"/>
                    <a:pt x="0" y="8341"/>
                    <a:pt x="21" y="10350"/>
                  </a:cubicBezTo>
                  <a:cubicBezTo>
                    <a:pt x="42" y="10486"/>
                    <a:pt x="147" y="10554"/>
                    <a:pt x="251" y="10554"/>
                  </a:cubicBezTo>
                  <a:cubicBezTo>
                    <a:pt x="356" y="10554"/>
                    <a:pt x="461" y="10486"/>
                    <a:pt x="482" y="10350"/>
                  </a:cubicBezTo>
                  <a:cubicBezTo>
                    <a:pt x="649" y="8885"/>
                    <a:pt x="1758" y="7860"/>
                    <a:pt x="3055" y="7274"/>
                  </a:cubicBezTo>
                  <a:lnTo>
                    <a:pt x="3348" y="7149"/>
                  </a:lnTo>
                  <a:lnTo>
                    <a:pt x="3348" y="7149"/>
                  </a:lnTo>
                  <a:cubicBezTo>
                    <a:pt x="3264" y="7902"/>
                    <a:pt x="3390" y="8676"/>
                    <a:pt x="3704" y="9367"/>
                  </a:cubicBezTo>
                  <a:cubicBezTo>
                    <a:pt x="3984" y="9941"/>
                    <a:pt x="4461" y="10361"/>
                    <a:pt x="5011" y="10361"/>
                  </a:cubicBezTo>
                  <a:cubicBezTo>
                    <a:pt x="5242" y="10361"/>
                    <a:pt x="5486" y="10287"/>
                    <a:pt x="5733" y="10120"/>
                  </a:cubicBezTo>
                  <a:cubicBezTo>
                    <a:pt x="7707" y="8804"/>
                    <a:pt x="7418" y="5911"/>
                    <a:pt x="4865" y="5911"/>
                  </a:cubicBezTo>
                  <a:cubicBezTo>
                    <a:pt x="4821" y="5911"/>
                    <a:pt x="4775" y="5912"/>
                    <a:pt x="4729" y="5914"/>
                  </a:cubicBezTo>
                  <a:lnTo>
                    <a:pt x="4645" y="5914"/>
                  </a:lnTo>
                  <a:cubicBezTo>
                    <a:pt x="5294" y="3466"/>
                    <a:pt x="7303" y="1144"/>
                    <a:pt x="9813" y="913"/>
                  </a:cubicBezTo>
                  <a:cubicBezTo>
                    <a:pt x="10357" y="851"/>
                    <a:pt x="10357" y="56"/>
                    <a:pt x="9813" y="14"/>
                  </a:cubicBezTo>
                  <a:cubicBezTo>
                    <a:pt x="9697" y="5"/>
                    <a:pt x="9581" y="0"/>
                    <a:pt x="9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9"/>
            <p:cNvSpPr/>
            <p:nvPr/>
          </p:nvSpPr>
          <p:spPr>
            <a:xfrm>
              <a:off x="6130542" y="1251838"/>
              <a:ext cx="152813" cy="74780"/>
            </a:xfrm>
            <a:custGeom>
              <a:avLst/>
              <a:gdLst/>
              <a:ahLst/>
              <a:cxnLst/>
              <a:rect l="l" t="t" r="r" b="b"/>
              <a:pathLst>
                <a:path w="5215" h="2552" extrusionOk="0">
                  <a:moveTo>
                    <a:pt x="3706" y="1"/>
                  </a:moveTo>
                  <a:cubicBezTo>
                    <a:pt x="2288" y="1"/>
                    <a:pt x="770" y="1005"/>
                    <a:pt x="110" y="2133"/>
                  </a:cubicBezTo>
                  <a:cubicBezTo>
                    <a:pt x="0" y="2336"/>
                    <a:pt x="182" y="2551"/>
                    <a:pt x="369" y="2551"/>
                  </a:cubicBezTo>
                  <a:cubicBezTo>
                    <a:pt x="432" y="2551"/>
                    <a:pt x="496" y="2526"/>
                    <a:pt x="549" y="2468"/>
                  </a:cubicBezTo>
                  <a:cubicBezTo>
                    <a:pt x="1072" y="1861"/>
                    <a:pt x="1763" y="1380"/>
                    <a:pt x="2516" y="1129"/>
                  </a:cubicBezTo>
                  <a:cubicBezTo>
                    <a:pt x="2937" y="989"/>
                    <a:pt x="3345" y="966"/>
                    <a:pt x="3755" y="966"/>
                  </a:cubicBezTo>
                  <a:cubicBezTo>
                    <a:pt x="3950" y="966"/>
                    <a:pt x="4145" y="971"/>
                    <a:pt x="4343" y="971"/>
                  </a:cubicBezTo>
                  <a:cubicBezTo>
                    <a:pt x="4472" y="971"/>
                    <a:pt x="4602" y="969"/>
                    <a:pt x="4734" y="962"/>
                  </a:cubicBezTo>
                  <a:cubicBezTo>
                    <a:pt x="5089" y="941"/>
                    <a:pt x="5215" y="480"/>
                    <a:pt x="4922" y="292"/>
                  </a:cubicBezTo>
                  <a:cubicBezTo>
                    <a:pt x="4542" y="90"/>
                    <a:pt x="4129" y="1"/>
                    <a:pt x="3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9"/>
            <p:cNvSpPr/>
            <p:nvPr/>
          </p:nvSpPr>
          <p:spPr>
            <a:xfrm>
              <a:off x="8848421" y="2112751"/>
              <a:ext cx="122865" cy="119730"/>
            </a:xfrm>
            <a:custGeom>
              <a:avLst/>
              <a:gdLst/>
              <a:ahLst/>
              <a:cxnLst/>
              <a:rect l="l" t="t" r="r" b="b"/>
              <a:pathLst>
                <a:path w="4193" h="4086" extrusionOk="0">
                  <a:moveTo>
                    <a:pt x="3462" y="1"/>
                  </a:moveTo>
                  <a:cubicBezTo>
                    <a:pt x="3243" y="1"/>
                    <a:pt x="3028" y="207"/>
                    <a:pt x="3083" y="467"/>
                  </a:cubicBezTo>
                  <a:cubicBezTo>
                    <a:pt x="3439" y="2183"/>
                    <a:pt x="1472" y="2811"/>
                    <a:pt x="321" y="3480"/>
                  </a:cubicBezTo>
                  <a:cubicBezTo>
                    <a:pt x="0" y="3677"/>
                    <a:pt x="196" y="4085"/>
                    <a:pt x="481" y="4085"/>
                  </a:cubicBezTo>
                  <a:cubicBezTo>
                    <a:pt x="531" y="4085"/>
                    <a:pt x="583" y="4073"/>
                    <a:pt x="635" y="4045"/>
                  </a:cubicBezTo>
                  <a:cubicBezTo>
                    <a:pt x="1598" y="3585"/>
                    <a:pt x="2686" y="3292"/>
                    <a:pt x="3397" y="2455"/>
                  </a:cubicBezTo>
                  <a:cubicBezTo>
                    <a:pt x="3941" y="1807"/>
                    <a:pt x="4192" y="949"/>
                    <a:pt x="3774" y="195"/>
                  </a:cubicBezTo>
                  <a:cubicBezTo>
                    <a:pt x="3694" y="58"/>
                    <a:pt x="3577" y="1"/>
                    <a:pt x="3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9"/>
            <p:cNvSpPr/>
            <p:nvPr/>
          </p:nvSpPr>
          <p:spPr>
            <a:xfrm>
              <a:off x="4005592" y="4303511"/>
              <a:ext cx="374046" cy="301962"/>
            </a:xfrm>
            <a:custGeom>
              <a:avLst/>
              <a:gdLst/>
              <a:ahLst/>
              <a:cxnLst/>
              <a:rect l="l" t="t" r="r" b="b"/>
              <a:pathLst>
                <a:path w="12765" h="10305" extrusionOk="0">
                  <a:moveTo>
                    <a:pt x="6194" y="5169"/>
                  </a:moveTo>
                  <a:cubicBezTo>
                    <a:pt x="6215" y="5295"/>
                    <a:pt x="6215" y="5420"/>
                    <a:pt x="6215" y="5546"/>
                  </a:cubicBezTo>
                  <a:cubicBezTo>
                    <a:pt x="6194" y="5734"/>
                    <a:pt x="6152" y="5922"/>
                    <a:pt x="6132" y="6132"/>
                  </a:cubicBezTo>
                  <a:cubicBezTo>
                    <a:pt x="5620" y="6509"/>
                    <a:pt x="5286" y="6698"/>
                    <a:pt x="5129" y="6698"/>
                  </a:cubicBezTo>
                  <a:cubicBezTo>
                    <a:pt x="4990" y="6698"/>
                    <a:pt x="4990" y="6551"/>
                    <a:pt x="5127" y="6257"/>
                  </a:cubicBezTo>
                  <a:cubicBezTo>
                    <a:pt x="5295" y="5734"/>
                    <a:pt x="5692" y="5336"/>
                    <a:pt x="6194" y="5169"/>
                  </a:cubicBezTo>
                  <a:close/>
                  <a:moveTo>
                    <a:pt x="1084" y="1"/>
                  </a:moveTo>
                  <a:cubicBezTo>
                    <a:pt x="924" y="1"/>
                    <a:pt x="765" y="8"/>
                    <a:pt x="608" y="22"/>
                  </a:cubicBezTo>
                  <a:cubicBezTo>
                    <a:pt x="106" y="43"/>
                    <a:pt x="1" y="775"/>
                    <a:pt x="482" y="922"/>
                  </a:cubicBezTo>
                  <a:cubicBezTo>
                    <a:pt x="1947" y="1507"/>
                    <a:pt x="3516" y="1528"/>
                    <a:pt x="4792" y="2595"/>
                  </a:cubicBezTo>
                  <a:cubicBezTo>
                    <a:pt x="5295" y="3014"/>
                    <a:pt x="5692" y="3558"/>
                    <a:pt x="5943" y="4165"/>
                  </a:cubicBezTo>
                  <a:cubicBezTo>
                    <a:pt x="4458" y="4646"/>
                    <a:pt x="3223" y="5755"/>
                    <a:pt x="4060" y="7387"/>
                  </a:cubicBezTo>
                  <a:cubicBezTo>
                    <a:pt x="4343" y="7906"/>
                    <a:pt x="4819" y="8152"/>
                    <a:pt x="5315" y="8152"/>
                  </a:cubicBezTo>
                  <a:cubicBezTo>
                    <a:pt x="5699" y="8152"/>
                    <a:pt x="6096" y="8005"/>
                    <a:pt x="6424" y="7722"/>
                  </a:cubicBezTo>
                  <a:cubicBezTo>
                    <a:pt x="7178" y="7073"/>
                    <a:pt x="7408" y="5985"/>
                    <a:pt x="7324" y="5002"/>
                  </a:cubicBezTo>
                  <a:lnTo>
                    <a:pt x="7324" y="5002"/>
                  </a:lnTo>
                  <a:cubicBezTo>
                    <a:pt x="8077" y="5023"/>
                    <a:pt x="8810" y="5211"/>
                    <a:pt x="9458" y="5567"/>
                  </a:cubicBezTo>
                  <a:cubicBezTo>
                    <a:pt x="11049" y="6508"/>
                    <a:pt x="11697" y="8266"/>
                    <a:pt x="11551" y="10044"/>
                  </a:cubicBezTo>
                  <a:cubicBezTo>
                    <a:pt x="11539" y="10215"/>
                    <a:pt x="11676" y="10305"/>
                    <a:pt x="11813" y="10305"/>
                  </a:cubicBezTo>
                  <a:cubicBezTo>
                    <a:pt x="11929" y="10305"/>
                    <a:pt x="12045" y="10241"/>
                    <a:pt x="12074" y="10107"/>
                  </a:cubicBezTo>
                  <a:cubicBezTo>
                    <a:pt x="12764" y="7387"/>
                    <a:pt x="11090" y="4646"/>
                    <a:pt x="8370" y="3997"/>
                  </a:cubicBezTo>
                  <a:cubicBezTo>
                    <a:pt x="8091" y="3942"/>
                    <a:pt x="7803" y="3914"/>
                    <a:pt x="7512" y="3914"/>
                  </a:cubicBezTo>
                  <a:cubicBezTo>
                    <a:pt x="7366" y="3914"/>
                    <a:pt x="7220" y="3921"/>
                    <a:pt x="7073" y="3935"/>
                  </a:cubicBezTo>
                  <a:cubicBezTo>
                    <a:pt x="6248" y="1617"/>
                    <a:pt x="3526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9"/>
            <p:cNvSpPr/>
            <p:nvPr/>
          </p:nvSpPr>
          <p:spPr>
            <a:xfrm>
              <a:off x="8775661" y="3863372"/>
              <a:ext cx="78501" cy="152578"/>
            </a:xfrm>
            <a:custGeom>
              <a:avLst/>
              <a:gdLst/>
              <a:ahLst/>
              <a:cxnLst/>
              <a:rect l="l" t="t" r="r" b="b"/>
              <a:pathLst>
                <a:path w="2679" h="5207" extrusionOk="0">
                  <a:moveTo>
                    <a:pt x="1883" y="0"/>
                  </a:moveTo>
                  <a:cubicBezTo>
                    <a:pt x="1667" y="0"/>
                    <a:pt x="1438" y="169"/>
                    <a:pt x="1402" y="421"/>
                  </a:cubicBezTo>
                  <a:cubicBezTo>
                    <a:pt x="1298" y="1175"/>
                    <a:pt x="1340" y="1886"/>
                    <a:pt x="1130" y="2618"/>
                  </a:cubicBezTo>
                  <a:cubicBezTo>
                    <a:pt x="942" y="3330"/>
                    <a:pt x="607" y="4020"/>
                    <a:pt x="189" y="4627"/>
                  </a:cubicBezTo>
                  <a:cubicBezTo>
                    <a:pt x="1" y="4893"/>
                    <a:pt x="270" y="5207"/>
                    <a:pt x="532" y="5207"/>
                  </a:cubicBezTo>
                  <a:cubicBezTo>
                    <a:pt x="620" y="5207"/>
                    <a:pt x="706" y="5172"/>
                    <a:pt x="775" y="5087"/>
                  </a:cubicBezTo>
                  <a:cubicBezTo>
                    <a:pt x="1779" y="3832"/>
                    <a:pt x="2679" y="1949"/>
                    <a:pt x="2260" y="317"/>
                  </a:cubicBezTo>
                  <a:cubicBezTo>
                    <a:pt x="2198" y="94"/>
                    <a:pt x="2044" y="0"/>
                    <a:pt x="1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9"/>
            <p:cNvSpPr/>
            <p:nvPr/>
          </p:nvSpPr>
          <p:spPr>
            <a:xfrm>
              <a:off x="3673730" y="2315062"/>
              <a:ext cx="160519" cy="91658"/>
            </a:xfrm>
            <a:custGeom>
              <a:avLst/>
              <a:gdLst/>
              <a:ahLst/>
              <a:cxnLst/>
              <a:rect l="l" t="t" r="r" b="b"/>
              <a:pathLst>
                <a:path w="5478" h="3128" extrusionOk="0">
                  <a:moveTo>
                    <a:pt x="4501" y="1"/>
                  </a:moveTo>
                  <a:cubicBezTo>
                    <a:pt x="2737" y="1"/>
                    <a:pt x="1095" y="941"/>
                    <a:pt x="204" y="2489"/>
                  </a:cubicBezTo>
                  <a:cubicBezTo>
                    <a:pt x="1" y="2823"/>
                    <a:pt x="292" y="3127"/>
                    <a:pt x="588" y="3127"/>
                  </a:cubicBezTo>
                  <a:cubicBezTo>
                    <a:pt x="717" y="3127"/>
                    <a:pt x="847" y="3069"/>
                    <a:pt x="937" y="2928"/>
                  </a:cubicBezTo>
                  <a:cubicBezTo>
                    <a:pt x="1825" y="1627"/>
                    <a:pt x="3303" y="856"/>
                    <a:pt x="4870" y="856"/>
                  </a:cubicBezTo>
                  <a:cubicBezTo>
                    <a:pt x="4891" y="856"/>
                    <a:pt x="4912" y="856"/>
                    <a:pt x="4933" y="857"/>
                  </a:cubicBezTo>
                  <a:cubicBezTo>
                    <a:pt x="5477" y="857"/>
                    <a:pt x="5456" y="62"/>
                    <a:pt x="4933" y="20"/>
                  </a:cubicBezTo>
                  <a:cubicBezTo>
                    <a:pt x="4789" y="7"/>
                    <a:pt x="4644" y="1"/>
                    <a:pt x="4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9"/>
            <p:cNvSpPr/>
            <p:nvPr/>
          </p:nvSpPr>
          <p:spPr>
            <a:xfrm>
              <a:off x="8819499" y="4553704"/>
              <a:ext cx="187331" cy="94120"/>
            </a:xfrm>
            <a:custGeom>
              <a:avLst/>
              <a:gdLst/>
              <a:ahLst/>
              <a:cxnLst/>
              <a:rect l="l" t="t" r="r" b="b"/>
              <a:pathLst>
                <a:path w="6393" h="3212" extrusionOk="0">
                  <a:moveTo>
                    <a:pt x="4953" y="1"/>
                  </a:moveTo>
                  <a:cubicBezTo>
                    <a:pt x="3070" y="1"/>
                    <a:pt x="1178" y="1325"/>
                    <a:pt x="158" y="2767"/>
                  </a:cubicBezTo>
                  <a:cubicBezTo>
                    <a:pt x="0" y="2971"/>
                    <a:pt x="209" y="3211"/>
                    <a:pt x="412" y="3211"/>
                  </a:cubicBezTo>
                  <a:cubicBezTo>
                    <a:pt x="479" y="3211"/>
                    <a:pt x="545" y="3185"/>
                    <a:pt x="597" y="3123"/>
                  </a:cubicBezTo>
                  <a:cubicBezTo>
                    <a:pt x="1246" y="2286"/>
                    <a:pt x="2103" y="1637"/>
                    <a:pt x="3087" y="1240"/>
                  </a:cubicBezTo>
                  <a:cubicBezTo>
                    <a:pt x="4028" y="884"/>
                    <a:pt x="4949" y="905"/>
                    <a:pt x="5932" y="821"/>
                  </a:cubicBezTo>
                  <a:cubicBezTo>
                    <a:pt x="6309" y="800"/>
                    <a:pt x="6393" y="256"/>
                    <a:pt x="6016" y="151"/>
                  </a:cubicBezTo>
                  <a:cubicBezTo>
                    <a:pt x="5666" y="48"/>
                    <a:pt x="5310" y="1"/>
                    <a:pt x="4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9"/>
            <p:cNvSpPr/>
            <p:nvPr/>
          </p:nvSpPr>
          <p:spPr>
            <a:xfrm>
              <a:off x="3265150" y="3792958"/>
              <a:ext cx="40496" cy="144344"/>
            </a:xfrm>
            <a:custGeom>
              <a:avLst/>
              <a:gdLst/>
              <a:ahLst/>
              <a:cxnLst/>
              <a:rect l="l" t="t" r="r" b="b"/>
              <a:pathLst>
                <a:path w="1382" h="4926" extrusionOk="0">
                  <a:moveTo>
                    <a:pt x="825" y="0"/>
                  </a:moveTo>
                  <a:cubicBezTo>
                    <a:pt x="650" y="0"/>
                    <a:pt x="461" y="126"/>
                    <a:pt x="461" y="340"/>
                  </a:cubicBezTo>
                  <a:cubicBezTo>
                    <a:pt x="440" y="1763"/>
                    <a:pt x="314" y="3207"/>
                    <a:pt x="42" y="4609"/>
                  </a:cubicBezTo>
                  <a:cubicBezTo>
                    <a:pt x="1" y="4776"/>
                    <a:pt x="154" y="4925"/>
                    <a:pt x="298" y="4925"/>
                  </a:cubicBezTo>
                  <a:cubicBezTo>
                    <a:pt x="370" y="4925"/>
                    <a:pt x="440" y="4888"/>
                    <a:pt x="482" y="4797"/>
                  </a:cubicBezTo>
                  <a:cubicBezTo>
                    <a:pt x="1068" y="3416"/>
                    <a:pt x="1382" y="1721"/>
                    <a:pt x="1110" y="236"/>
                  </a:cubicBezTo>
                  <a:cubicBezTo>
                    <a:pt x="1082" y="73"/>
                    <a:pt x="958" y="0"/>
                    <a:pt x="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9"/>
            <p:cNvSpPr/>
            <p:nvPr/>
          </p:nvSpPr>
          <p:spPr>
            <a:xfrm>
              <a:off x="8372998" y="1271651"/>
              <a:ext cx="115540" cy="95321"/>
            </a:xfrm>
            <a:custGeom>
              <a:avLst/>
              <a:gdLst/>
              <a:ahLst/>
              <a:cxnLst/>
              <a:rect l="l" t="t" r="r" b="b"/>
              <a:pathLst>
                <a:path w="3943" h="3253" extrusionOk="0">
                  <a:moveTo>
                    <a:pt x="3509" y="0"/>
                  </a:moveTo>
                  <a:cubicBezTo>
                    <a:pt x="3497" y="0"/>
                    <a:pt x="3485" y="1"/>
                    <a:pt x="3473" y="2"/>
                  </a:cubicBezTo>
                  <a:cubicBezTo>
                    <a:pt x="1841" y="191"/>
                    <a:pt x="502" y="1342"/>
                    <a:pt x="62" y="2911"/>
                  </a:cubicBezTo>
                  <a:cubicBezTo>
                    <a:pt x="0" y="3123"/>
                    <a:pt x="160" y="3253"/>
                    <a:pt x="327" y="3253"/>
                  </a:cubicBezTo>
                  <a:cubicBezTo>
                    <a:pt x="440" y="3253"/>
                    <a:pt x="556" y="3193"/>
                    <a:pt x="606" y="3057"/>
                  </a:cubicBezTo>
                  <a:cubicBezTo>
                    <a:pt x="1129" y="1739"/>
                    <a:pt x="2238" y="986"/>
                    <a:pt x="3578" y="693"/>
                  </a:cubicBezTo>
                  <a:cubicBezTo>
                    <a:pt x="3942" y="612"/>
                    <a:pt x="3875" y="0"/>
                    <a:pt x="3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9"/>
            <p:cNvSpPr/>
            <p:nvPr/>
          </p:nvSpPr>
          <p:spPr>
            <a:xfrm>
              <a:off x="5543187" y="2123359"/>
              <a:ext cx="185221" cy="363292"/>
            </a:xfrm>
            <a:custGeom>
              <a:avLst/>
              <a:gdLst/>
              <a:ahLst/>
              <a:cxnLst/>
              <a:rect l="l" t="t" r="r" b="b"/>
              <a:pathLst>
                <a:path w="6321" h="12398" extrusionOk="0">
                  <a:moveTo>
                    <a:pt x="3516" y="5504"/>
                  </a:moveTo>
                  <a:cubicBezTo>
                    <a:pt x="3747" y="5587"/>
                    <a:pt x="3956" y="5755"/>
                    <a:pt x="4123" y="5964"/>
                  </a:cubicBezTo>
                  <a:cubicBezTo>
                    <a:pt x="4060" y="6550"/>
                    <a:pt x="3809" y="7073"/>
                    <a:pt x="3391" y="7491"/>
                  </a:cubicBezTo>
                  <a:lnTo>
                    <a:pt x="2449" y="7910"/>
                  </a:lnTo>
                  <a:lnTo>
                    <a:pt x="1550" y="6738"/>
                  </a:lnTo>
                  <a:lnTo>
                    <a:pt x="1780" y="5880"/>
                  </a:lnTo>
                  <a:lnTo>
                    <a:pt x="3516" y="5504"/>
                  </a:lnTo>
                  <a:close/>
                  <a:moveTo>
                    <a:pt x="2095" y="0"/>
                  </a:moveTo>
                  <a:cubicBezTo>
                    <a:pt x="1800" y="0"/>
                    <a:pt x="1660" y="388"/>
                    <a:pt x="1864" y="629"/>
                  </a:cubicBezTo>
                  <a:cubicBezTo>
                    <a:pt x="2638" y="1570"/>
                    <a:pt x="3496" y="2240"/>
                    <a:pt x="3914" y="3474"/>
                  </a:cubicBezTo>
                  <a:cubicBezTo>
                    <a:pt x="4040" y="3914"/>
                    <a:pt x="4144" y="4353"/>
                    <a:pt x="4165" y="4834"/>
                  </a:cubicBezTo>
                  <a:cubicBezTo>
                    <a:pt x="3737" y="4541"/>
                    <a:pt x="3290" y="4412"/>
                    <a:pt x="2862" y="4412"/>
                  </a:cubicBezTo>
                  <a:cubicBezTo>
                    <a:pt x="1302" y="4412"/>
                    <a:pt x="1" y="6123"/>
                    <a:pt x="838" y="7847"/>
                  </a:cubicBezTo>
                  <a:cubicBezTo>
                    <a:pt x="1172" y="8484"/>
                    <a:pt x="1813" y="8846"/>
                    <a:pt x="2491" y="8846"/>
                  </a:cubicBezTo>
                  <a:cubicBezTo>
                    <a:pt x="2749" y="8846"/>
                    <a:pt x="3012" y="8794"/>
                    <a:pt x="3265" y="8684"/>
                  </a:cubicBezTo>
                  <a:cubicBezTo>
                    <a:pt x="3935" y="8391"/>
                    <a:pt x="4458" y="7847"/>
                    <a:pt x="4709" y="7178"/>
                  </a:cubicBezTo>
                  <a:cubicBezTo>
                    <a:pt x="4751" y="7261"/>
                    <a:pt x="4772" y="7366"/>
                    <a:pt x="4793" y="7450"/>
                  </a:cubicBezTo>
                  <a:cubicBezTo>
                    <a:pt x="5232" y="8998"/>
                    <a:pt x="5023" y="10609"/>
                    <a:pt x="4479" y="12116"/>
                  </a:cubicBezTo>
                  <a:cubicBezTo>
                    <a:pt x="4425" y="12279"/>
                    <a:pt x="4574" y="12398"/>
                    <a:pt x="4719" y="12398"/>
                  </a:cubicBezTo>
                  <a:cubicBezTo>
                    <a:pt x="4797" y="12398"/>
                    <a:pt x="4874" y="12363"/>
                    <a:pt x="4918" y="12283"/>
                  </a:cubicBezTo>
                  <a:cubicBezTo>
                    <a:pt x="5881" y="10525"/>
                    <a:pt x="6320" y="7617"/>
                    <a:pt x="5086" y="5776"/>
                  </a:cubicBezTo>
                  <a:cubicBezTo>
                    <a:pt x="5337" y="3704"/>
                    <a:pt x="4374" y="691"/>
                    <a:pt x="2219" y="22"/>
                  </a:cubicBezTo>
                  <a:cubicBezTo>
                    <a:pt x="2176" y="7"/>
                    <a:pt x="2134" y="0"/>
                    <a:pt x="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9"/>
            <p:cNvSpPr/>
            <p:nvPr/>
          </p:nvSpPr>
          <p:spPr>
            <a:xfrm>
              <a:off x="8354715" y="4829128"/>
              <a:ext cx="135876" cy="59601"/>
            </a:xfrm>
            <a:custGeom>
              <a:avLst/>
              <a:gdLst/>
              <a:ahLst/>
              <a:cxnLst/>
              <a:rect l="l" t="t" r="r" b="b"/>
              <a:pathLst>
                <a:path w="4637" h="2034" extrusionOk="0">
                  <a:moveTo>
                    <a:pt x="4364" y="1"/>
                  </a:moveTo>
                  <a:cubicBezTo>
                    <a:pt x="2816" y="1"/>
                    <a:pt x="1309" y="587"/>
                    <a:pt x="179" y="1654"/>
                  </a:cubicBezTo>
                  <a:cubicBezTo>
                    <a:pt x="1" y="1800"/>
                    <a:pt x="162" y="2034"/>
                    <a:pt x="341" y="2034"/>
                  </a:cubicBezTo>
                  <a:cubicBezTo>
                    <a:pt x="393" y="2034"/>
                    <a:pt x="446" y="2014"/>
                    <a:pt x="493" y="1968"/>
                  </a:cubicBezTo>
                  <a:cubicBezTo>
                    <a:pt x="1602" y="1089"/>
                    <a:pt x="2941" y="566"/>
                    <a:pt x="4343" y="503"/>
                  </a:cubicBezTo>
                  <a:cubicBezTo>
                    <a:pt x="4615" y="440"/>
                    <a:pt x="4636" y="63"/>
                    <a:pt x="4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9"/>
            <p:cNvSpPr/>
            <p:nvPr/>
          </p:nvSpPr>
          <p:spPr>
            <a:xfrm>
              <a:off x="8958984" y="1039247"/>
              <a:ext cx="46855" cy="99423"/>
            </a:xfrm>
            <a:custGeom>
              <a:avLst/>
              <a:gdLst/>
              <a:ahLst/>
              <a:cxnLst/>
              <a:rect l="l" t="t" r="r" b="b"/>
              <a:pathLst>
                <a:path w="1599" h="3393" extrusionOk="0">
                  <a:moveTo>
                    <a:pt x="1368" y="0"/>
                  </a:moveTo>
                  <a:cubicBezTo>
                    <a:pt x="1284" y="0"/>
                    <a:pt x="1195" y="47"/>
                    <a:pt x="1152" y="150"/>
                  </a:cubicBezTo>
                  <a:cubicBezTo>
                    <a:pt x="754" y="1113"/>
                    <a:pt x="419" y="2117"/>
                    <a:pt x="64" y="3101"/>
                  </a:cubicBezTo>
                  <a:cubicBezTo>
                    <a:pt x="0" y="3277"/>
                    <a:pt x="150" y="3393"/>
                    <a:pt x="297" y="3393"/>
                  </a:cubicBezTo>
                  <a:cubicBezTo>
                    <a:pt x="395" y="3393"/>
                    <a:pt x="491" y="3342"/>
                    <a:pt x="524" y="3226"/>
                  </a:cubicBezTo>
                  <a:cubicBezTo>
                    <a:pt x="880" y="2243"/>
                    <a:pt x="1256" y="1259"/>
                    <a:pt x="1549" y="255"/>
                  </a:cubicBezTo>
                  <a:cubicBezTo>
                    <a:pt x="1598" y="95"/>
                    <a:pt x="1488" y="0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9"/>
            <p:cNvSpPr/>
            <p:nvPr/>
          </p:nvSpPr>
          <p:spPr>
            <a:xfrm>
              <a:off x="4494406" y="1491991"/>
              <a:ext cx="107159" cy="80172"/>
            </a:xfrm>
            <a:custGeom>
              <a:avLst/>
              <a:gdLst/>
              <a:ahLst/>
              <a:cxnLst/>
              <a:rect l="l" t="t" r="r" b="b"/>
              <a:pathLst>
                <a:path w="3657" h="2736" extrusionOk="0">
                  <a:moveTo>
                    <a:pt x="313" y="1"/>
                  </a:moveTo>
                  <a:cubicBezTo>
                    <a:pt x="118" y="1"/>
                    <a:pt x="0" y="336"/>
                    <a:pt x="209" y="431"/>
                  </a:cubicBezTo>
                  <a:cubicBezTo>
                    <a:pt x="1318" y="996"/>
                    <a:pt x="2301" y="1749"/>
                    <a:pt x="3138" y="2669"/>
                  </a:cubicBezTo>
                  <a:cubicBezTo>
                    <a:pt x="3184" y="2716"/>
                    <a:pt x="3242" y="2735"/>
                    <a:pt x="3300" y="2735"/>
                  </a:cubicBezTo>
                  <a:cubicBezTo>
                    <a:pt x="3477" y="2735"/>
                    <a:pt x="3657" y="2550"/>
                    <a:pt x="3515" y="2376"/>
                  </a:cubicBezTo>
                  <a:cubicBezTo>
                    <a:pt x="2719" y="1309"/>
                    <a:pt x="1631" y="493"/>
                    <a:pt x="376" y="12"/>
                  </a:cubicBezTo>
                  <a:cubicBezTo>
                    <a:pt x="354" y="4"/>
                    <a:pt x="333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9"/>
            <p:cNvSpPr/>
            <p:nvPr/>
          </p:nvSpPr>
          <p:spPr>
            <a:xfrm>
              <a:off x="6429063" y="2209160"/>
              <a:ext cx="53975" cy="85329"/>
            </a:xfrm>
            <a:custGeom>
              <a:avLst/>
              <a:gdLst/>
              <a:ahLst/>
              <a:cxnLst/>
              <a:rect l="l" t="t" r="r" b="b"/>
              <a:pathLst>
                <a:path w="1842" h="2912" extrusionOk="0">
                  <a:moveTo>
                    <a:pt x="1527" y="1"/>
                  </a:moveTo>
                  <a:cubicBezTo>
                    <a:pt x="1481" y="1"/>
                    <a:pt x="1433" y="14"/>
                    <a:pt x="1386" y="44"/>
                  </a:cubicBezTo>
                  <a:cubicBezTo>
                    <a:pt x="633" y="693"/>
                    <a:pt x="172" y="1592"/>
                    <a:pt x="26" y="2576"/>
                  </a:cubicBezTo>
                  <a:cubicBezTo>
                    <a:pt x="1" y="2778"/>
                    <a:pt x="174" y="2912"/>
                    <a:pt x="329" y="2912"/>
                  </a:cubicBezTo>
                  <a:cubicBezTo>
                    <a:pt x="431" y="2912"/>
                    <a:pt x="524" y="2855"/>
                    <a:pt x="549" y="2722"/>
                  </a:cubicBezTo>
                  <a:cubicBezTo>
                    <a:pt x="737" y="1843"/>
                    <a:pt x="1135" y="1048"/>
                    <a:pt x="1742" y="400"/>
                  </a:cubicBezTo>
                  <a:cubicBezTo>
                    <a:pt x="1841" y="200"/>
                    <a:pt x="1703" y="1"/>
                    <a:pt x="1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9"/>
            <p:cNvSpPr/>
            <p:nvPr/>
          </p:nvSpPr>
          <p:spPr>
            <a:xfrm>
              <a:off x="7521821" y="2294257"/>
              <a:ext cx="44774" cy="133268"/>
            </a:xfrm>
            <a:custGeom>
              <a:avLst/>
              <a:gdLst/>
              <a:ahLst/>
              <a:cxnLst/>
              <a:rect l="l" t="t" r="r" b="b"/>
              <a:pathLst>
                <a:path w="1528" h="4548" extrusionOk="0">
                  <a:moveTo>
                    <a:pt x="366" y="0"/>
                  </a:moveTo>
                  <a:cubicBezTo>
                    <a:pt x="191" y="0"/>
                    <a:pt x="1" y="148"/>
                    <a:pt x="84" y="341"/>
                  </a:cubicBezTo>
                  <a:cubicBezTo>
                    <a:pt x="628" y="1576"/>
                    <a:pt x="858" y="2936"/>
                    <a:pt x="753" y="4275"/>
                  </a:cubicBezTo>
                  <a:cubicBezTo>
                    <a:pt x="741" y="4451"/>
                    <a:pt x="900" y="4548"/>
                    <a:pt x="1049" y="4548"/>
                  </a:cubicBezTo>
                  <a:cubicBezTo>
                    <a:pt x="1167" y="4548"/>
                    <a:pt x="1279" y="4488"/>
                    <a:pt x="1297" y="4359"/>
                  </a:cubicBezTo>
                  <a:cubicBezTo>
                    <a:pt x="1527" y="2894"/>
                    <a:pt x="1297" y="1408"/>
                    <a:pt x="586" y="132"/>
                  </a:cubicBezTo>
                  <a:cubicBezTo>
                    <a:pt x="543" y="40"/>
                    <a:pt x="457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9"/>
            <p:cNvSpPr/>
            <p:nvPr/>
          </p:nvSpPr>
          <p:spPr>
            <a:xfrm>
              <a:off x="6675066" y="1441104"/>
              <a:ext cx="22123" cy="181969"/>
            </a:xfrm>
            <a:custGeom>
              <a:avLst/>
              <a:gdLst/>
              <a:ahLst/>
              <a:cxnLst/>
              <a:rect l="l" t="t" r="r" b="b"/>
              <a:pathLst>
                <a:path w="755" h="6210" extrusionOk="0">
                  <a:moveTo>
                    <a:pt x="401" y="0"/>
                  </a:moveTo>
                  <a:cubicBezTo>
                    <a:pt x="289" y="0"/>
                    <a:pt x="179" y="68"/>
                    <a:pt x="147" y="204"/>
                  </a:cubicBezTo>
                  <a:cubicBezTo>
                    <a:pt x="1" y="2109"/>
                    <a:pt x="43" y="4033"/>
                    <a:pt x="64" y="5958"/>
                  </a:cubicBezTo>
                  <a:cubicBezTo>
                    <a:pt x="64" y="6126"/>
                    <a:pt x="194" y="6210"/>
                    <a:pt x="325" y="6210"/>
                  </a:cubicBezTo>
                  <a:cubicBezTo>
                    <a:pt x="456" y="6210"/>
                    <a:pt x="587" y="6126"/>
                    <a:pt x="587" y="5958"/>
                  </a:cubicBezTo>
                  <a:cubicBezTo>
                    <a:pt x="671" y="4033"/>
                    <a:pt x="754" y="2109"/>
                    <a:pt x="671" y="204"/>
                  </a:cubicBezTo>
                  <a:cubicBezTo>
                    <a:pt x="629" y="68"/>
                    <a:pt x="514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60"/>
          <p:cNvGrpSpPr/>
          <p:nvPr/>
        </p:nvGrpSpPr>
        <p:grpSpPr>
          <a:xfrm>
            <a:off x="1097468" y="2658134"/>
            <a:ext cx="861808" cy="1106291"/>
            <a:chOff x="12073175" y="-1524812"/>
            <a:chExt cx="2021600" cy="2595100"/>
          </a:xfrm>
        </p:grpSpPr>
        <p:sp>
          <p:nvSpPr>
            <p:cNvPr id="1251" name="Google Shape;1251;p60"/>
            <p:cNvSpPr/>
            <p:nvPr/>
          </p:nvSpPr>
          <p:spPr>
            <a:xfrm>
              <a:off x="13749925" y="-807212"/>
              <a:ext cx="344850" cy="411600"/>
            </a:xfrm>
            <a:custGeom>
              <a:avLst/>
              <a:gdLst/>
              <a:ahLst/>
              <a:cxnLst/>
              <a:rect l="l" t="t" r="r" b="b"/>
              <a:pathLst>
                <a:path w="13794" h="16464" extrusionOk="0">
                  <a:moveTo>
                    <a:pt x="8177" y="0"/>
                  </a:moveTo>
                  <a:cubicBezTo>
                    <a:pt x="4894" y="0"/>
                    <a:pt x="6094" y="5872"/>
                    <a:pt x="4704" y="8418"/>
                  </a:cubicBezTo>
                  <a:cubicBezTo>
                    <a:pt x="3504" y="10618"/>
                    <a:pt x="869" y="10768"/>
                    <a:pt x="172" y="10768"/>
                  </a:cubicBezTo>
                  <a:cubicBezTo>
                    <a:pt x="62" y="10768"/>
                    <a:pt x="1" y="10765"/>
                    <a:pt x="1" y="10765"/>
                  </a:cubicBezTo>
                  <a:lnTo>
                    <a:pt x="1" y="10765"/>
                  </a:lnTo>
                  <a:cubicBezTo>
                    <a:pt x="338" y="12390"/>
                    <a:pt x="371" y="16409"/>
                    <a:pt x="371" y="16409"/>
                  </a:cubicBezTo>
                  <a:cubicBezTo>
                    <a:pt x="802" y="16446"/>
                    <a:pt x="1218" y="16464"/>
                    <a:pt x="1619" y="16464"/>
                  </a:cubicBezTo>
                  <a:cubicBezTo>
                    <a:pt x="13793" y="16464"/>
                    <a:pt x="12587" y="0"/>
                    <a:pt x="8177" y="0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0"/>
            <p:cNvSpPr/>
            <p:nvPr/>
          </p:nvSpPr>
          <p:spPr>
            <a:xfrm>
              <a:off x="12073175" y="-807212"/>
              <a:ext cx="343200" cy="411600"/>
            </a:xfrm>
            <a:custGeom>
              <a:avLst/>
              <a:gdLst/>
              <a:ahLst/>
              <a:cxnLst/>
              <a:rect l="l" t="t" r="r" b="b"/>
              <a:pathLst>
                <a:path w="13728" h="16464" extrusionOk="0">
                  <a:moveTo>
                    <a:pt x="5616" y="0"/>
                  </a:moveTo>
                  <a:cubicBezTo>
                    <a:pt x="1206" y="0"/>
                    <a:pt x="0" y="16464"/>
                    <a:pt x="12174" y="16464"/>
                  </a:cubicBezTo>
                  <a:cubicBezTo>
                    <a:pt x="12575" y="16464"/>
                    <a:pt x="12991" y="16446"/>
                    <a:pt x="13422" y="16409"/>
                  </a:cubicBezTo>
                  <a:cubicBezTo>
                    <a:pt x="13422" y="16409"/>
                    <a:pt x="13390" y="12390"/>
                    <a:pt x="13727" y="10765"/>
                  </a:cubicBezTo>
                  <a:lnTo>
                    <a:pt x="13727" y="10765"/>
                  </a:lnTo>
                  <a:cubicBezTo>
                    <a:pt x="13727" y="10765"/>
                    <a:pt x="13667" y="10768"/>
                    <a:pt x="13559" y="10768"/>
                  </a:cubicBezTo>
                  <a:cubicBezTo>
                    <a:pt x="12875" y="10768"/>
                    <a:pt x="10289" y="10618"/>
                    <a:pt x="9089" y="8418"/>
                  </a:cubicBezTo>
                  <a:cubicBezTo>
                    <a:pt x="7701" y="5872"/>
                    <a:pt x="8899" y="0"/>
                    <a:pt x="5616" y="0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0"/>
            <p:cNvSpPr/>
            <p:nvPr/>
          </p:nvSpPr>
          <p:spPr>
            <a:xfrm>
              <a:off x="12393700" y="152363"/>
              <a:ext cx="497700" cy="917925"/>
            </a:xfrm>
            <a:custGeom>
              <a:avLst/>
              <a:gdLst/>
              <a:ahLst/>
              <a:cxnLst/>
              <a:rect l="l" t="t" r="r" b="b"/>
              <a:pathLst>
                <a:path w="19908" h="36717" extrusionOk="0">
                  <a:moveTo>
                    <a:pt x="15343" y="1"/>
                  </a:moveTo>
                  <a:cubicBezTo>
                    <a:pt x="5505" y="8066"/>
                    <a:pt x="10419" y="32322"/>
                    <a:pt x="10419" y="32322"/>
                  </a:cubicBezTo>
                  <a:cubicBezTo>
                    <a:pt x="10419" y="32322"/>
                    <a:pt x="7723" y="31679"/>
                    <a:pt x="5424" y="31679"/>
                  </a:cubicBezTo>
                  <a:cubicBezTo>
                    <a:pt x="4380" y="31679"/>
                    <a:pt x="3418" y="31812"/>
                    <a:pt x="2827" y="32198"/>
                  </a:cubicBezTo>
                  <a:cubicBezTo>
                    <a:pt x="1" y="34045"/>
                    <a:pt x="2262" y="36717"/>
                    <a:pt x="7737" y="36717"/>
                  </a:cubicBezTo>
                  <a:cubicBezTo>
                    <a:pt x="7880" y="36717"/>
                    <a:pt x="8024" y="36715"/>
                    <a:pt x="8170" y="36711"/>
                  </a:cubicBezTo>
                  <a:cubicBezTo>
                    <a:pt x="12710" y="36598"/>
                    <a:pt x="15986" y="35642"/>
                    <a:pt x="15986" y="35642"/>
                  </a:cubicBezTo>
                  <a:cubicBezTo>
                    <a:pt x="9742" y="11680"/>
                    <a:pt x="19908" y="880"/>
                    <a:pt x="19908" y="880"/>
                  </a:cubicBezTo>
                  <a:cubicBezTo>
                    <a:pt x="18716" y="761"/>
                    <a:pt x="15343" y="1"/>
                    <a:pt x="15343" y="1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0"/>
            <p:cNvSpPr/>
            <p:nvPr/>
          </p:nvSpPr>
          <p:spPr>
            <a:xfrm>
              <a:off x="13276525" y="152363"/>
              <a:ext cx="497650" cy="917925"/>
            </a:xfrm>
            <a:custGeom>
              <a:avLst/>
              <a:gdLst/>
              <a:ahLst/>
              <a:cxnLst/>
              <a:rect l="l" t="t" r="r" b="b"/>
              <a:pathLst>
                <a:path w="19906" h="36717" extrusionOk="0">
                  <a:moveTo>
                    <a:pt x="4565" y="1"/>
                  </a:moveTo>
                  <a:cubicBezTo>
                    <a:pt x="4565" y="1"/>
                    <a:pt x="1190" y="761"/>
                    <a:pt x="0" y="880"/>
                  </a:cubicBezTo>
                  <a:cubicBezTo>
                    <a:pt x="0" y="880"/>
                    <a:pt x="10164" y="11680"/>
                    <a:pt x="3922" y="35642"/>
                  </a:cubicBezTo>
                  <a:cubicBezTo>
                    <a:pt x="3922" y="35642"/>
                    <a:pt x="7197" y="36598"/>
                    <a:pt x="11736" y="36711"/>
                  </a:cubicBezTo>
                  <a:cubicBezTo>
                    <a:pt x="11883" y="36715"/>
                    <a:pt x="12027" y="36717"/>
                    <a:pt x="12169" y="36717"/>
                  </a:cubicBezTo>
                  <a:cubicBezTo>
                    <a:pt x="17646" y="36717"/>
                    <a:pt x="19906" y="34045"/>
                    <a:pt x="17079" y="32198"/>
                  </a:cubicBezTo>
                  <a:cubicBezTo>
                    <a:pt x="16489" y="31812"/>
                    <a:pt x="15527" y="31679"/>
                    <a:pt x="14483" y="31679"/>
                  </a:cubicBezTo>
                  <a:cubicBezTo>
                    <a:pt x="12184" y="31679"/>
                    <a:pt x="9488" y="32322"/>
                    <a:pt x="9488" y="32322"/>
                  </a:cubicBezTo>
                  <a:cubicBezTo>
                    <a:pt x="9488" y="32322"/>
                    <a:pt x="14401" y="8066"/>
                    <a:pt x="4565" y="1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0"/>
            <p:cNvSpPr/>
            <p:nvPr/>
          </p:nvSpPr>
          <p:spPr>
            <a:xfrm>
              <a:off x="12375850" y="-1047612"/>
              <a:ext cx="1416275" cy="1309050"/>
            </a:xfrm>
            <a:custGeom>
              <a:avLst/>
              <a:gdLst/>
              <a:ahLst/>
              <a:cxnLst/>
              <a:rect l="l" t="t" r="r" b="b"/>
              <a:pathLst>
                <a:path w="56651" h="52362" extrusionOk="0">
                  <a:moveTo>
                    <a:pt x="28325" y="1"/>
                  </a:moveTo>
                  <a:cubicBezTo>
                    <a:pt x="12681" y="1"/>
                    <a:pt x="0" y="11721"/>
                    <a:pt x="0" y="26181"/>
                  </a:cubicBezTo>
                  <a:cubicBezTo>
                    <a:pt x="0" y="40640"/>
                    <a:pt x="12680" y="52362"/>
                    <a:pt x="28325" y="52362"/>
                  </a:cubicBezTo>
                  <a:cubicBezTo>
                    <a:pt x="43969" y="52362"/>
                    <a:pt x="56650" y="40639"/>
                    <a:pt x="56650" y="26181"/>
                  </a:cubicBezTo>
                  <a:cubicBezTo>
                    <a:pt x="56650" y="11722"/>
                    <a:pt x="43968" y="1"/>
                    <a:pt x="28325" y="1"/>
                  </a:cubicBezTo>
                  <a:close/>
                </a:path>
              </a:pathLst>
            </a:custGeom>
            <a:solidFill>
              <a:srgbClr val="8E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0"/>
            <p:cNvSpPr/>
            <p:nvPr/>
          </p:nvSpPr>
          <p:spPr>
            <a:xfrm>
              <a:off x="13312775" y="-1251862"/>
              <a:ext cx="186950" cy="348675"/>
            </a:xfrm>
            <a:custGeom>
              <a:avLst/>
              <a:gdLst/>
              <a:ahLst/>
              <a:cxnLst/>
              <a:rect l="l" t="t" r="r" b="b"/>
              <a:pathLst>
                <a:path w="7478" h="13947" extrusionOk="0">
                  <a:moveTo>
                    <a:pt x="4478" y="0"/>
                  </a:moveTo>
                  <a:lnTo>
                    <a:pt x="1" y="9637"/>
                  </a:lnTo>
                  <a:lnTo>
                    <a:pt x="5566" y="13947"/>
                  </a:lnTo>
                  <a:lnTo>
                    <a:pt x="7478" y="1442"/>
                  </a:lnTo>
                  <a:lnTo>
                    <a:pt x="4478" y="0"/>
                  </a:lnTo>
                  <a:close/>
                </a:path>
              </a:pathLst>
            </a:custGeom>
            <a:solidFill>
              <a:srgbClr val="8E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0"/>
            <p:cNvSpPr/>
            <p:nvPr/>
          </p:nvSpPr>
          <p:spPr>
            <a:xfrm>
              <a:off x="13260750" y="-1524812"/>
              <a:ext cx="478025" cy="478000"/>
            </a:xfrm>
            <a:custGeom>
              <a:avLst/>
              <a:gdLst/>
              <a:ahLst/>
              <a:cxnLst/>
              <a:rect l="l" t="t" r="r" b="b"/>
              <a:pathLst>
                <a:path w="19121" h="19120" extrusionOk="0">
                  <a:moveTo>
                    <a:pt x="9560" y="0"/>
                  </a:moveTo>
                  <a:cubicBezTo>
                    <a:pt x="4281" y="0"/>
                    <a:pt x="0" y="4281"/>
                    <a:pt x="0" y="9561"/>
                  </a:cubicBezTo>
                  <a:cubicBezTo>
                    <a:pt x="0" y="14839"/>
                    <a:pt x="4279" y="19119"/>
                    <a:pt x="9560" y="19119"/>
                  </a:cubicBezTo>
                  <a:cubicBezTo>
                    <a:pt x="14841" y="19119"/>
                    <a:pt x="19120" y="14839"/>
                    <a:pt x="19120" y="9561"/>
                  </a:cubicBezTo>
                  <a:cubicBezTo>
                    <a:pt x="19120" y="4281"/>
                    <a:pt x="14838" y="0"/>
                    <a:pt x="9560" y="0"/>
                  </a:cubicBezTo>
                  <a:close/>
                </a:path>
              </a:pathLst>
            </a:custGeom>
            <a:solidFill>
              <a:srgbClr val="8E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0"/>
            <p:cNvSpPr/>
            <p:nvPr/>
          </p:nvSpPr>
          <p:spPr>
            <a:xfrm>
              <a:off x="13341750" y="-1443787"/>
              <a:ext cx="315950" cy="315975"/>
            </a:xfrm>
            <a:custGeom>
              <a:avLst/>
              <a:gdLst/>
              <a:ahLst/>
              <a:cxnLst/>
              <a:rect l="l" t="t" r="r" b="b"/>
              <a:pathLst>
                <a:path w="12638" h="12639" extrusionOk="0">
                  <a:moveTo>
                    <a:pt x="6319" y="1"/>
                  </a:moveTo>
                  <a:cubicBezTo>
                    <a:pt x="2830" y="1"/>
                    <a:pt x="0" y="2829"/>
                    <a:pt x="0" y="6320"/>
                  </a:cubicBezTo>
                  <a:cubicBezTo>
                    <a:pt x="0" y="9808"/>
                    <a:pt x="2829" y="12639"/>
                    <a:pt x="6319" y="12639"/>
                  </a:cubicBezTo>
                  <a:cubicBezTo>
                    <a:pt x="9811" y="12639"/>
                    <a:pt x="12638" y="9808"/>
                    <a:pt x="12638" y="6320"/>
                  </a:cubicBezTo>
                  <a:cubicBezTo>
                    <a:pt x="12638" y="2829"/>
                    <a:pt x="9809" y="1"/>
                    <a:pt x="6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0"/>
            <p:cNvSpPr/>
            <p:nvPr/>
          </p:nvSpPr>
          <p:spPr>
            <a:xfrm>
              <a:off x="13393125" y="-1392437"/>
              <a:ext cx="213225" cy="213275"/>
            </a:xfrm>
            <a:custGeom>
              <a:avLst/>
              <a:gdLst/>
              <a:ahLst/>
              <a:cxnLst/>
              <a:rect l="l" t="t" r="r" b="b"/>
              <a:pathLst>
                <a:path w="8529" h="8531" extrusionOk="0">
                  <a:moveTo>
                    <a:pt x="4265" y="1"/>
                  </a:moveTo>
                  <a:cubicBezTo>
                    <a:pt x="1910" y="1"/>
                    <a:pt x="1" y="1910"/>
                    <a:pt x="1" y="4266"/>
                  </a:cubicBezTo>
                  <a:cubicBezTo>
                    <a:pt x="1" y="6621"/>
                    <a:pt x="1910" y="8530"/>
                    <a:pt x="4265" y="8530"/>
                  </a:cubicBezTo>
                  <a:cubicBezTo>
                    <a:pt x="6621" y="8530"/>
                    <a:pt x="8529" y="6621"/>
                    <a:pt x="8529" y="4266"/>
                  </a:cubicBezTo>
                  <a:cubicBezTo>
                    <a:pt x="8529" y="1910"/>
                    <a:pt x="6619" y="1"/>
                    <a:pt x="4265" y="1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0"/>
            <p:cNvSpPr/>
            <p:nvPr/>
          </p:nvSpPr>
          <p:spPr>
            <a:xfrm>
              <a:off x="13438175" y="-1347337"/>
              <a:ext cx="127900" cy="123050"/>
            </a:xfrm>
            <a:custGeom>
              <a:avLst/>
              <a:gdLst/>
              <a:ahLst/>
              <a:cxnLst/>
              <a:rect l="l" t="t" r="r" b="b"/>
              <a:pathLst>
                <a:path w="5116" h="4922" extrusionOk="0">
                  <a:moveTo>
                    <a:pt x="2463" y="1"/>
                  </a:moveTo>
                  <a:cubicBezTo>
                    <a:pt x="1103" y="1"/>
                    <a:pt x="1" y="1102"/>
                    <a:pt x="1" y="2462"/>
                  </a:cubicBezTo>
                  <a:cubicBezTo>
                    <a:pt x="1" y="3456"/>
                    <a:pt x="600" y="4354"/>
                    <a:pt x="1519" y="4734"/>
                  </a:cubicBezTo>
                  <a:cubicBezTo>
                    <a:pt x="1824" y="4861"/>
                    <a:pt x="2144" y="4922"/>
                    <a:pt x="2461" y="4922"/>
                  </a:cubicBezTo>
                  <a:cubicBezTo>
                    <a:pt x="3101" y="4922"/>
                    <a:pt x="3730" y="4672"/>
                    <a:pt x="4201" y="4202"/>
                  </a:cubicBezTo>
                  <a:cubicBezTo>
                    <a:pt x="4904" y="3498"/>
                    <a:pt x="5115" y="2440"/>
                    <a:pt x="4735" y="1521"/>
                  </a:cubicBezTo>
                  <a:cubicBezTo>
                    <a:pt x="4355" y="600"/>
                    <a:pt x="3458" y="1"/>
                    <a:pt x="2463" y="1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0"/>
            <p:cNvSpPr/>
            <p:nvPr/>
          </p:nvSpPr>
          <p:spPr>
            <a:xfrm>
              <a:off x="13398600" y="-1372812"/>
              <a:ext cx="82275" cy="79150"/>
            </a:xfrm>
            <a:custGeom>
              <a:avLst/>
              <a:gdLst/>
              <a:ahLst/>
              <a:cxnLst/>
              <a:rect l="l" t="t" r="r" b="b"/>
              <a:pathLst>
                <a:path w="3291" h="3166" extrusionOk="0">
                  <a:moveTo>
                    <a:pt x="1584" y="1"/>
                  </a:moveTo>
                  <a:cubicBezTo>
                    <a:pt x="710" y="1"/>
                    <a:pt x="0" y="708"/>
                    <a:pt x="2" y="1583"/>
                  </a:cubicBezTo>
                  <a:cubicBezTo>
                    <a:pt x="2" y="2223"/>
                    <a:pt x="387" y="2800"/>
                    <a:pt x="979" y="3045"/>
                  </a:cubicBezTo>
                  <a:cubicBezTo>
                    <a:pt x="1174" y="3126"/>
                    <a:pt x="1379" y="3165"/>
                    <a:pt x="1583" y="3165"/>
                  </a:cubicBezTo>
                  <a:cubicBezTo>
                    <a:pt x="1995" y="3165"/>
                    <a:pt x="2400" y="3004"/>
                    <a:pt x="2703" y="2702"/>
                  </a:cubicBezTo>
                  <a:cubicBezTo>
                    <a:pt x="3155" y="2249"/>
                    <a:pt x="3291" y="1568"/>
                    <a:pt x="3046" y="976"/>
                  </a:cubicBezTo>
                  <a:cubicBezTo>
                    <a:pt x="2800" y="386"/>
                    <a:pt x="2224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0"/>
            <p:cNvSpPr/>
            <p:nvPr/>
          </p:nvSpPr>
          <p:spPr>
            <a:xfrm>
              <a:off x="12668200" y="-1251862"/>
              <a:ext cx="186950" cy="348675"/>
            </a:xfrm>
            <a:custGeom>
              <a:avLst/>
              <a:gdLst/>
              <a:ahLst/>
              <a:cxnLst/>
              <a:rect l="l" t="t" r="r" b="b"/>
              <a:pathLst>
                <a:path w="7478" h="13947" extrusionOk="0">
                  <a:moveTo>
                    <a:pt x="3000" y="0"/>
                  </a:moveTo>
                  <a:lnTo>
                    <a:pt x="0" y="1442"/>
                  </a:lnTo>
                  <a:lnTo>
                    <a:pt x="1913" y="13947"/>
                  </a:lnTo>
                  <a:lnTo>
                    <a:pt x="7477" y="9637"/>
                  </a:lnTo>
                  <a:lnTo>
                    <a:pt x="3000" y="0"/>
                  </a:lnTo>
                  <a:close/>
                </a:path>
              </a:pathLst>
            </a:custGeom>
            <a:solidFill>
              <a:srgbClr val="8E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0"/>
            <p:cNvSpPr/>
            <p:nvPr/>
          </p:nvSpPr>
          <p:spPr>
            <a:xfrm>
              <a:off x="12429200" y="-1524812"/>
              <a:ext cx="478025" cy="478000"/>
            </a:xfrm>
            <a:custGeom>
              <a:avLst/>
              <a:gdLst/>
              <a:ahLst/>
              <a:cxnLst/>
              <a:rect l="l" t="t" r="r" b="b"/>
              <a:pathLst>
                <a:path w="19121" h="19120" extrusionOk="0">
                  <a:moveTo>
                    <a:pt x="9560" y="0"/>
                  </a:moveTo>
                  <a:cubicBezTo>
                    <a:pt x="4281" y="0"/>
                    <a:pt x="0" y="4281"/>
                    <a:pt x="0" y="9561"/>
                  </a:cubicBezTo>
                  <a:cubicBezTo>
                    <a:pt x="0" y="14839"/>
                    <a:pt x="4279" y="19119"/>
                    <a:pt x="9560" y="19119"/>
                  </a:cubicBezTo>
                  <a:cubicBezTo>
                    <a:pt x="14841" y="19119"/>
                    <a:pt x="19120" y="14839"/>
                    <a:pt x="19120" y="9561"/>
                  </a:cubicBezTo>
                  <a:cubicBezTo>
                    <a:pt x="19120" y="4281"/>
                    <a:pt x="14840" y="0"/>
                    <a:pt x="9560" y="0"/>
                  </a:cubicBezTo>
                  <a:close/>
                </a:path>
              </a:pathLst>
            </a:custGeom>
            <a:solidFill>
              <a:srgbClr val="8E6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0"/>
            <p:cNvSpPr/>
            <p:nvPr/>
          </p:nvSpPr>
          <p:spPr>
            <a:xfrm>
              <a:off x="12510250" y="-1443787"/>
              <a:ext cx="315950" cy="315975"/>
            </a:xfrm>
            <a:custGeom>
              <a:avLst/>
              <a:gdLst/>
              <a:ahLst/>
              <a:cxnLst/>
              <a:rect l="l" t="t" r="r" b="b"/>
              <a:pathLst>
                <a:path w="12638" h="12639" extrusionOk="0">
                  <a:moveTo>
                    <a:pt x="6318" y="1"/>
                  </a:moveTo>
                  <a:cubicBezTo>
                    <a:pt x="2829" y="1"/>
                    <a:pt x="1" y="2829"/>
                    <a:pt x="1" y="6320"/>
                  </a:cubicBezTo>
                  <a:cubicBezTo>
                    <a:pt x="1" y="9808"/>
                    <a:pt x="2828" y="12639"/>
                    <a:pt x="6318" y="12639"/>
                  </a:cubicBezTo>
                  <a:cubicBezTo>
                    <a:pt x="9808" y="12639"/>
                    <a:pt x="12637" y="9808"/>
                    <a:pt x="12637" y="6320"/>
                  </a:cubicBezTo>
                  <a:cubicBezTo>
                    <a:pt x="12637" y="2829"/>
                    <a:pt x="9808" y="1"/>
                    <a:pt x="6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0"/>
            <p:cNvSpPr/>
            <p:nvPr/>
          </p:nvSpPr>
          <p:spPr>
            <a:xfrm>
              <a:off x="12561575" y="-1392437"/>
              <a:ext cx="213250" cy="213275"/>
            </a:xfrm>
            <a:custGeom>
              <a:avLst/>
              <a:gdLst/>
              <a:ahLst/>
              <a:cxnLst/>
              <a:rect l="l" t="t" r="r" b="b"/>
              <a:pathLst>
                <a:path w="8530" h="8531" extrusionOk="0">
                  <a:moveTo>
                    <a:pt x="4265" y="1"/>
                  </a:moveTo>
                  <a:cubicBezTo>
                    <a:pt x="1910" y="1"/>
                    <a:pt x="0" y="1910"/>
                    <a:pt x="0" y="4266"/>
                  </a:cubicBezTo>
                  <a:cubicBezTo>
                    <a:pt x="0" y="6621"/>
                    <a:pt x="1910" y="8530"/>
                    <a:pt x="4265" y="8530"/>
                  </a:cubicBezTo>
                  <a:cubicBezTo>
                    <a:pt x="6620" y="8530"/>
                    <a:pt x="8530" y="6621"/>
                    <a:pt x="8530" y="4266"/>
                  </a:cubicBezTo>
                  <a:cubicBezTo>
                    <a:pt x="8530" y="1910"/>
                    <a:pt x="6620" y="1"/>
                    <a:pt x="4265" y="1"/>
                  </a:cubicBezTo>
                  <a:close/>
                </a:path>
              </a:pathLst>
            </a:custGeom>
            <a:solidFill>
              <a:srgbClr val="FFB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0"/>
            <p:cNvSpPr/>
            <p:nvPr/>
          </p:nvSpPr>
          <p:spPr>
            <a:xfrm>
              <a:off x="12601850" y="-1347337"/>
              <a:ext cx="127925" cy="123050"/>
            </a:xfrm>
            <a:custGeom>
              <a:avLst/>
              <a:gdLst/>
              <a:ahLst/>
              <a:cxnLst/>
              <a:rect l="l" t="t" r="r" b="b"/>
              <a:pathLst>
                <a:path w="5117" h="4922" extrusionOk="0">
                  <a:moveTo>
                    <a:pt x="2654" y="1"/>
                  </a:moveTo>
                  <a:cubicBezTo>
                    <a:pt x="1658" y="1"/>
                    <a:pt x="762" y="600"/>
                    <a:pt x="381" y="1521"/>
                  </a:cubicBezTo>
                  <a:cubicBezTo>
                    <a:pt x="1" y="2440"/>
                    <a:pt x="212" y="3498"/>
                    <a:pt x="916" y="4202"/>
                  </a:cubicBezTo>
                  <a:cubicBezTo>
                    <a:pt x="1386" y="4672"/>
                    <a:pt x="2015" y="4922"/>
                    <a:pt x="2656" y="4922"/>
                  </a:cubicBezTo>
                  <a:cubicBezTo>
                    <a:pt x="2973" y="4922"/>
                    <a:pt x="3293" y="4861"/>
                    <a:pt x="3598" y="4734"/>
                  </a:cubicBezTo>
                  <a:cubicBezTo>
                    <a:pt x="4517" y="4354"/>
                    <a:pt x="5117" y="3456"/>
                    <a:pt x="5117" y="2462"/>
                  </a:cubicBezTo>
                  <a:cubicBezTo>
                    <a:pt x="5115" y="1102"/>
                    <a:pt x="4014" y="1"/>
                    <a:pt x="2654" y="1"/>
                  </a:cubicBezTo>
                  <a:close/>
                </a:path>
              </a:pathLst>
            </a:custGeom>
            <a:solidFill>
              <a:srgbClr val="894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0"/>
            <p:cNvSpPr/>
            <p:nvPr/>
          </p:nvSpPr>
          <p:spPr>
            <a:xfrm>
              <a:off x="12687075" y="-1372812"/>
              <a:ext cx="82250" cy="79150"/>
            </a:xfrm>
            <a:custGeom>
              <a:avLst/>
              <a:gdLst/>
              <a:ahLst/>
              <a:cxnLst/>
              <a:rect l="l" t="t" r="r" b="b"/>
              <a:pathLst>
                <a:path w="3290" h="3166" extrusionOk="0">
                  <a:moveTo>
                    <a:pt x="1708" y="1"/>
                  </a:moveTo>
                  <a:cubicBezTo>
                    <a:pt x="1068" y="1"/>
                    <a:pt x="490" y="386"/>
                    <a:pt x="246" y="976"/>
                  </a:cubicBezTo>
                  <a:cubicBezTo>
                    <a:pt x="1" y="1568"/>
                    <a:pt x="135" y="2249"/>
                    <a:pt x="587" y="2702"/>
                  </a:cubicBezTo>
                  <a:cubicBezTo>
                    <a:pt x="890" y="3004"/>
                    <a:pt x="1296" y="3165"/>
                    <a:pt x="1708" y="3165"/>
                  </a:cubicBezTo>
                  <a:cubicBezTo>
                    <a:pt x="1912" y="3165"/>
                    <a:pt x="2117" y="3126"/>
                    <a:pt x="2313" y="3045"/>
                  </a:cubicBezTo>
                  <a:cubicBezTo>
                    <a:pt x="2903" y="2800"/>
                    <a:pt x="3288" y="2223"/>
                    <a:pt x="3290" y="1583"/>
                  </a:cubicBezTo>
                  <a:cubicBezTo>
                    <a:pt x="3290" y="708"/>
                    <a:pt x="2581" y="1"/>
                    <a:pt x="1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0"/>
            <p:cNvSpPr/>
            <p:nvPr/>
          </p:nvSpPr>
          <p:spPr>
            <a:xfrm>
              <a:off x="12642900" y="-742612"/>
              <a:ext cx="882175" cy="346875"/>
            </a:xfrm>
            <a:custGeom>
              <a:avLst/>
              <a:gdLst/>
              <a:ahLst/>
              <a:cxnLst/>
              <a:rect l="l" t="t" r="r" b="b"/>
              <a:pathLst>
                <a:path w="35287" h="13875" extrusionOk="0">
                  <a:moveTo>
                    <a:pt x="17643" y="0"/>
                  </a:moveTo>
                  <a:cubicBezTo>
                    <a:pt x="17643" y="0"/>
                    <a:pt x="4796" y="685"/>
                    <a:pt x="2399" y="4454"/>
                  </a:cubicBezTo>
                  <a:cubicBezTo>
                    <a:pt x="0" y="8223"/>
                    <a:pt x="7366" y="13874"/>
                    <a:pt x="17643" y="13874"/>
                  </a:cubicBezTo>
                  <a:cubicBezTo>
                    <a:pt x="27921" y="13874"/>
                    <a:pt x="35286" y="8223"/>
                    <a:pt x="32888" y="4454"/>
                  </a:cubicBezTo>
                  <a:cubicBezTo>
                    <a:pt x="30490" y="685"/>
                    <a:pt x="17643" y="0"/>
                    <a:pt x="17643" y="0"/>
                  </a:cubicBezTo>
                  <a:close/>
                </a:path>
              </a:pathLst>
            </a:custGeom>
            <a:solidFill>
              <a:srgbClr val="4D0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0"/>
            <p:cNvSpPr/>
            <p:nvPr/>
          </p:nvSpPr>
          <p:spPr>
            <a:xfrm>
              <a:off x="12557075" y="-414887"/>
              <a:ext cx="118775" cy="114275"/>
            </a:xfrm>
            <a:custGeom>
              <a:avLst/>
              <a:gdLst/>
              <a:ahLst/>
              <a:cxnLst/>
              <a:rect l="l" t="t" r="r" b="b"/>
              <a:pathLst>
                <a:path w="4751" h="4571" extrusionOk="0">
                  <a:moveTo>
                    <a:pt x="2465" y="1"/>
                  </a:moveTo>
                  <a:cubicBezTo>
                    <a:pt x="1541" y="1"/>
                    <a:pt x="707" y="558"/>
                    <a:pt x="354" y="1412"/>
                  </a:cubicBezTo>
                  <a:cubicBezTo>
                    <a:pt x="1" y="2265"/>
                    <a:pt x="196" y="3248"/>
                    <a:pt x="849" y="3902"/>
                  </a:cubicBezTo>
                  <a:cubicBezTo>
                    <a:pt x="1286" y="4339"/>
                    <a:pt x="1871" y="4571"/>
                    <a:pt x="2465" y="4571"/>
                  </a:cubicBezTo>
                  <a:cubicBezTo>
                    <a:pt x="2760" y="4571"/>
                    <a:pt x="3056" y="4514"/>
                    <a:pt x="3339" y="4397"/>
                  </a:cubicBezTo>
                  <a:cubicBezTo>
                    <a:pt x="4193" y="4044"/>
                    <a:pt x="4749" y="3210"/>
                    <a:pt x="4751" y="2287"/>
                  </a:cubicBezTo>
                  <a:cubicBezTo>
                    <a:pt x="4749" y="1024"/>
                    <a:pt x="3727" y="2"/>
                    <a:pt x="2465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0"/>
            <p:cNvSpPr/>
            <p:nvPr/>
          </p:nvSpPr>
          <p:spPr>
            <a:xfrm>
              <a:off x="12482925" y="-240662"/>
              <a:ext cx="157350" cy="157350"/>
            </a:xfrm>
            <a:custGeom>
              <a:avLst/>
              <a:gdLst/>
              <a:ahLst/>
              <a:cxnLst/>
              <a:rect l="l" t="t" r="r" b="b"/>
              <a:pathLst>
                <a:path w="6294" h="6294" extrusionOk="0">
                  <a:moveTo>
                    <a:pt x="3148" y="1"/>
                  </a:moveTo>
                  <a:cubicBezTo>
                    <a:pt x="1411" y="1"/>
                    <a:pt x="1" y="1409"/>
                    <a:pt x="1" y="3146"/>
                  </a:cubicBezTo>
                  <a:cubicBezTo>
                    <a:pt x="1" y="4884"/>
                    <a:pt x="1411" y="6294"/>
                    <a:pt x="3148" y="6294"/>
                  </a:cubicBezTo>
                  <a:cubicBezTo>
                    <a:pt x="4885" y="6294"/>
                    <a:pt x="6294" y="4884"/>
                    <a:pt x="6294" y="3146"/>
                  </a:cubicBezTo>
                  <a:cubicBezTo>
                    <a:pt x="6294" y="1409"/>
                    <a:pt x="4885" y="1"/>
                    <a:pt x="3148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0"/>
            <p:cNvSpPr/>
            <p:nvPr/>
          </p:nvSpPr>
          <p:spPr>
            <a:xfrm>
              <a:off x="12724175" y="-342562"/>
              <a:ext cx="147500" cy="141900"/>
            </a:xfrm>
            <a:custGeom>
              <a:avLst/>
              <a:gdLst/>
              <a:ahLst/>
              <a:cxnLst/>
              <a:rect l="l" t="t" r="r" b="b"/>
              <a:pathLst>
                <a:path w="5900" h="5676" extrusionOk="0">
                  <a:moveTo>
                    <a:pt x="3059" y="0"/>
                  </a:moveTo>
                  <a:cubicBezTo>
                    <a:pt x="1912" y="0"/>
                    <a:pt x="879" y="692"/>
                    <a:pt x="439" y="1752"/>
                  </a:cubicBezTo>
                  <a:cubicBezTo>
                    <a:pt x="1" y="2811"/>
                    <a:pt x="242" y="4032"/>
                    <a:pt x="1055" y="4844"/>
                  </a:cubicBezTo>
                  <a:cubicBezTo>
                    <a:pt x="1597" y="5387"/>
                    <a:pt x="2323" y="5676"/>
                    <a:pt x="3061" y="5676"/>
                  </a:cubicBezTo>
                  <a:cubicBezTo>
                    <a:pt x="3427" y="5676"/>
                    <a:pt x="3796" y="5605"/>
                    <a:pt x="4147" y="5459"/>
                  </a:cubicBezTo>
                  <a:cubicBezTo>
                    <a:pt x="5208" y="5021"/>
                    <a:pt x="5900" y="3985"/>
                    <a:pt x="5900" y="2838"/>
                  </a:cubicBezTo>
                  <a:cubicBezTo>
                    <a:pt x="5900" y="1271"/>
                    <a:pt x="4629" y="0"/>
                    <a:pt x="3062" y="0"/>
                  </a:cubicBezTo>
                  <a:cubicBezTo>
                    <a:pt x="3061" y="0"/>
                    <a:pt x="3060" y="0"/>
                    <a:pt x="3059" y="0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0"/>
            <p:cNvSpPr/>
            <p:nvPr/>
          </p:nvSpPr>
          <p:spPr>
            <a:xfrm>
              <a:off x="12658100" y="-39537"/>
              <a:ext cx="118750" cy="114225"/>
            </a:xfrm>
            <a:custGeom>
              <a:avLst/>
              <a:gdLst/>
              <a:ahLst/>
              <a:cxnLst/>
              <a:rect l="l" t="t" r="r" b="b"/>
              <a:pathLst>
                <a:path w="4750" h="4569" extrusionOk="0">
                  <a:moveTo>
                    <a:pt x="2462" y="0"/>
                  </a:moveTo>
                  <a:cubicBezTo>
                    <a:pt x="1540" y="0"/>
                    <a:pt x="708" y="557"/>
                    <a:pt x="355" y="1410"/>
                  </a:cubicBezTo>
                  <a:cubicBezTo>
                    <a:pt x="0" y="2263"/>
                    <a:pt x="196" y="3246"/>
                    <a:pt x="850" y="3900"/>
                  </a:cubicBezTo>
                  <a:cubicBezTo>
                    <a:pt x="1287" y="4337"/>
                    <a:pt x="1871" y="4569"/>
                    <a:pt x="2466" y="4569"/>
                  </a:cubicBezTo>
                  <a:cubicBezTo>
                    <a:pt x="2760" y="4569"/>
                    <a:pt x="3057" y="4512"/>
                    <a:pt x="3340" y="4395"/>
                  </a:cubicBezTo>
                  <a:cubicBezTo>
                    <a:pt x="4193" y="4042"/>
                    <a:pt x="4750" y="3208"/>
                    <a:pt x="4750" y="2285"/>
                  </a:cubicBezTo>
                  <a:cubicBezTo>
                    <a:pt x="4750" y="1022"/>
                    <a:pt x="3728" y="0"/>
                    <a:pt x="2466" y="0"/>
                  </a:cubicBezTo>
                  <a:cubicBezTo>
                    <a:pt x="2464" y="0"/>
                    <a:pt x="2463" y="0"/>
                    <a:pt x="2462" y="0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0"/>
            <p:cNvSpPr/>
            <p:nvPr/>
          </p:nvSpPr>
          <p:spPr>
            <a:xfrm>
              <a:off x="12836225" y="-161987"/>
              <a:ext cx="157300" cy="157325"/>
            </a:xfrm>
            <a:custGeom>
              <a:avLst/>
              <a:gdLst/>
              <a:ahLst/>
              <a:cxnLst/>
              <a:rect l="l" t="t" r="r" b="b"/>
              <a:pathLst>
                <a:path w="6292" h="6293" extrusionOk="0">
                  <a:moveTo>
                    <a:pt x="3146" y="1"/>
                  </a:moveTo>
                  <a:cubicBezTo>
                    <a:pt x="1409" y="1"/>
                    <a:pt x="1" y="1409"/>
                    <a:pt x="1" y="3147"/>
                  </a:cubicBezTo>
                  <a:cubicBezTo>
                    <a:pt x="1" y="4884"/>
                    <a:pt x="1409" y="6292"/>
                    <a:pt x="3146" y="6292"/>
                  </a:cubicBezTo>
                  <a:cubicBezTo>
                    <a:pt x="4885" y="6292"/>
                    <a:pt x="6292" y="4884"/>
                    <a:pt x="6292" y="3147"/>
                  </a:cubicBezTo>
                  <a:cubicBezTo>
                    <a:pt x="6292" y="1409"/>
                    <a:pt x="4883" y="1"/>
                    <a:pt x="3146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0"/>
            <p:cNvSpPr/>
            <p:nvPr/>
          </p:nvSpPr>
          <p:spPr>
            <a:xfrm>
              <a:off x="12909300" y="58013"/>
              <a:ext cx="147525" cy="141975"/>
            </a:xfrm>
            <a:custGeom>
              <a:avLst/>
              <a:gdLst/>
              <a:ahLst/>
              <a:cxnLst/>
              <a:rect l="l" t="t" r="r" b="b"/>
              <a:pathLst>
                <a:path w="5901" h="5679" extrusionOk="0">
                  <a:moveTo>
                    <a:pt x="3062" y="1"/>
                  </a:moveTo>
                  <a:cubicBezTo>
                    <a:pt x="1913" y="1"/>
                    <a:pt x="878" y="693"/>
                    <a:pt x="439" y="1754"/>
                  </a:cubicBezTo>
                  <a:cubicBezTo>
                    <a:pt x="0" y="2815"/>
                    <a:pt x="242" y="4036"/>
                    <a:pt x="1054" y="4848"/>
                  </a:cubicBezTo>
                  <a:cubicBezTo>
                    <a:pt x="1598" y="5390"/>
                    <a:pt x="2324" y="5678"/>
                    <a:pt x="3063" y="5678"/>
                  </a:cubicBezTo>
                  <a:cubicBezTo>
                    <a:pt x="3428" y="5678"/>
                    <a:pt x="3797" y="5608"/>
                    <a:pt x="4148" y="5463"/>
                  </a:cubicBezTo>
                  <a:cubicBezTo>
                    <a:pt x="5209" y="5023"/>
                    <a:pt x="5901" y="3988"/>
                    <a:pt x="5901" y="2840"/>
                  </a:cubicBezTo>
                  <a:cubicBezTo>
                    <a:pt x="5899" y="1272"/>
                    <a:pt x="4628" y="1"/>
                    <a:pt x="3062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0"/>
            <p:cNvSpPr/>
            <p:nvPr/>
          </p:nvSpPr>
          <p:spPr>
            <a:xfrm>
              <a:off x="12981350" y="-300637"/>
              <a:ext cx="118725" cy="114250"/>
            </a:xfrm>
            <a:custGeom>
              <a:avLst/>
              <a:gdLst/>
              <a:ahLst/>
              <a:cxnLst/>
              <a:rect l="l" t="t" r="r" b="b"/>
              <a:pathLst>
                <a:path w="4749" h="4570" extrusionOk="0">
                  <a:moveTo>
                    <a:pt x="2464" y="1"/>
                  </a:moveTo>
                  <a:cubicBezTo>
                    <a:pt x="1539" y="1"/>
                    <a:pt x="707" y="558"/>
                    <a:pt x="354" y="1411"/>
                  </a:cubicBezTo>
                  <a:cubicBezTo>
                    <a:pt x="1" y="2265"/>
                    <a:pt x="196" y="3247"/>
                    <a:pt x="849" y="3901"/>
                  </a:cubicBezTo>
                  <a:cubicBezTo>
                    <a:pt x="1286" y="4338"/>
                    <a:pt x="1870" y="4570"/>
                    <a:pt x="2464" y="4570"/>
                  </a:cubicBezTo>
                  <a:cubicBezTo>
                    <a:pt x="2759" y="4570"/>
                    <a:pt x="3055" y="4513"/>
                    <a:pt x="3337" y="4396"/>
                  </a:cubicBezTo>
                  <a:cubicBezTo>
                    <a:pt x="4191" y="4043"/>
                    <a:pt x="4747" y="3210"/>
                    <a:pt x="4749" y="2285"/>
                  </a:cubicBezTo>
                  <a:cubicBezTo>
                    <a:pt x="4749" y="1024"/>
                    <a:pt x="3725" y="1"/>
                    <a:pt x="2464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0"/>
            <p:cNvSpPr/>
            <p:nvPr/>
          </p:nvSpPr>
          <p:spPr>
            <a:xfrm>
              <a:off x="13134625" y="17563"/>
              <a:ext cx="157300" cy="157300"/>
            </a:xfrm>
            <a:custGeom>
              <a:avLst/>
              <a:gdLst/>
              <a:ahLst/>
              <a:cxnLst/>
              <a:rect l="l" t="t" r="r" b="b"/>
              <a:pathLst>
                <a:path w="6292" h="6292" extrusionOk="0">
                  <a:moveTo>
                    <a:pt x="3146" y="1"/>
                  </a:moveTo>
                  <a:cubicBezTo>
                    <a:pt x="1409" y="1"/>
                    <a:pt x="0" y="1409"/>
                    <a:pt x="0" y="3146"/>
                  </a:cubicBezTo>
                  <a:cubicBezTo>
                    <a:pt x="0" y="4883"/>
                    <a:pt x="1409" y="6292"/>
                    <a:pt x="3146" y="6292"/>
                  </a:cubicBezTo>
                  <a:cubicBezTo>
                    <a:pt x="4883" y="6292"/>
                    <a:pt x="6292" y="4883"/>
                    <a:pt x="6292" y="3146"/>
                  </a:cubicBezTo>
                  <a:cubicBezTo>
                    <a:pt x="6292" y="1409"/>
                    <a:pt x="4883" y="1"/>
                    <a:pt x="3146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0"/>
            <p:cNvSpPr/>
            <p:nvPr/>
          </p:nvSpPr>
          <p:spPr>
            <a:xfrm>
              <a:off x="13136725" y="-181487"/>
              <a:ext cx="147500" cy="141950"/>
            </a:xfrm>
            <a:custGeom>
              <a:avLst/>
              <a:gdLst/>
              <a:ahLst/>
              <a:cxnLst/>
              <a:rect l="l" t="t" r="r" b="b"/>
              <a:pathLst>
                <a:path w="5900" h="5678" extrusionOk="0">
                  <a:moveTo>
                    <a:pt x="3062" y="1"/>
                  </a:moveTo>
                  <a:cubicBezTo>
                    <a:pt x="1913" y="1"/>
                    <a:pt x="879" y="693"/>
                    <a:pt x="439" y="1752"/>
                  </a:cubicBezTo>
                  <a:cubicBezTo>
                    <a:pt x="0" y="2813"/>
                    <a:pt x="243" y="4034"/>
                    <a:pt x="1054" y="4846"/>
                  </a:cubicBezTo>
                  <a:cubicBezTo>
                    <a:pt x="1597" y="5389"/>
                    <a:pt x="2323" y="5678"/>
                    <a:pt x="3061" y="5678"/>
                  </a:cubicBezTo>
                  <a:cubicBezTo>
                    <a:pt x="3427" y="5678"/>
                    <a:pt x="3796" y="5607"/>
                    <a:pt x="4148" y="5461"/>
                  </a:cubicBezTo>
                  <a:cubicBezTo>
                    <a:pt x="5209" y="5022"/>
                    <a:pt x="5899" y="3987"/>
                    <a:pt x="5899" y="2839"/>
                  </a:cubicBezTo>
                  <a:cubicBezTo>
                    <a:pt x="5899" y="1272"/>
                    <a:pt x="4628" y="1"/>
                    <a:pt x="3062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0"/>
            <p:cNvSpPr/>
            <p:nvPr/>
          </p:nvSpPr>
          <p:spPr>
            <a:xfrm>
              <a:off x="13214925" y="-342562"/>
              <a:ext cx="118725" cy="114225"/>
            </a:xfrm>
            <a:custGeom>
              <a:avLst/>
              <a:gdLst/>
              <a:ahLst/>
              <a:cxnLst/>
              <a:rect l="l" t="t" r="r" b="b"/>
              <a:pathLst>
                <a:path w="4749" h="4569" extrusionOk="0">
                  <a:moveTo>
                    <a:pt x="2464" y="0"/>
                  </a:moveTo>
                  <a:cubicBezTo>
                    <a:pt x="1539" y="0"/>
                    <a:pt x="707" y="558"/>
                    <a:pt x="354" y="1410"/>
                  </a:cubicBezTo>
                  <a:cubicBezTo>
                    <a:pt x="1" y="2264"/>
                    <a:pt x="196" y="3246"/>
                    <a:pt x="849" y="3900"/>
                  </a:cubicBezTo>
                  <a:cubicBezTo>
                    <a:pt x="1286" y="4337"/>
                    <a:pt x="1870" y="4569"/>
                    <a:pt x="2464" y="4569"/>
                  </a:cubicBezTo>
                  <a:cubicBezTo>
                    <a:pt x="2759" y="4569"/>
                    <a:pt x="3055" y="4512"/>
                    <a:pt x="3337" y="4395"/>
                  </a:cubicBezTo>
                  <a:cubicBezTo>
                    <a:pt x="4191" y="4042"/>
                    <a:pt x="4747" y="3210"/>
                    <a:pt x="4749" y="2286"/>
                  </a:cubicBezTo>
                  <a:cubicBezTo>
                    <a:pt x="4749" y="1024"/>
                    <a:pt x="3725" y="0"/>
                    <a:pt x="2464" y="0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0"/>
            <p:cNvSpPr/>
            <p:nvPr/>
          </p:nvSpPr>
          <p:spPr>
            <a:xfrm>
              <a:off x="13393125" y="-260087"/>
              <a:ext cx="157325" cy="157300"/>
            </a:xfrm>
            <a:custGeom>
              <a:avLst/>
              <a:gdLst/>
              <a:ahLst/>
              <a:cxnLst/>
              <a:rect l="l" t="t" r="r" b="b"/>
              <a:pathLst>
                <a:path w="6293" h="6292" extrusionOk="0">
                  <a:moveTo>
                    <a:pt x="3146" y="0"/>
                  </a:moveTo>
                  <a:cubicBezTo>
                    <a:pt x="1409" y="0"/>
                    <a:pt x="1" y="1407"/>
                    <a:pt x="1" y="3145"/>
                  </a:cubicBezTo>
                  <a:cubicBezTo>
                    <a:pt x="1" y="4882"/>
                    <a:pt x="1409" y="6292"/>
                    <a:pt x="3146" y="6292"/>
                  </a:cubicBezTo>
                  <a:cubicBezTo>
                    <a:pt x="4883" y="6292"/>
                    <a:pt x="6292" y="4882"/>
                    <a:pt x="6292" y="3145"/>
                  </a:cubicBezTo>
                  <a:cubicBezTo>
                    <a:pt x="6292" y="1407"/>
                    <a:pt x="4883" y="0"/>
                    <a:pt x="3146" y="0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0"/>
            <p:cNvSpPr/>
            <p:nvPr/>
          </p:nvSpPr>
          <p:spPr>
            <a:xfrm>
              <a:off x="13361650" y="-53412"/>
              <a:ext cx="147500" cy="141950"/>
            </a:xfrm>
            <a:custGeom>
              <a:avLst/>
              <a:gdLst/>
              <a:ahLst/>
              <a:cxnLst/>
              <a:rect l="l" t="t" r="r" b="b"/>
              <a:pathLst>
                <a:path w="5900" h="5678" extrusionOk="0">
                  <a:moveTo>
                    <a:pt x="3060" y="1"/>
                  </a:moveTo>
                  <a:cubicBezTo>
                    <a:pt x="1913" y="1"/>
                    <a:pt x="877" y="693"/>
                    <a:pt x="439" y="1754"/>
                  </a:cubicBezTo>
                  <a:cubicBezTo>
                    <a:pt x="0" y="2813"/>
                    <a:pt x="242" y="4034"/>
                    <a:pt x="1054" y="4846"/>
                  </a:cubicBezTo>
                  <a:cubicBezTo>
                    <a:pt x="1597" y="5389"/>
                    <a:pt x="2323" y="5678"/>
                    <a:pt x="3061" y="5678"/>
                  </a:cubicBezTo>
                  <a:cubicBezTo>
                    <a:pt x="3427" y="5678"/>
                    <a:pt x="3796" y="5607"/>
                    <a:pt x="4148" y="5461"/>
                  </a:cubicBezTo>
                  <a:cubicBezTo>
                    <a:pt x="5209" y="5023"/>
                    <a:pt x="5899" y="3987"/>
                    <a:pt x="5899" y="2840"/>
                  </a:cubicBezTo>
                  <a:cubicBezTo>
                    <a:pt x="5899" y="1272"/>
                    <a:pt x="4628" y="1"/>
                    <a:pt x="3060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13596075" y="-257787"/>
              <a:ext cx="118750" cy="114250"/>
            </a:xfrm>
            <a:custGeom>
              <a:avLst/>
              <a:gdLst/>
              <a:ahLst/>
              <a:cxnLst/>
              <a:rect l="l" t="t" r="r" b="b"/>
              <a:pathLst>
                <a:path w="4750" h="4570" extrusionOk="0">
                  <a:moveTo>
                    <a:pt x="2465" y="1"/>
                  </a:moveTo>
                  <a:cubicBezTo>
                    <a:pt x="1541" y="1"/>
                    <a:pt x="709" y="557"/>
                    <a:pt x="356" y="1411"/>
                  </a:cubicBezTo>
                  <a:cubicBezTo>
                    <a:pt x="1" y="2264"/>
                    <a:pt x="196" y="3247"/>
                    <a:pt x="849" y="3899"/>
                  </a:cubicBezTo>
                  <a:cubicBezTo>
                    <a:pt x="1287" y="4337"/>
                    <a:pt x="1871" y="4570"/>
                    <a:pt x="2466" y="4570"/>
                  </a:cubicBezTo>
                  <a:cubicBezTo>
                    <a:pt x="2760" y="4570"/>
                    <a:pt x="3057" y="4513"/>
                    <a:pt x="3339" y="4396"/>
                  </a:cubicBezTo>
                  <a:cubicBezTo>
                    <a:pt x="4193" y="4041"/>
                    <a:pt x="4749" y="3209"/>
                    <a:pt x="4749" y="2285"/>
                  </a:cubicBezTo>
                  <a:cubicBezTo>
                    <a:pt x="4749" y="1023"/>
                    <a:pt x="3727" y="1"/>
                    <a:pt x="2465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13446725" y="-436387"/>
              <a:ext cx="141050" cy="135725"/>
            </a:xfrm>
            <a:custGeom>
              <a:avLst/>
              <a:gdLst/>
              <a:ahLst/>
              <a:cxnLst/>
              <a:rect l="l" t="t" r="r" b="b"/>
              <a:pathLst>
                <a:path w="5642" h="5429" extrusionOk="0">
                  <a:moveTo>
                    <a:pt x="2928" y="1"/>
                  </a:moveTo>
                  <a:cubicBezTo>
                    <a:pt x="1830" y="1"/>
                    <a:pt x="840" y="661"/>
                    <a:pt x="420" y="1676"/>
                  </a:cubicBezTo>
                  <a:cubicBezTo>
                    <a:pt x="1" y="2689"/>
                    <a:pt x="232" y="3857"/>
                    <a:pt x="1008" y="4633"/>
                  </a:cubicBezTo>
                  <a:cubicBezTo>
                    <a:pt x="1527" y="5153"/>
                    <a:pt x="2222" y="5429"/>
                    <a:pt x="2929" y="5429"/>
                  </a:cubicBezTo>
                  <a:cubicBezTo>
                    <a:pt x="3278" y="5429"/>
                    <a:pt x="3630" y="5361"/>
                    <a:pt x="3966" y="5223"/>
                  </a:cubicBezTo>
                  <a:cubicBezTo>
                    <a:pt x="4980" y="4803"/>
                    <a:pt x="5642" y="3814"/>
                    <a:pt x="5642" y="2715"/>
                  </a:cubicBezTo>
                  <a:cubicBezTo>
                    <a:pt x="5642" y="1217"/>
                    <a:pt x="4427" y="1"/>
                    <a:pt x="2928" y="1"/>
                  </a:cubicBezTo>
                  <a:close/>
                </a:path>
              </a:pathLst>
            </a:custGeom>
            <a:solidFill>
              <a:srgbClr val="A67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" name="Google Shape;1283;p60"/>
          <p:cNvGrpSpPr/>
          <p:nvPr/>
        </p:nvGrpSpPr>
        <p:grpSpPr>
          <a:xfrm>
            <a:off x="787350" y="3111300"/>
            <a:ext cx="1482050" cy="1567798"/>
            <a:chOff x="487500" y="3102500"/>
            <a:chExt cx="1482050" cy="1567798"/>
          </a:xfrm>
        </p:grpSpPr>
        <p:pic>
          <p:nvPicPr>
            <p:cNvPr id="1284" name="Google Shape;1284;p60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0" y="3102500"/>
              <a:ext cx="1482050" cy="15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5" name="Google Shape;1285;p60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25" y="3948175"/>
              <a:ext cx="1422374" cy="383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6" name="Google Shape;1286;p60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Thinking Outside of the Box</a:t>
            </a:r>
            <a:endParaRPr sz="4000" dirty="0"/>
          </a:p>
        </p:txBody>
      </p:sp>
      <p:sp>
        <p:nvSpPr>
          <p:cNvPr id="1287" name="Google Shape;1287;p60"/>
          <p:cNvSpPr txBox="1">
            <a:spLocks noGrp="1"/>
          </p:cNvSpPr>
          <p:nvPr>
            <p:ph type="subTitle" idx="1"/>
          </p:nvPr>
        </p:nvSpPr>
        <p:spPr>
          <a:xfrm>
            <a:off x="787350" y="1107750"/>
            <a:ext cx="67905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This presentation will walk through how transportation, planning, collaboration, strategies, Studio boards, and making connections are ways to challenge yourselves to think out of the box. </a:t>
            </a:r>
            <a:endParaRPr sz="1500" dirty="0"/>
          </a:p>
        </p:txBody>
      </p:sp>
      <p:grpSp>
        <p:nvGrpSpPr>
          <p:cNvPr id="1288" name="Google Shape;1288;p60"/>
          <p:cNvGrpSpPr/>
          <p:nvPr/>
        </p:nvGrpSpPr>
        <p:grpSpPr>
          <a:xfrm>
            <a:off x="3582225" y="987269"/>
            <a:ext cx="5741680" cy="4107786"/>
            <a:chOff x="3265150" y="1035719"/>
            <a:chExt cx="5741680" cy="4107786"/>
          </a:xfrm>
        </p:grpSpPr>
        <p:sp>
          <p:nvSpPr>
            <p:cNvPr id="1289" name="Google Shape;1289;p60"/>
            <p:cNvSpPr/>
            <p:nvPr/>
          </p:nvSpPr>
          <p:spPr>
            <a:xfrm>
              <a:off x="5219471" y="2772461"/>
              <a:ext cx="1607623" cy="1650610"/>
            </a:xfrm>
            <a:custGeom>
              <a:avLst/>
              <a:gdLst/>
              <a:ahLst/>
              <a:cxnLst/>
              <a:rect l="l" t="t" r="r" b="b"/>
              <a:pathLst>
                <a:path w="54863" h="56330" extrusionOk="0">
                  <a:moveTo>
                    <a:pt x="25983" y="0"/>
                  </a:moveTo>
                  <a:cubicBezTo>
                    <a:pt x="25922" y="0"/>
                    <a:pt x="25861" y="3"/>
                    <a:pt x="25799" y="8"/>
                  </a:cubicBezTo>
                  <a:cubicBezTo>
                    <a:pt x="24983" y="50"/>
                    <a:pt x="24335" y="677"/>
                    <a:pt x="24251" y="1473"/>
                  </a:cubicBezTo>
                  <a:cubicBezTo>
                    <a:pt x="24209" y="1745"/>
                    <a:pt x="24230" y="1996"/>
                    <a:pt x="24293" y="2268"/>
                  </a:cubicBezTo>
                  <a:cubicBezTo>
                    <a:pt x="23456" y="1765"/>
                    <a:pt x="22514" y="1473"/>
                    <a:pt x="21552" y="1389"/>
                  </a:cubicBezTo>
                  <a:cubicBezTo>
                    <a:pt x="21481" y="1386"/>
                    <a:pt x="21410" y="1384"/>
                    <a:pt x="21338" y="1384"/>
                  </a:cubicBezTo>
                  <a:cubicBezTo>
                    <a:pt x="19973" y="1384"/>
                    <a:pt x="18501" y="1954"/>
                    <a:pt x="17786" y="3146"/>
                  </a:cubicBezTo>
                  <a:cubicBezTo>
                    <a:pt x="17095" y="4339"/>
                    <a:pt x="17535" y="5615"/>
                    <a:pt x="18518" y="6452"/>
                  </a:cubicBezTo>
                  <a:cubicBezTo>
                    <a:pt x="16928" y="7415"/>
                    <a:pt x="15547" y="8691"/>
                    <a:pt x="14438" y="10198"/>
                  </a:cubicBezTo>
                  <a:cubicBezTo>
                    <a:pt x="13308" y="11830"/>
                    <a:pt x="12492" y="13650"/>
                    <a:pt x="11990" y="15554"/>
                  </a:cubicBezTo>
                  <a:cubicBezTo>
                    <a:pt x="11341" y="17919"/>
                    <a:pt x="10986" y="20346"/>
                    <a:pt x="10881" y="22794"/>
                  </a:cubicBezTo>
                  <a:cubicBezTo>
                    <a:pt x="10829" y="22795"/>
                    <a:pt x="10776" y="22796"/>
                    <a:pt x="10724" y="22796"/>
                  </a:cubicBezTo>
                  <a:cubicBezTo>
                    <a:pt x="8674" y="22796"/>
                    <a:pt x="6837" y="21598"/>
                    <a:pt x="5796" y="19843"/>
                  </a:cubicBezTo>
                  <a:cubicBezTo>
                    <a:pt x="5273" y="18923"/>
                    <a:pt x="4918" y="17939"/>
                    <a:pt x="4750" y="16914"/>
                  </a:cubicBezTo>
                  <a:cubicBezTo>
                    <a:pt x="4625" y="16349"/>
                    <a:pt x="4583" y="15784"/>
                    <a:pt x="4583" y="15240"/>
                  </a:cubicBezTo>
                  <a:cubicBezTo>
                    <a:pt x="4583" y="14906"/>
                    <a:pt x="4625" y="14571"/>
                    <a:pt x="4688" y="14236"/>
                  </a:cubicBezTo>
                  <a:cubicBezTo>
                    <a:pt x="4880" y="14292"/>
                    <a:pt x="5131" y="14322"/>
                    <a:pt x="5405" y="14322"/>
                  </a:cubicBezTo>
                  <a:cubicBezTo>
                    <a:pt x="6347" y="14322"/>
                    <a:pt x="7554" y="13966"/>
                    <a:pt x="7554" y="13106"/>
                  </a:cubicBezTo>
                  <a:cubicBezTo>
                    <a:pt x="7554" y="12335"/>
                    <a:pt x="6879" y="12097"/>
                    <a:pt x="6184" y="12097"/>
                  </a:cubicBezTo>
                  <a:cubicBezTo>
                    <a:pt x="6125" y="12097"/>
                    <a:pt x="6065" y="12098"/>
                    <a:pt x="6006" y="12102"/>
                  </a:cubicBezTo>
                  <a:cubicBezTo>
                    <a:pt x="6110" y="11955"/>
                    <a:pt x="6152" y="11809"/>
                    <a:pt x="6173" y="11641"/>
                  </a:cubicBezTo>
                  <a:cubicBezTo>
                    <a:pt x="6236" y="11223"/>
                    <a:pt x="6027" y="10825"/>
                    <a:pt x="5650" y="10616"/>
                  </a:cubicBezTo>
                  <a:cubicBezTo>
                    <a:pt x="5529" y="10567"/>
                    <a:pt x="5412" y="10545"/>
                    <a:pt x="5297" y="10545"/>
                  </a:cubicBezTo>
                  <a:cubicBezTo>
                    <a:pt x="4876" y="10545"/>
                    <a:pt x="4502" y="10849"/>
                    <a:pt x="4206" y="11244"/>
                  </a:cubicBezTo>
                  <a:cubicBezTo>
                    <a:pt x="4206" y="11056"/>
                    <a:pt x="4185" y="10867"/>
                    <a:pt x="4144" y="10679"/>
                  </a:cubicBezTo>
                  <a:cubicBezTo>
                    <a:pt x="4102" y="10260"/>
                    <a:pt x="3767" y="9968"/>
                    <a:pt x="3369" y="9947"/>
                  </a:cubicBezTo>
                  <a:cubicBezTo>
                    <a:pt x="3360" y="9946"/>
                    <a:pt x="3352" y="9946"/>
                    <a:pt x="3343" y="9946"/>
                  </a:cubicBezTo>
                  <a:cubicBezTo>
                    <a:pt x="2445" y="9946"/>
                    <a:pt x="2260" y="11001"/>
                    <a:pt x="2198" y="11851"/>
                  </a:cubicBezTo>
                  <a:cubicBezTo>
                    <a:pt x="1803" y="11507"/>
                    <a:pt x="1277" y="11164"/>
                    <a:pt x="860" y="11164"/>
                  </a:cubicBezTo>
                  <a:cubicBezTo>
                    <a:pt x="591" y="11164"/>
                    <a:pt x="367" y="11306"/>
                    <a:pt x="252" y="11683"/>
                  </a:cubicBezTo>
                  <a:cubicBezTo>
                    <a:pt x="1" y="12583"/>
                    <a:pt x="775" y="13462"/>
                    <a:pt x="1633" y="13650"/>
                  </a:cubicBezTo>
                  <a:cubicBezTo>
                    <a:pt x="1382" y="16558"/>
                    <a:pt x="2051" y="19613"/>
                    <a:pt x="4018" y="21831"/>
                  </a:cubicBezTo>
                  <a:cubicBezTo>
                    <a:pt x="5360" y="23328"/>
                    <a:pt x="7466" y="24443"/>
                    <a:pt x="9533" y="24443"/>
                  </a:cubicBezTo>
                  <a:cubicBezTo>
                    <a:pt x="9980" y="24443"/>
                    <a:pt x="10425" y="24391"/>
                    <a:pt x="10860" y="24279"/>
                  </a:cubicBezTo>
                  <a:cubicBezTo>
                    <a:pt x="10860" y="25660"/>
                    <a:pt x="10944" y="27020"/>
                    <a:pt x="11111" y="28401"/>
                  </a:cubicBezTo>
                  <a:cubicBezTo>
                    <a:pt x="11592" y="32628"/>
                    <a:pt x="12806" y="36875"/>
                    <a:pt x="14877" y="40621"/>
                  </a:cubicBezTo>
                  <a:cubicBezTo>
                    <a:pt x="15986" y="42671"/>
                    <a:pt x="17451" y="44492"/>
                    <a:pt x="19209" y="46019"/>
                  </a:cubicBezTo>
                  <a:cubicBezTo>
                    <a:pt x="18162" y="46354"/>
                    <a:pt x="17514" y="47442"/>
                    <a:pt x="17053" y="48404"/>
                  </a:cubicBezTo>
                  <a:cubicBezTo>
                    <a:pt x="16509" y="49639"/>
                    <a:pt x="16258" y="50978"/>
                    <a:pt x="16363" y="52317"/>
                  </a:cubicBezTo>
                  <a:cubicBezTo>
                    <a:pt x="15631" y="52338"/>
                    <a:pt x="14982" y="52714"/>
                    <a:pt x="14354" y="53133"/>
                  </a:cubicBezTo>
                  <a:cubicBezTo>
                    <a:pt x="13727" y="53572"/>
                    <a:pt x="13287" y="54095"/>
                    <a:pt x="13455" y="54870"/>
                  </a:cubicBezTo>
                  <a:cubicBezTo>
                    <a:pt x="13701" y="55936"/>
                    <a:pt x="14502" y="56274"/>
                    <a:pt x="15395" y="56274"/>
                  </a:cubicBezTo>
                  <a:cubicBezTo>
                    <a:pt x="16167" y="56274"/>
                    <a:pt x="17007" y="56022"/>
                    <a:pt x="17618" y="55769"/>
                  </a:cubicBezTo>
                  <a:cubicBezTo>
                    <a:pt x="18246" y="55497"/>
                    <a:pt x="18937" y="55163"/>
                    <a:pt x="19167" y="54472"/>
                  </a:cubicBezTo>
                  <a:cubicBezTo>
                    <a:pt x="19481" y="53593"/>
                    <a:pt x="18937" y="52652"/>
                    <a:pt x="18853" y="51752"/>
                  </a:cubicBezTo>
                  <a:cubicBezTo>
                    <a:pt x="18685" y="49911"/>
                    <a:pt x="19355" y="48341"/>
                    <a:pt x="20464" y="46981"/>
                  </a:cubicBezTo>
                  <a:cubicBezTo>
                    <a:pt x="21343" y="47567"/>
                    <a:pt x="22305" y="48069"/>
                    <a:pt x="23310" y="48425"/>
                  </a:cubicBezTo>
                  <a:cubicBezTo>
                    <a:pt x="23602" y="48530"/>
                    <a:pt x="23895" y="48613"/>
                    <a:pt x="24167" y="48697"/>
                  </a:cubicBezTo>
                  <a:cubicBezTo>
                    <a:pt x="24230" y="48760"/>
                    <a:pt x="24293" y="48823"/>
                    <a:pt x="24377" y="48844"/>
                  </a:cubicBezTo>
                  <a:cubicBezTo>
                    <a:pt x="25155" y="49033"/>
                    <a:pt x="25938" y="49121"/>
                    <a:pt x="26716" y="49121"/>
                  </a:cubicBezTo>
                  <a:cubicBezTo>
                    <a:pt x="28781" y="49121"/>
                    <a:pt x="30806" y="48496"/>
                    <a:pt x="32600" y="47463"/>
                  </a:cubicBezTo>
                  <a:cubicBezTo>
                    <a:pt x="33081" y="48174"/>
                    <a:pt x="33165" y="49116"/>
                    <a:pt x="33185" y="49953"/>
                  </a:cubicBezTo>
                  <a:cubicBezTo>
                    <a:pt x="33206" y="50999"/>
                    <a:pt x="33039" y="52045"/>
                    <a:pt x="32704" y="53049"/>
                  </a:cubicBezTo>
                  <a:cubicBezTo>
                    <a:pt x="32432" y="53782"/>
                    <a:pt x="32181" y="54598"/>
                    <a:pt x="32704" y="55267"/>
                  </a:cubicBezTo>
                  <a:cubicBezTo>
                    <a:pt x="33165" y="55874"/>
                    <a:pt x="34043" y="56083"/>
                    <a:pt x="34734" y="56230"/>
                  </a:cubicBezTo>
                  <a:cubicBezTo>
                    <a:pt x="35040" y="56291"/>
                    <a:pt x="35352" y="56330"/>
                    <a:pt x="35659" y="56330"/>
                  </a:cubicBezTo>
                  <a:cubicBezTo>
                    <a:pt x="36192" y="56330"/>
                    <a:pt x="36710" y="56213"/>
                    <a:pt x="37161" y="55895"/>
                  </a:cubicBezTo>
                  <a:cubicBezTo>
                    <a:pt x="37705" y="55539"/>
                    <a:pt x="37998" y="54891"/>
                    <a:pt x="37935" y="54242"/>
                  </a:cubicBezTo>
                  <a:cubicBezTo>
                    <a:pt x="37775" y="53021"/>
                    <a:pt x="36726" y="52676"/>
                    <a:pt x="35642" y="52676"/>
                  </a:cubicBezTo>
                  <a:cubicBezTo>
                    <a:pt x="35314" y="52676"/>
                    <a:pt x="34982" y="52708"/>
                    <a:pt x="34671" y="52756"/>
                  </a:cubicBezTo>
                  <a:cubicBezTo>
                    <a:pt x="35320" y="50643"/>
                    <a:pt x="35152" y="48362"/>
                    <a:pt x="34211" y="46375"/>
                  </a:cubicBezTo>
                  <a:cubicBezTo>
                    <a:pt x="34336" y="46291"/>
                    <a:pt x="34462" y="46186"/>
                    <a:pt x="34587" y="46082"/>
                  </a:cubicBezTo>
                  <a:cubicBezTo>
                    <a:pt x="37663" y="43508"/>
                    <a:pt x="39463" y="39700"/>
                    <a:pt x="40572" y="35913"/>
                  </a:cubicBezTo>
                  <a:cubicBezTo>
                    <a:pt x="41639" y="32272"/>
                    <a:pt x="42204" y="28485"/>
                    <a:pt x="42287" y="24698"/>
                  </a:cubicBezTo>
                  <a:cubicBezTo>
                    <a:pt x="43564" y="24614"/>
                    <a:pt x="44777" y="24070"/>
                    <a:pt x="45886" y="23484"/>
                  </a:cubicBezTo>
                  <a:cubicBezTo>
                    <a:pt x="47162" y="22815"/>
                    <a:pt x="48355" y="21978"/>
                    <a:pt x="49422" y="21015"/>
                  </a:cubicBezTo>
                  <a:cubicBezTo>
                    <a:pt x="51389" y="19153"/>
                    <a:pt x="52854" y="16517"/>
                    <a:pt x="52749" y="13755"/>
                  </a:cubicBezTo>
                  <a:cubicBezTo>
                    <a:pt x="53586" y="13232"/>
                    <a:pt x="54862" y="11955"/>
                    <a:pt x="54193" y="10909"/>
                  </a:cubicBezTo>
                  <a:cubicBezTo>
                    <a:pt x="54022" y="10602"/>
                    <a:pt x="53699" y="10420"/>
                    <a:pt x="53369" y="10420"/>
                  </a:cubicBezTo>
                  <a:cubicBezTo>
                    <a:pt x="53295" y="10420"/>
                    <a:pt x="53220" y="10429"/>
                    <a:pt x="53147" y="10449"/>
                  </a:cubicBezTo>
                  <a:cubicBezTo>
                    <a:pt x="52937" y="10491"/>
                    <a:pt x="52770" y="10595"/>
                    <a:pt x="52624" y="10721"/>
                  </a:cubicBezTo>
                  <a:cubicBezTo>
                    <a:pt x="52770" y="10030"/>
                    <a:pt x="52707" y="9298"/>
                    <a:pt x="52435" y="8628"/>
                  </a:cubicBezTo>
                  <a:cubicBezTo>
                    <a:pt x="52382" y="8481"/>
                    <a:pt x="52243" y="8394"/>
                    <a:pt x="52105" y="8394"/>
                  </a:cubicBezTo>
                  <a:cubicBezTo>
                    <a:pt x="52028" y="8394"/>
                    <a:pt x="51952" y="8422"/>
                    <a:pt x="51891" y="8482"/>
                  </a:cubicBezTo>
                  <a:cubicBezTo>
                    <a:pt x="51305" y="8984"/>
                    <a:pt x="50887" y="9654"/>
                    <a:pt x="50719" y="10407"/>
                  </a:cubicBezTo>
                  <a:cubicBezTo>
                    <a:pt x="50406" y="9747"/>
                    <a:pt x="49949" y="9191"/>
                    <a:pt x="49359" y="9191"/>
                  </a:cubicBezTo>
                  <a:cubicBezTo>
                    <a:pt x="49201" y="9191"/>
                    <a:pt x="49034" y="9231"/>
                    <a:pt x="48857" y="9319"/>
                  </a:cubicBezTo>
                  <a:cubicBezTo>
                    <a:pt x="47937" y="9779"/>
                    <a:pt x="48230" y="10846"/>
                    <a:pt x="48732" y="11683"/>
                  </a:cubicBezTo>
                  <a:cubicBezTo>
                    <a:pt x="48583" y="11643"/>
                    <a:pt x="48426" y="11620"/>
                    <a:pt x="48271" y="11620"/>
                  </a:cubicBezTo>
                  <a:cubicBezTo>
                    <a:pt x="48186" y="11620"/>
                    <a:pt x="48102" y="11627"/>
                    <a:pt x="48020" y="11641"/>
                  </a:cubicBezTo>
                  <a:cubicBezTo>
                    <a:pt x="47539" y="11704"/>
                    <a:pt x="47162" y="12039"/>
                    <a:pt x="47037" y="12499"/>
                  </a:cubicBezTo>
                  <a:cubicBezTo>
                    <a:pt x="46807" y="13587"/>
                    <a:pt x="48313" y="13734"/>
                    <a:pt x="49129" y="13817"/>
                  </a:cubicBezTo>
                  <a:cubicBezTo>
                    <a:pt x="49046" y="14801"/>
                    <a:pt x="49004" y="15742"/>
                    <a:pt x="48711" y="16705"/>
                  </a:cubicBezTo>
                  <a:cubicBezTo>
                    <a:pt x="48376" y="17751"/>
                    <a:pt x="47874" y="18755"/>
                    <a:pt x="47204" y="19613"/>
                  </a:cubicBezTo>
                  <a:cubicBezTo>
                    <a:pt x="45949" y="21245"/>
                    <a:pt x="44212" y="22312"/>
                    <a:pt x="42287" y="22919"/>
                  </a:cubicBezTo>
                  <a:lnTo>
                    <a:pt x="42287" y="22710"/>
                  </a:lnTo>
                  <a:cubicBezTo>
                    <a:pt x="42183" y="18525"/>
                    <a:pt x="41492" y="14090"/>
                    <a:pt x="39484" y="10386"/>
                  </a:cubicBezTo>
                  <a:cubicBezTo>
                    <a:pt x="38019" y="7666"/>
                    <a:pt x="35634" y="5574"/>
                    <a:pt x="32725" y="4486"/>
                  </a:cubicBezTo>
                  <a:cubicBezTo>
                    <a:pt x="32579" y="3377"/>
                    <a:pt x="32014" y="2289"/>
                    <a:pt x="30800" y="2100"/>
                  </a:cubicBezTo>
                  <a:cubicBezTo>
                    <a:pt x="30741" y="2093"/>
                    <a:pt x="30682" y="2090"/>
                    <a:pt x="30624" y="2090"/>
                  </a:cubicBezTo>
                  <a:cubicBezTo>
                    <a:pt x="30141" y="2090"/>
                    <a:pt x="29676" y="2318"/>
                    <a:pt x="29377" y="2728"/>
                  </a:cubicBezTo>
                  <a:cubicBezTo>
                    <a:pt x="28594" y="1403"/>
                    <a:pt x="27426" y="0"/>
                    <a:pt x="25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0"/>
            <p:cNvSpPr/>
            <p:nvPr/>
          </p:nvSpPr>
          <p:spPr>
            <a:xfrm>
              <a:off x="5505210" y="2797984"/>
              <a:ext cx="250771" cy="418498"/>
            </a:xfrm>
            <a:custGeom>
              <a:avLst/>
              <a:gdLst/>
              <a:ahLst/>
              <a:cxnLst/>
              <a:rect l="l" t="t" r="r" b="b"/>
              <a:pathLst>
                <a:path w="8558" h="14282" extrusionOk="0">
                  <a:moveTo>
                    <a:pt x="2238" y="1"/>
                  </a:moveTo>
                  <a:cubicBezTo>
                    <a:pt x="2158" y="1"/>
                    <a:pt x="2077" y="31"/>
                    <a:pt x="2009" y="99"/>
                  </a:cubicBezTo>
                  <a:cubicBezTo>
                    <a:pt x="0" y="2066"/>
                    <a:pt x="147" y="5414"/>
                    <a:pt x="544" y="7967"/>
                  </a:cubicBezTo>
                  <a:cubicBezTo>
                    <a:pt x="963" y="10666"/>
                    <a:pt x="2406" y="13449"/>
                    <a:pt x="5210" y="14265"/>
                  </a:cubicBezTo>
                  <a:cubicBezTo>
                    <a:pt x="5232" y="14276"/>
                    <a:pt x="5256" y="14281"/>
                    <a:pt x="5280" y="14281"/>
                  </a:cubicBezTo>
                  <a:cubicBezTo>
                    <a:pt x="5345" y="14281"/>
                    <a:pt x="5410" y="14242"/>
                    <a:pt x="5440" y="14181"/>
                  </a:cubicBezTo>
                  <a:cubicBezTo>
                    <a:pt x="6863" y="14055"/>
                    <a:pt x="7784" y="12926"/>
                    <a:pt x="8139" y="11628"/>
                  </a:cubicBezTo>
                  <a:cubicBezTo>
                    <a:pt x="8349" y="10917"/>
                    <a:pt x="8558" y="9996"/>
                    <a:pt x="8474" y="9264"/>
                  </a:cubicBezTo>
                  <a:cubicBezTo>
                    <a:pt x="8390" y="8573"/>
                    <a:pt x="7805" y="8301"/>
                    <a:pt x="7261" y="7988"/>
                  </a:cubicBezTo>
                  <a:cubicBezTo>
                    <a:pt x="4540" y="6356"/>
                    <a:pt x="2783" y="3489"/>
                    <a:pt x="2574" y="330"/>
                  </a:cubicBezTo>
                  <a:cubicBezTo>
                    <a:pt x="2560" y="132"/>
                    <a:pt x="2403" y="1"/>
                    <a:pt x="2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0"/>
            <p:cNvSpPr/>
            <p:nvPr/>
          </p:nvSpPr>
          <p:spPr>
            <a:xfrm>
              <a:off x="6294296" y="2797984"/>
              <a:ext cx="250800" cy="418498"/>
            </a:xfrm>
            <a:custGeom>
              <a:avLst/>
              <a:gdLst/>
              <a:ahLst/>
              <a:cxnLst/>
              <a:rect l="l" t="t" r="r" b="b"/>
              <a:pathLst>
                <a:path w="8559" h="14282" extrusionOk="0">
                  <a:moveTo>
                    <a:pt x="6327" y="1"/>
                  </a:moveTo>
                  <a:cubicBezTo>
                    <a:pt x="6156" y="1"/>
                    <a:pt x="5999" y="132"/>
                    <a:pt x="5985" y="330"/>
                  </a:cubicBezTo>
                  <a:cubicBezTo>
                    <a:pt x="5797" y="3489"/>
                    <a:pt x="4039" y="6356"/>
                    <a:pt x="1298" y="7988"/>
                  </a:cubicBezTo>
                  <a:cubicBezTo>
                    <a:pt x="775" y="8301"/>
                    <a:pt x="189" y="8573"/>
                    <a:pt x="105" y="9264"/>
                  </a:cubicBezTo>
                  <a:cubicBezTo>
                    <a:pt x="1" y="9996"/>
                    <a:pt x="210" y="10917"/>
                    <a:pt x="419" y="11628"/>
                  </a:cubicBezTo>
                  <a:cubicBezTo>
                    <a:pt x="796" y="12926"/>
                    <a:pt x="1716" y="14055"/>
                    <a:pt x="3118" y="14181"/>
                  </a:cubicBezTo>
                  <a:cubicBezTo>
                    <a:pt x="3149" y="14242"/>
                    <a:pt x="3213" y="14281"/>
                    <a:pt x="3278" y="14281"/>
                  </a:cubicBezTo>
                  <a:cubicBezTo>
                    <a:pt x="3302" y="14281"/>
                    <a:pt x="3326" y="14276"/>
                    <a:pt x="3349" y="14265"/>
                  </a:cubicBezTo>
                  <a:cubicBezTo>
                    <a:pt x="6152" y="13449"/>
                    <a:pt x="7617" y="10666"/>
                    <a:pt x="8014" y="7967"/>
                  </a:cubicBezTo>
                  <a:cubicBezTo>
                    <a:pt x="8412" y="5414"/>
                    <a:pt x="8558" y="2066"/>
                    <a:pt x="6571" y="99"/>
                  </a:cubicBezTo>
                  <a:cubicBezTo>
                    <a:pt x="6496" y="31"/>
                    <a:pt x="6410" y="1"/>
                    <a:pt x="6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60"/>
            <p:cNvGrpSpPr/>
            <p:nvPr/>
          </p:nvGrpSpPr>
          <p:grpSpPr>
            <a:xfrm>
              <a:off x="5654805" y="3348392"/>
              <a:ext cx="697751" cy="358494"/>
              <a:chOff x="5654805" y="3348392"/>
              <a:chExt cx="697751" cy="358494"/>
            </a:xfrm>
          </p:grpSpPr>
          <p:sp>
            <p:nvSpPr>
              <p:cNvPr id="1293" name="Google Shape;1293;p60"/>
              <p:cNvSpPr/>
              <p:nvPr/>
            </p:nvSpPr>
            <p:spPr>
              <a:xfrm>
                <a:off x="5654805" y="3555275"/>
                <a:ext cx="697751" cy="151611"/>
              </a:xfrm>
              <a:custGeom>
                <a:avLst/>
                <a:gdLst/>
                <a:ahLst/>
                <a:cxnLst/>
                <a:rect l="l" t="t" r="r" b="b"/>
                <a:pathLst>
                  <a:path w="23812" h="5174" extrusionOk="0">
                    <a:moveTo>
                      <a:pt x="23013" y="0"/>
                    </a:moveTo>
                    <a:cubicBezTo>
                      <a:pt x="22992" y="0"/>
                      <a:pt x="22972" y="4"/>
                      <a:pt x="22954" y="13"/>
                    </a:cubicBezTo>
                    <a:cubicBezTo>
                      <a:pt x="19459" y="1583"/>
                      <a:pt x="15735" y="2482"/>
                      <a:pt x="11927" y="2650"/>
                    </a:cubicBezTo>
                    <a:cubicBezTo>
                      <a:pt x="11664" y="2659"/>
                      <a:pt x="11401" y="2663"/>
                      <a:pt x="11138" y="2663"/>
                    </a:cubicBezTo>
                    <a:cubicBezTo>
                      <a:pt x="7642" y="2663"/>
                      <a:pt x="4198" y="1887"/>
                      <a:pt x="1026" y="369"/>
                    </a:cubicBezTo>
                    <a:cubicBezTo>
                      <a:pt x="1004" y="360"/>
                      <a:pt x="982" y="356"/>
                      <a:pt x="960" y="356"/>
                    </a:cubicBezTo>
                    <a:cubicBezTo>
                      <a:pt x="836" y="356"/>
                      <a:pt x="727" y="495"/>
                      <a:pt x="816" y="620"/>
                    </a:cubicBezTo>
                    <a:cubicBezTo>
                      <a:pt x="21" y="1018"/>
                      <a:pt x="0" y="2273"/>
                      <a:pt x="733" y="2754"/>
                    </a:cubicBezTo>
                    <a:cubicBezTo>
                      <a:pt x="923" y="2866"/>
                      <a:pt x="1135" y="2920"/>
                      <a:pt x="1345" y="2920"/>
                    </a:cubicBezTo>
                    <a:cubicBezTo>
                      <a:pt x="1688" y="2920"/>
                      <a:pt x="2027" y="2776"/>
                      <a:pt x="2260" y="2503"/>
                    </a:cubicBezTo>
                    <a:cubicBezTo>
                      <a:pt x="2302" y="2838"/>
                      <a:pt x="2469" y="3110"/>
                      <a:pt x="2741" y="3298"/>
                    </a:cubicBezTo>
                    <a:cubicBezTo>
                      <a:pt x="2941" y="3431"/>
                      <a:pt x="3149" y="3489"/>
                      <a:pt x="3353" y="3489"/>
                    </a:cubicBezTo>
                    <a:cubicBezTo>
                      <a:pt x="3727" y="3489"/>
                      <a:pt x="4089" y="3297"/>
                      <a:pt x="4373" y="3026"/>
                    </a:cubicBezTo>
                    <a:lnTo>
                      <a:pt x="4373" y="3026"/>
                    </a:lnTo>
                    <a:cubicBezTo>
                      <a:pt x="4353" y="3654"/>
                      <a:pt x="4792" y="4219"/>
                      <a:pt x="5420" y="4303"/>
                    </a:cubicBezTo>
                    <a:cubicBezTo>
                      <a:pt x="5497" y="4320"/>
                      <a:pt x="5575" y="4328"/>
                      <a:pt x="5653" y="4328"/>
                    </a:cubicBezTo>
                    <a:cubicBezTo>
                      <a:pt x="6055" y="4328"/>
                      <a:pt x="6437" y="4106"/>
                      <a:pt x="6612" y="3738"/>
                    </a:cubicBezTo>
                    <a:cubicBezTo>
                      <a:pt x="6780" y="4114"/>
                      <a:pt x="7135" y="4386"/>
                      <a:pt x="7554" y="4449"/>
                    </a:cubicBezTo>
                    <a:cubicBezTo>
                      <a:pt x="7596" y="4453"/>
                      <a:pt x="7638" y="4455"/>
                      <a:pt x="7680" y="4455"/>
                    </a:cubicBezTo>
                    <a:cubicBezTo>
                      <a:pt x="8093" y="4455"/>
                      <a:pt x="8478" y="4268"/>
                      <a:pt x="8726" y="3926"/>
                    </a:cubicBezTo>
                    <a:lnTo>
                      <a:pt x="8726" y="3926"/>
                    </a:lnTo>
                    <a:cubicBezTo>
                      <a:pt x="8705" y="4512"/>
                      <a:pt x="8893" y="5056"/>
                      <a:pt x="9583" y="5161"/>
                    </a:cubicBezTo>
                    <a:cubicBezTo>
                      <a:pt x="9646" y="5169"/>
                      <a:pt x="9707" y="5173"/>
                      <a:pt x="9766" y="5173"/>
                    </a:cubicBezTo>
                    <a:cubicBezTo>
                      <a:pt x="10434" y="5173"/>
                      <a:pt x="10854" y="4648"/>
                      <a:pt x="11027" y="4052"/>
                    </a:cubicBezTo>
                    <a:cubicBezTo>
                      <a:pt x="11244" y="4431"/>
                      <a:pt x="11632" y="4654"/>
                      <a:pt x="12058" y="4654"/>
                    </a:cubicBezTo>
                    <a:cubicBezTo>
                      <a:pt x="12125" y="4654"/>
                      <a:pt x="12193" y="4649"/>
                      <a:pt x="12262" y="4637"/>
                    </a:cubicBezTo>
                    <a:cubicBezTo>
                      <a:pt x="12743" y="4533"/>
                      <a:pt x="13120" y="4156"/>
                      <a:pt x="13245" y="3675"/>
                    </a:cubicBezTo>
                    <a:cubicBezTo>
                      <a:pt x="13345" y="4338"/>
                      <a:pt x="13927" y="4807"/>
                      <a:pt x="14603" y="4807"/>
                    </a:cubicBezTo>
                    <a:cubicBezTo>
                      <a:pt x="14631" y="4807"/>
                      <a:pt x="14660" y="4807"/>
                      <a:pt x="14689" y="4805"/>
                    </a:cubicBezTo>
                    <a:cubicBezTo>
                      <a:pt x="15275" y="4679"/>
                      <a:pt x="15735" y="4219"/>
                      <a:pt x="15881" y="3612"/>
                    </a:cubicBezTo>
                    <a:cubicBezTo>
                      <a:pt x="16146" y="3966"/>
                      <a:pt x="16561" y="4155"/>
                      <a:pt x="16985" y="4155"/>
                    </a:cubicBezTo>
                    <a:cubicBezTo>
                      <a:pt x="17064" y="4155"/>
                      <a:pt x="17142" y="4148"/>
                      <a:pt x="17221" y="4135"/>
                    </a:cubicBezTo>
                    <a:cubicBezTo>
                      <a:pt x="17806" y="4010"/>
                      <a:pt x="18267" y="3549"/>
                      <a:pt x="18371" y="2943"/>
                    </a:cubicBezTo>
                    <a:cubicBezTo>
                      <a:pt x="18600" y="3311"/>
                      <a:pt x="18990" y="3533"/>
                      <a:pt x="19406" y="3533"/>
                    </a:cubicBezTo>
                    <a:cubicBezTo>
                      <a:pt x="19486" y="3533"/>
                      <a:pt x="19567" y="3524"/>
                      <a:pt x="19648" y="3508"/>
                    </a:cubicBezTo>
                    <a:cubicBezTo>
                      <a:pt x="20254" y="3340"/>
                      <a:pt x="20715" y="2880"/>
                      <a:pt x="20882" y="2273"/>
                    </a:cubicBezTo>
                    <a:cubicBezTo>
                      <a:pt x="21177" y="2661"/>
                      <a:pt x="21633" y="2876"/>
                      <a:pt x="22105" y="2876"/>
                    </a:cubicBezTo>
                    <a:cubicBezTo>
                      <a:pt x="22269" y="2876"/>
                      <a:pt x="22436" y="2850"/>
                      <a:pt x="22598" y="2796"/>
                    </a:cubicBezTo>
                    <a:cubicBezTo>
                      <a:pt x="23602" y="2399"/>
                      <a:pt x="23811" y="1039"/>
                      <a:pt x="23267" y="181"/>
                    </a:cubicBezTo>
                    <a:cubicBezTo>
                      <a:pt x="23247" y="160"/>
                      <a:pt x="23226" y="139"/>
                      <a:pt x="23205" y="118"/>
                    </a:cubicBezTo>
                    <a:cubicBezTo>
                      <a:pt x="23172" y="53"/>
                      <a:pt x="23088" y="0"/>
                      <a:pt x="2301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0"/>
              <p:cNvSpPr/>
              <p:nvPr/>
            </p:nvSpPr>
            <p:spPr>
              <a:xfrm>
                <a:off x="5669515" y="3577721"/>
                <a:ext cx="53975" cy="50986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1740" extrusionOk="0">
                    <a:moveTo>
                      <a:pt x="566" y="1"/>
                    </a:moveTo>
                    <a:cubicBezTo>
                      <a:pt x="566" y="63"/>
                      <a:pt x="524" y="105"/>
                      <a:pt x="482" y="147"/>
                    </a:cubicBezTo>
                    <a:cubicBezTo>
                      <a:pt x="42" y="503"/>
                      <a:pt x="1" y="1172"/>
                      <a:pt x="440" y="1570"/>
                    </a:cubicBezTo>
                    <a:cubicBezTo>
                      <a:pt x="583" y="1689"/>
                      <a:pt x="732" y="1740"/>
                      <a:pt x="878" y="1740"/>
                    </a:cubicBezTo>
                    <a:cubicBezTo>
                      <a:pt x="1372" y="1740"/>
                      <a:pt x="1821" y="1155"/>
                      <a:pt x="1821" y="670"/>
                    </a:cubicBezTo>
                    <a:cubicBezTo>
                      <a:pt x="1821" y="649"/>
                      <a:pt x="1842" y="628"/>
                      <a:pt x="1842" y="607"/>
                    </a:cubicBezTo>
                    <a:cubicBezTo>
                      <a:pt x="1402" y="419"/>
                      <a:pt x="984" y="231"/>
                      <a:pt x="5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0"/>
              <p:cNvSpPr/>
              <p:nvPr/>
            </p:nvSpPr>
            <p:spPr>
              <a:xfrm>
                <a:off x="5724694" y="3601018"/>
                <a:ext cx="63176" cy="4515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541" extrusionOk="0">
                    <a:moveTo>
                      <a:pt x="461" y="1"/>
                    </a:moveTo>
                    <a:lnTo>
                      <a:pt x="461" y="1"/>
                    </a:lnTo>
                    <a:cubicBezTo>
                      <a:pt x="482" y="63"/>
                      <a:pt x="461" y="105"/>
                      <a:pt x="419" y="147"/>
                    </a:cubicBezTo>
                    <a:cubicBezTo>
                      <a:pt x="1" y="461"/>
                      <a:pt x="189" y="1214"/>
                      <a:pt x="607" y="1444"/>
                    </a:cubicBezTo>
                    <a:cubicBezTo>
                      <a:pt x="728" y="1511"/>
                      <a:pt x="853" y="1541"/>
                      <a:pt x="976" y="1541"/>
                    </a:cubicBezTo>
                    <a:cubicBezTo>
                      <a:pt x="1471" y="1541"/>
                      <a:pt x="1946" y="1068"/>
                      <a:pt x="2114" y="649"/>
                    </a:cubicBezTo>
                    <a:cubicBezTo>
                      <a:pt x="2114" y="628"/>
                      <a:pt x="2135" y="607"/>
                      <a:pt x="2156" y="587"/>
                    </a:cubicBezTo>
                    <a:cubicBezTo>
                      <a:pt x="1570" y="419"/>
                      <a:pt x="1005" y="231"/>
                      <a:pt x="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0"/>
              <p:cNvSpPr/>
              <p:nvPr/>
            </p:nvSpPr>
            <p:spPr>
              <a:xfrm>
                <a:off x="5789689" y="3620651"/>
                <a:ext cx="58898" cy="4908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675" extrusionOk="0">
                    <a:moveTo>
                      <a:pt x="231" y="0"/>
                    </a:moveTo>
                    <a:cubicBezTo>
                      <a:pt x="231" y="21"/>
                      <a:pt x="231" y="42"/>
                      <a:pt x="231" y="63"/>
                    </a:cubicBezTo>
                    <a:cubicBezTo>
                      <a:pt x="210" y="147"/>
                      <a:pt x="168" y="210"/>
                      <a:pt x="147" y="272"/>
                    </a:cubicBezTo>
                    <a:cubicBezTo>
                      <a:pt x="1" y="900"/>
                      <a:pt x="294" y="1674"/>
                      <a:pt x="1026" y="1674"/>
                    </a:cubicBezTo>
                    <a:cubicBezTo>
                      <a:pt x="1716" y="1674"/>
                      <a:pt x="1863" y="942"/>
                      <a:pt x="2009" y="398"/>
                    </a:cubicBezTo>
                    <a:cubicBezTo>
                      <a:pt x="1402" y="293"/>
                      <a:pt x="817" y="168"/>
                      <a:pt x="2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60"/>
              <p:cNvSpPr/>
              <p:nvPr/>
            </p:nvSpPr>
            <p:spPr>
              <a:xfrm>
                <a:off x="5854684" y="3633515"/>
                <a:ext cx="55821" cy="4049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382" extrusionOk="0">
                    <a:moveTo>
                      <a:pt x="63" y="1"/>
                    </a:moveTo>
                    <a:lnTo>
                      <a:pt x="63" y="147"/>
                    </a:lnTo>
                    <a:cubicBezTo>
                      <a:pt x="84" y="168"/>
                      <a:pt x="84" y="231"/>
                      <a:pt x="63" y="252"/>
                    </a:cubicBezTo>
                    <a:cubicBezTo>
                      <a:pt x="42" y="294"/>
                      <a:pt x="42" y="273"/>
                      <a:pt x="21" y="335"/>
                    </a:cubicBezTo>
                    <a:cubicBezTo>
                      <a:pt x="21" y="377"/>
                      <a:pt x="1" y="440"/>
                      <a:pt x="1" y="482"/>
                    </a:cubicBezTo>
                    <a:cubicBezTo>
                      <a:pt x="1" y="984"/>
                      <a:pt x="398" y="1382"/>
                      <a:pt x="879" y="1382"/>
                    </a:cubicBezTo>
                    <a:cubicBezTo>
                      <a:pt x="1465" y="1361"/>
                      <a:pt x="1821" y="754"/>
                      <a:pt x="1905" y="231"/>
                    </a:cubicBezTo>
                    <a:cubicBezTo>
                      <a:pt x="1277" y="168"/>
                      <a:pt x="670" y="105"/>
                      <a:pt x="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60"/>
              <p:cNvSpPr/>
              <p:nvPr/>
            </p:nvSpPr>
            <p:spPr>
              <a:xfrm>
                <a:off x="5915372" y="3640870"/>
                <a:ext cx="57052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784" extrusionOk="0">
                    <a:moveTo>
                      <a:pt x="189" y="1"/>
                    </a:moveTo>
                    <a:lnTo>
                      <a:pt x="189" y="1"/>
                    </a:lnTo>
                    <a:cubicBezTo>
                      <a:pt x="106" y="566"/>
                      <a:pt x="1" y="1716"/>
                      <a:pt x="775" y="1779"/>
                    </a:cubicBezTo>
                    <a:cubicBezTo>
                      <a:pt x="807" y="1782"/>
                      <a:pt x="838" y="1784"/>
                      <a:pt x="868" y="1784"/>
                    </a:cubicBezTo>
                    <a:cubicBezTo>
                      <a:pt x="1704" y="1784"/>
                      <a:pt x="1826" y="690"/>
                      <a:pt x="1947" y="84"/>
                    </a:cubicBezTo>
                    <a:cubicBezTo>
                      <a:pt x="1361" y="64"/>
                      <a:pt x="775" y="43"/>
                      <a:pt x="1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60"/>
              <p:cNvSpPr/>
              <p:nvPr/>
            </p:nvSpPr>
            <p:spPr>
              <a:xfrm>
                <a:off x="5978550" y="3641486"/>
                <a:ext cx="58253" cy="40115"/>
              </a:xfrm>
              <a:custGeom>
                <a:avLst/>
                <a:gdLst/>
                <a:ahLst/>
                <a:cxnLst/>
                <a:rect l="l" t="t" r="r" b="b"/>
                <a:pathLst>
                  <a:path w="1988" h="1369" extrusionOk="0">
                    <a:moveTo>
                      <a:pt x="1841" y="1"/>
                    </a:moveTo>
                    <a:cubicBezTo>
                      <a:pt x="1528" y="22"/>
                      <a:pt x="1193" y="63"/>
                      <a:pt x="879" y="63"/>
                    </a:cubicBezTo>
                    <a:lnTo>
                      <a:pt x="0" y="63"/>
                    </a:lnTo>
                    <a:cubicBezTo>
                      <a:pt x="42" y="252"/>
                      <a:pt x="63" y="440"/>
                      <a:pt x="42" y="649"/>
                    </a:cubicBezTo>
                    <a:cubicBezTo>
                      <a:pt x="179" y="1044"/>
                      <a:pt x="556" y="1368"/>
                      <a:pt x="975" y="1368"/>
                    </a:cubicBezTo>
                    <a:cubicBezTo>
                      <a:pt x="1067" y="1368"/>
                      <a:pt x="1161" y="1353"/>
                      <a:pt x="1255" y="1319"/>
                    </a:cubicBezTo>
                    <a:cubicBezTo>
                      <a:pt x="1800" y="1131"/>
                      <a:pt x="1988" y="503"/>
                      <a:pt x="18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60"/>
              <p:cNvSpPr/>
              <p:nvPr/>
            </p:nvSpPr>
            <p:spPr>
              <a:xfrm>
                <a:off x="6040468" y="3640255"/>
                <a:ext cx="4307" cy="618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1" extrusionOk="0">
                    <a:moveTo>
                      <a:pt x="147" y="1"/>
                    </a:moveTo>
                    <a:lnTo>
                      <a:pt x="0" y="22"/>
                    </a:lnTo>
                    <a:cubicBezTo>
                      <a:pt x="42" y="85"/>
                      <a:pt x="63" y="147"/>
                      <a:pt x="84" y="210"/>
                    </a:cubicBezTo>
                    <a:cubicBezTo>
                      <a:pt x="84" y="147"/>
                      <a:pt x="105" y="64"/>
                      <a:pt x="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60"/>
              <p:cNvSpPr/>
              <p:nvPr/>
            </p:nvSpPr>
            <p:spPr>
              <a:xfrm>
                <a:off x="6043985" y="3632900"/>
                <a:ext cx="65169" cy="51367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53" extrusionOk="0">
                    <a:moveTo>
                      <a:pt x="2140" y="1"/>
                    </a:moveTo>
                    <a:cubicBezTo>
                      <a:pt x="1512" y="105"/>
                      <a:pt x="864" y="189"/>
                      <a:pt x="215" y="252"/>
                    </a:cubicBezTo>
                    <a:cubicBezTo>
                      <a:pt x="1" y="875"/>
                      <a:pt x="494" y="1752"/>
                      <a:pt x="1204" y="1752"/>
                    </a:cubicBezTo>
                    <a:cubicBezTo>
                      <a:pt x="1257" y="1752"/>
                      <a:pt x="1311" y="1748"/>
                      <a:pt x="1366" y="1737"/>
                    </a:cubicBezTo>
                    <a:cubicBezTo>
                      <a:pt x="1722" y="1654"/>
                      <a:pt x="2015" y="1403"/>
                      <a:pt x="2119" y="1047"/>
                    </a:cubicBezTo>
                    <a:cubicBezTo>
                      <a:pt x="2224" y="754"/>
                      <a:pt x="2224" y="419"/>
                      <a:pt x="2119" y="126"/>
                    </a:cubicBezTo>
                    <a:cubicBezTo>
                      <a:pt x="2098" y="84"/>
                      <a:pt x="2119" y="43"/>
                      <a:pt x="2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60"/>
              <p:cNvSpPr/>
              <p:nvPr/>
            </p:nvSpPr>
            <p:spPr>
              <a:xfrm>
                <a:off x="6118328" y="3618190"/>
                <a:ext cx="68099" cy="47148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609" extrusionOk="0">
                    <a:moveTo>
                      <a:pt x="2093" y="1"/>
                    </a:moveTo>
                    <a:cubicBezTo>
                      <a:pt x="1403" y="168"/>
                      <a:pt x="691" y="314"/>
                      <a:pt x="1" y="440"/>
                    </a:cubicBezTo>
                    <a:cubicBezTo>
                      <a:pt x="19" y="1024"/>
                      <a:pt x="531" y="1609"/>
                      <a:pt x="1135" y="1609"/>
                    </a:cubicBezTo>
                    <a:cubicBezTo>
                      <a:pt x="1222" y="1609"/>
                      <a:pt x="1312" y="1596"/>
                      <a:pt x="1403" y="1570"/>
                    </a:cubicBezTo>
                    <a:cubicBezTo>
                      <a:pt x="2009" y="1361"/>
                      <a:pt x="2323" y="670"/>
                      <a:pt x="2093" y="63"/>
                    </a:cubicBezTo>
                    <a:cubicBezTo>
                      <a:pt x="2093" y="42"/>
                      <a:pt x="2093" y="21"/>
                      <a:pt x="20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60"/>
              <p:cNvSpPr/>
              <p:nvPr/>
            </p:nvSpPr>
            <p:spPr>
              <a:xfrm>
                <a:off x="6190063" y="3594893"/>
                <a:ext cx="66868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795" extrusionOk="0">
                    <a:moveTo>
                      <a:pt x="2260" y="0"/>
                    </a:moveTo>
                    <a:lnTo>
                      <a:pt x="2260" y="0"/>
                    </a:lnTo>
                    <a:cubicBezTo>
                      <a:pt x="1528" y="252"/>
                      <a:pt x="754" y="482"/>
                      <a:pt x="1" y="691"/>
                    </a:cubicBezTo>
                    <a:lnTo>
                      <a:pt x="22" y="733"/>
                    </a:lnTo>
                    <a:cubicBezTo>
                      <a:pt x="42" y="706"/>
                      <a:pt x="71" y="694"/>
                      <a:pt x="100" y="694"/>
                    </a:cubicBezTo>
                    <a:cubicBezTo>
                      <a:pt x="162" y="694"/>
                      <a:pt x="224" y="746"/>
                      <a:pt x="210" y="816"/>
                    </a:cubicBezTo>
                    <a:cubicBezTo>
                      <a:pt x="89" y="1437"/>
                      <a:pt x="559" y="1795"/>
                      <a:pt x="1066" y="1795"/>
                    </a:cubicBezTo>
                    <a:cubicBezTo>
                      <a:pt x="1260" y="1795"/>
                      <a:pt x="1459" y="1742"/>
                      <a:pt x="1633" y="1633"/>
                    </a:cubicBezTo>
                    <a:cubicBezTo>
                      <a:pt x="2281" y="1214"/>
                      <a:pt x="2177" y="628"/>
                      <a:pt x="2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60"/>
              <p:cNvSpPr/>
              <p:nvPr/>
            </p:nvSpPr>
            <p:spPr>
              <a:xfrm>
                <a:off x="6265490" y="3567289"/>
                <a:ext cx="71146" cy="6030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058" extrusionOk="0">
                    <a:moveTo>
                      <a:pt x="2093" y="1"/>
                    </a:moveTo>
                    <a:lnTo>
                      <a:pt x="2093" y="1"/>
                    </a:lnTo>
                    <a:cubicBezTo>
                      <a:pt x="1423" y="315"/>
                      <a:pt x="712" y="587"/>
                      <a:pt x="0" y="838"/>
                    </a:cubicBezTo>
                    <a:cubicBezTo>
                      <a:pt x="63" y="984"/>
                      <a:pt x="105" y="1131"/>
                      <a:pt x="105" y="1277"/>
                    </a:cubicBezTo>
                    <a:cubicBezTo>
                      <a:pt x="276" y="1760"/>
                      <a:pt x="737" y="2057"/>
                      <a:pt x="1211" y="2057"/>
                    </a:cubicBezTo>
                    <a:cubicBezTo>
                      <a:pt x="1375" y="2057"/>
                      <a:pt x="1540" y="2022"/>
                      <a:pt x="1695" y="1947"/>
                    </a:cubicBezTo>
                    <a:cubicBezTo>
                      <a:pt x="2365" y="1570"/>
                      <a:pt x="2427" y="629"/>
                      <a:pt x="20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60"/>
              <p:cNvSpPr/>
              <p:nvPr/>
            </p:nvSpPr>
            <p:spPr>
              <a:xfrm>
                <a:off x="5746173" y="3348392"/>
                <a:ext cx="70355" cy="87351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981" extrusionOk="0">
                    <a:moveTo>
                      <a:pt x="1151" y="2094"/>
                    </a:moveTo>
                    <a:cubicBezTo>
                      <a:pt x="1214" y="2114"/>
                      <a:pt x="1276" y="2156"/>
                      <a:pt x="1276" y="2198"/>
                    </a:cubicBezTo>
                    <a:cubicBezTo>
                      <a:pt x="1276" y="2219"/>
                      <a:pt x="1276" y="2219"/>
                      <a:pt x="1276" y="2240"/>
                    </a:cubicBezTo>
                    <a:lnTo>
                      <a:pt x="1193" y="2240"/>
                    </a:lnTo>
                    <a:lnTo>
                      <a:pt x="1151" y="2094"/>
                    </a:lnTo>
                    <a:close/>
                    <a:moveTo>
                      <a:pt x="2173" y="0"/>
                    </a:moveTo>
                    <a:cubicBezTo>
                      <a:pt x="2167" y="0"/>
                      <a:pt x="2161" y="0"/>
                      <a:pt x="2155" y="1"/>
                    </a:cubicBezTo>
                    <a:cubicBezTo>
                      <a:pt x="1381" y="43"/>
                      <a:pt x="691" y="503"/>
                      <a:pt x="335" y="1173"/>
                    </a:cubicBezTo>
                    <a:cubicBezTo>
                      <a:pt x="21" y="1759"/>
                      <a:pt x="0" y="2658"/>
                      <a:pt x="753" y="2930"/>
                    </a:cubicBezTo>
                    <a:cubicBezTo>
                      <a:pt x="852" y="2964"/>
                      <a:pt x="954" y="2981"/>
                      <a:pt x="1055" y="2981"/>
                    </a:cubicBezTo>
                    <a:cubicBezTo>
                      <a:pt x="1513" y="2981"/>
                      <a:pt x="1944" y="2646"/>
                      <a:pt x="1841" y="2114"/>
                    </a:cubicBezTo>
                    <a:cubicBezTo>
                      <a:pt x="1775" y="1751"/>
                      <a:pt x="1462" y="1518"/>
                      <a:pt x="1117" y="1518"/>
                    </a:cubicBezTo>
                    <a:cubicBezTo>
                      <a:pt x="1024" y="1518"/>
                      <a:pt x="930" y="1535"/>
                      <a:pt x="837" y="1570"/>
                    </a:cubicBezTo>
                    <a:cubicBezTo>
                      <a:pt x="879" y="1508"/>
                      <a:pt x="900" y="1445"/>
                      <a:pt x="942" y="1382"/>
                    </a:cubicBezTo>
                    <a:cubicBezTo>
                      <a:pt x="1255" y="901"/>
                      <a:pt x="1716" y="524"/>
                      <a:pt x="2239" y="315"/>
                    </a:cubicBezTo>
                    <a:cubicBezTo>
                      <a:pt x="2400" y="255"/>
                      <a:pt x="2328" y="0"/>
                      <a:pt x="2173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60"/>
              <p:cNvSpPr/>
              <p:nvPr/>
            </p:nvSpPr>
            <p:spPr>
              <a:xfrm>
                <a:off x="6234370" y="3348392"/>
                <a:ext cx="69769" cy="87351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981" extrusionOk="0">
                    <a:moveTo>
                      <a:pt x="1204" y="2110"/>
                    </a:moveTo>
                    <a:cubicBezTo>
                      <a:pt x="1213" y="2110"/>
                      <a:pt x="1221" y="2112"/>
                      <a:pt x="1230" y="2114"/>
                    </a:cubicBezTo>
                    <a:cubicBezTo>
                      <a:pt x="1230" y="2156"/>
                      <a:pt x="1209" y="2198"/>
                      <a:pt x="1188" y="2261"/>
                    </a:cubicBezTo>
                    <a:lnTo>
                      <a:pt x="1104" y="2240"/>
                    </a:lnTo>
                    <a:lnTo>
                      <a:pt x="1104" y="2198"/>
                    </a:lnTo>
                    <a:cubicBezTo>
                      <a:pt x="1104" y="2162"/>
                      <a:pt x="1151" y="2110"/>
                      <a:pt x="1204" y="2110"/>
                    </a:cubicBezTo>
                    <a:close/>
                    <a:moveTo>
                      <a:pt x="207" y="0"/>
                    </a:moveTo>
                    <a:cubicBezTo>
                      <a:pt x="54" y="0"/>
                      <a:pt x="1" y="255"/>
                      <a:pt x="142" y="315"/>
                    </a:cubicBezTo>
                    <a:cubicBezTo>
                      <a:pt x="686" y="524"/>
                      <a:pt x="1146" y="901"/>
                      <a:pt x="1460" y="1382"/>
                    </a:cubicBezTo>
                    <a:cubicBezTo>
                      <a:pt x="1481" y="1445"/>
                      <a:pt x="1523" y="1508"/>
                      <a:pt x="1544" y="1570"/>
                    </a:cubicBezTo>
                    <a:cubicBezTo>
                      <a:pt x="1455" y="1535"/>
                      <a:pt x="1364" y="1518"/>
                      <a:pt x="1274" y="1518"/>
                    </a:cubicBezTo>
                    <a:cubicBezTo>
                      <a:pt x="939" y="1518"/>
                      <a:pt x="622" y="1751"/>
                      <a:pt x="539" y="2114"/>
                    </a:cubicBezTo>
                    <a:cubicBezTo>
                      <a:pt x="436" y="2646"/>
                      <a:pt x="867" y="2981"/>
                      <a:pt x="1337" y="2981"/>
                    </a:cubicBezTo>
                    <a:cubicBezTo>
                      <a:pt x="1441" y="2981"/>
                      <a:pt x="1546" y="2964"/>
                      <a:pt x="1648" y="2930"/>
                    </a:cubicBezTo>
                    <a:cubicBezTo>
                      <a:pt x="2381" y="2658"/>
                      <a:pt x="2381" y="1759"/>
                      <a:pt x="2067" y="1173"/>
                    </a:cubicBezTo>
                    <a:cubicBezTo>
                      <a:pt x="1690" y="503"/>
                      <a:pt x="1000" y="43"/>
                      <a:pt x="225" y="1"/>
                    </a:cubicBezTo>
                    <a:cubicBezTo>
                      <a:pt x="219" y="0"/>
                      <a:pt x="213" y="0"/>
                      <a:pt x="20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7" name="Google Shape;1307;p60"/>
            <p:cNvSpPr/>
            <p:nvPr/>
          </p:nvSpPr>
          <p:spPr>
            <a:xfrm>
              <a:off x="4334710" y="2754059"/>
              <a:ext cx="1132249" cy="2108520"/>
            </a:xfrm>
            <a:custGeom>
              <a:avLst/>
              <a:gdLst/>
              <a:ahLst/>
              <a:cxnLst/>
              <a:rect l="l" t="t" r="r" b="b"/>
              <a:pathLst>
                <a:path w="38640" h="71957" extrusionOk="0">
                  <a:moveTo>
                    <a:pt x="27629" y="1"/>
                  </a:moveTo>
                  <a:cubicBezTo>
                    <a:pt x="27527" y="1"/>
                    <a:pt x="27419" y="16"/>
                    <a:pt x="27306" y="50"/>
                  </a:cubicBezTo>
                  <a:cubicBezTo>
                    <a:pt x="27181" y="71"/>
                    <a:pt x="27097" y="176"/>
                    <a:pt x="27097" y="301"/>
                  </a:cubicBezTo>
                  <a:cubicBezTo>
                    <a:pt x="27055" y="636"/>
                    <a:pt x="27055" y="992"/>
                    <a:pt x="27097" y="1326"/>
                  </a:cubicBezTo>
                  <a:cubicBezTo>
                    <a:pt x="27013" y="1180"/>
                    <a:pt x="26909" y="1033"/>
                    <a:pt x="26783" y="929"/>
                  </a:cubicBezTo>
                  <a:cubicBezTo>
                    <a:pt x="26563" y="709"/>
                    <a:pt x="26261" y="592"/>
                    <a:pt x="25956" y="592"/>
                  </a:cubicBezTo>
                  <a:cubicBezTo>
                    <a:pt x="25825" y="592"/>
                    <a:pt x="25695" y="613"/>
                    <a:pt x="25570" y="657"/>
                  </a:cubicBezTo>
                  <a:cubicBezTo>
                    <a:pt x="24837" y="992"/>
                    <a:pt x="25088" y="1849"/>
                    <a:pt x="25549" y="2582"/>
                  </a:cubicBezTo>
                  <a:cubicBezTo>
                    <a:pt x="25455" y="2547"/>
                    <a:pt x="25360" y="2530"/>
                    <a:pt x="25266" y="2530"/>
                  </a:cubicBezTo>
                  <a:cubicBezTo>
                    <a:pt x="25026" y="2530"/>
                    <a:pt x="24800" y="2643"/>
                    <a:pt x="24649" y="2854"/>
                  </a:cubicBezTo>
                  <a:cubicBezTo>
                    <a:pt x="24419" y="3210"/>
                    <a:pt x="24440" y="3691"/>
                    <a:pt x="24733" y="4026"/>
                  </a:cubicBezTo>
                  <a:cubicBezTo>
                    <a:pt x="25088" y="4444"/>
                    <a:pt x="25653" y="4507"/>
                    <a:pt x="26176" y="4528"/>
                  </a:cubicBezTo>
                  <a:cubicBezTo>
                    <a:pt x="26218" y="4528"/>
                    <a:pt x="26260" y="4507"/>
                    <a:pt x="26302" y="4486"/>
                  </a:cubicBezTo>
                  <a:cubicBezTo>
                    <a:pt x="26427" y="4925"/>
                    <a:pt x="26637" y="5344"/>
                    <a:pt x="26741" y="5783"/>
                  </a:cubicBezTo>
                  <a:cubicBezTo>
                    <a:pt x="26867" y="6327"/>
                    <a:pt x="26971" y="6871"/>
                    <a:pt x="27034" y="7415"/>
                  </a:cubicBezTo>
                  <a:cubicBezTo>
                    <a:pt x="27181" y="8566"/>
                    <a:pt x="27243" y="9696"/>
                    <a:pt x="27243" y="10847"/>
                  </a:cubicBezTo>
                  <a:cubicBezTo>
                    <a:pt x="27243" y="12479"/>
                    <a:pt x="27013" y="14069"/>
                    <a:pt x="26239" y="15450"/>
                  </a:cubicBezTo>
                  <a:cubicBezTo>
                    <a:pt x="24323" y="14330"/>
                    <a:pt x="22190" y="13802"/>
                    <a:pt x="20056" y="13802"/>
                  </a:cubicBezTo>
                  <a:cubicBezTo>
                    <a:pt x="16805" y="13802"/>
                    <a:pt x="13549" y="15026"/>
                    <a:pt x="11049" y="17249"/>
                  </a:cubicBezTo>
                  <a:cubicBezTo>
                    <a:pt x="10253" y="17961"/>
                    <a:pt x="9542" y="18735"/>
                    <a:pt x="8914" y="19614"/>
                  </a:cubicBezTo>
                  <a:cubicBezTo>
                    <a:pt x="7638" y="19111"/>
                    <a:pt x="6508" y="18295"/>
                    <a:pt x="5671" y="17228"/>
                  </a:cubicBezTo>
                  <a:cubicBezTo>
                    <a:pt x="4918" y="16287"/>
                    <a:pt x="4374" y="15199"/>
                    <a:pt x="4060" y="14048"/>
                  </a:cubicBezTo>
                  <a:cubicBezTo>
                    <a:pt x="3767" y="13065"/>
                    <a:pt x="3432" y="11809"/>
                    <a:pt x="3579" y="10763"/>
                  </a:cubicBezTo>
                  <a:lnTo>
                    <a:pt x="3579" y="10763"/>
                  </a:lnTo>
                  <a:cubicBezTo>
                    <a:pt x="3663" y="10779"/>
                    <a:pt x="3750" y="10787"/>
                    <a:pt x="3840" y="10787"/>
                  </a:cubicBezTo>
                  <a:cubicBezTo>
                    <a:pt x="4689" y="10787"/>
                    <a:pt x="5747" y="10105"/>
                    <a:pt x="6069" y="9424"/>
                  </a:cubicBezTo>
                  <a:cubicBezTo>
                    <a:pt x="6236" y="9110"/>
                    <a:pt x="6090" y="8712"/>
                    <a:pt x="5776" y="8545"/>
                  </a:cubicBezTo>
                  <a:cubicBezTo>
                    <a:pt x="5619" y="8482"/>
                    <a:pt x="5457" y="8451"/>
                    <a:pt x="5297" y="8451"/>
                  </a:cubicBezTo>
                  <a:cubicBezTo>
                    <a:pt x="5138" y="8451"/>
                    <a:pt x="4981" y="8482"/>
                    <a:pt x="4834" y="8545"/>
                  </a:cubicBezTo>
                  <a:cubicBezTo>
                    <a:pt x="5211" y="8064"/>
                    <a:pt x="5525" y="7499"/>
                    <a:pt x="4939" y="7059"/>
                  </a:cubicBezTo>
                  <a:cubicBezTo>
                    <a:pt x="4799" y="6955"/>
                    <a:pt x="4660" y="6910"/>
                    <a:pt x="4523" y="6910"/>
                  </a:cubicBezTo>
                  <a:cubicBezTo>
                    <a:pt x="4168" y="6910"/>
                    <a:pt x="3830" y="7214"/>
                    <a:pt x="3558" y="7562"/>
                  </a:cubicBezTo>
                  <a:cubicBezTo>
                    <a:pt x="3558" y="7007"/>
                    <a:pt x="3538" y="6473"/>
                    <a:pt x="2865" y="6473"/>
                  </a:cubicBezTo>
                  <a:cubicBezTo>
                    <a:pt x="2852" y="6473"/>
                    <a:pt x="2839" y="6473"/>
                    <a:pt x="2826" y="6474"/>
                  </a:cubicBezTo>
                  <a:cubicBezTo>
                    <a:pt x="2449" y="6495"/>
                    <a:pt x="2135" y="6725"/>
                    <a:pt x="2010" y="7059"/>
                  </a:cubicBezTo>
                  <a:cubicBezTo>
                    <a:pt x="1884" y="7352"/>
                    <a:pt x="1884" y="7687"/>
                    <a:pt x="2010" y="8001"/>
                  </a:cubicBezTo>
                  <a:cubicBezTo>
                    <a:pt x="1779" y="7834"/>
                    <a:pt x="1549" y="7708"/>
                    <a:pt x="1298" y="7645"/>
                  </a:cubicBezTo>
                  <a:cubicBezTo>
                    <a:pt x="1252" y="7637"/>
                    <a:pt x="1206" y="7633"/>
                    <a:pt x="1161" y="7633"/>
                  </a:cubicBezTo>
                  <a:cubicBezTo>
                    <a:pt x="854" y="7633"/>
                    <a:pt x="568" y="7811"/>
                    <a:pt x="440" y="8085"/>
                  </a:cubicBezTo>
                  <a:cubicBezTo>
                    <a:pt x="1" y="9005"/>
                    <a:pt x="942" y="9654"/>
                    <a:pt x="1738" y="9738"/>
                  </a:cubicBezTo>
                  <a:cubicBezTo>
                    <a:pt x="1654" y="11098"/>
                    <a:pt x="1968" y="12458"/>
                    <a:pt x="2407" y="13734"/>
                  </a:cubicBezTo>
                  <a:cubicBezTo>
                    <a:pt x="2826" y="15052"/>
                    <a:pt x="3432" y="16329"/>
                    <a:pt x="4165" y="17521"/>
                  </a:cubicBezTo>
                  <a:cubicBezTo>
                    <a:pt x="5106" y="18965"/>
                    <a:pt x="6508" y="20262"/>
                    <a:pt x="8140" y="20827"/>
                  </a:cubicBezTo>
                  <a:cubicBezTo>
                    <a:pt x="6236" y="24070"/>
                    <a:pt x="5839" y="27983"/>
                    <a:pt x="7031" y="31561"/>
                  </a:cubicBezTo>
                  <a:cubicBezTo>
                    <a:pt x="8882" y="37017"/>
                    <a:pt x="13913" y="40981"/>
                    <a:pt x="19619" y="40981"/>
                  </a:cubicBezTo>
                  <a:cubicBezTo>
                    <a:pt x="20105" y="40981"/>
                    <a:pt x="20597" y="40952"/>
                    <a:pt x="21092" y="40893"/>
                  </a:cubicBezTo>
                  <a:lnTo>
                    <a:pt x="21092" y="40893"/>
                  </a:lnTo>
                  <a:cubicBezTo>
                    <a:pt x="19690" y="48405"/>
                    <a:pt x="20129" y="56125"/>
                    <a:pt x="22368" y="63428"/>
                  </a:cubicBezTo>
                  <a:cubicBezTo>
                    <a:pt x="22682" y="64453"/>
                    <a:pt x="23017" y="65457"/>
                    <a:pt x="23414" y="66462"/>
                  </a:cubicBezTo>
                  <a:cubicBezTo>
                    <a:pt x="23749" y="67382"/>
                    <a:pt x="24105" y="68428"/>
                    <a:pt x="24670" y="69224"/>
                  </a:cubicBezTo>
                  <a:cubicBezTo>
                    <a:pt x="24508" y="69211"/>
                    <a:pt x="24340" y="69203"/>
                    <a:pt x="24170" y="69203"/>
                  </a:cubicBezTo>
                  <a:cubicBezTo>
                    <a:pt x="23482" y="69203"/>
                    <a:pt x="22763" y="69339"/>
                    <a:pt x="22326" y="69893"/>
                  </a:cubicBezTo>
                  <a:cubicBezTo>
                    <a:pt x="21971" y="70374"/>
                    <a:pt x="21845" y="71169"/>
                    <a:pt x="22326" y="71630"/>
                  </a:cubicBezTo>
                  <a:cubicBezTo>
                    <a:pt x="22586" y="71872"/>
                    <a:pt x="22931" y="71957"/>
                    <a:pt x="23295" y="71957"/>
                  </a:cubicBezTo>
                  <a:cubicBezTo>
                    <a:pt x="23813" y="71957"/>
                    <a:pt x="24369" y="71786"/>
                    <a:pt x="24774" y="71651"/>
                  </a:cubicBezTo>
                  <a:cubicBezTo>
                    <a:pt x="25570" y="71358"/>
                    <a:pt x="26427" y="70897"/>
                    <a:pt x="26783" y="70102"/>
                  </a:cubicBezTo>
                  <a:cubicBezTo>
                    <a:pt x="26846" y="70040"/>
                    <a:pt x="26867" y="69956"/>
                    <a:pt x="26825" y="69893"/>
                  </a:cubicBezTo>
                  <a:cubicBezTo>
                    <a:pt x="25088" y="65122"/>
                    <a:pt x="23749" y="60310"/>
                    <a:pt x="23142" y="55247"/>
                  </a:cubicBezTo>
                  <a:cubicBezTo>
                    <a:pt x="22557" y="50392"/>
                    <a:pt x="22703" y="45580"/>
                    <a:pt x="23101" y="40726"/>
                  </a:cubicBezTo>
                  <a:cubicBezTo>
                    <a:pt x="24293" y="40454"/>
                    <a:pt x="25444" y="40098"/>
                    <a:pt x="26553" y="39638"/>
                  </a:cubicBezTo>
                  <a:cubicBezTo>
                    <a:pt x="27557" y="41562"/>
                    <a:pt x="28164" y="43676"/>
                    <a:pt x="28708" y="45768"/>
                  </a:cubicBezTo>
                  <a:cubicBezTo>
                    <a:pt x="29357" y="48237"/>
                    <a:pt x="29943" y="50706"/>
                    <a:pt x="30549" y="53175"/>
                  </a:cubicBezTo>
                  <a:cubicBezTo>
                    <a:pt x="31721" y="58197"/>
                    <a:pt x="32746" y="63260"/>
                    <a:pt x="33730" y="68324"/>
                  </a:cubicBezTo>
                  <a:cubicBezTo>
                    <a:pt x="33759" y="68455"/>
                    <a:pt x="33880" y="68546"/>
                    <a:pt x="34015" y="68546"/>
                  </a:cubicBezTo>
                  <a:cubicBezTo>
                    <a:pt x="34073" y="68546"/>
                    <a:pt x="34133" y="68529"/>
                    <a:pt x="34190" y="68491"/>
                  </a:cubicBezTo>
                  <a:cubicBezTo>
                    <a:pt x="34211" y="68512"/>
                    <a:pt x="34232" y="68533"/>
                    <a:pt x="34274" y="68533"/>
                  </a:cubicBezTo>
                  <a:cubicBezTo>
                    <a:pt x="34551" y="68577"/>
                    <a:pt x="34930" y="68608"/>
                    <a:pt x="35349" y="68608"/>
                  </a:cubicBezTo>
                  <a:cubicBezTo>
                    <a:pt x="36733" y="68608"/>
                    <a:pt x="38557" y="68266"/>
                    <a:pt x="38605" y="66901"/>
                  </a:cubicBezTo>
                  <a:cubicBezTo>
                    <a:pt x="38640" y="66068"/>
                    <a:pt x="37901" y="65760"/>
                    <a:pt x="37064" y="65760"/>
                  </a:cubicBezTo>
                  <a:cubicBezTo>
                    <a:pt x="36386" y="65760"/>
                    <a:pt x="35644" y="65962"/>
                    <a:pt x="35194" y="66252"/>
                  </a:cubicBezTo>
                  <a:cubicBezTo>
                    <a:pt x="34692" y="61335"/>
                    <a:pt x="33793" y="56460"/>
                    <a:pt x="32537" y="51690"/>
                  </a:cubicBezTo>
                  <a:cubicBezTo>
                    <a:pt x="31930" y="49304"/>
                    <a:pt x="31240" y="46940"/>
                    <a:pt x="30466" y="44575"/>
                  </a:cubicBezTo>
                  <a:cubicBezTo>
                    <a:pt x="29817" y="42630"/>
                    <a:pt x="29168" y="40642"/>
                    <a:pt x="28394" y="38738"/>
                  </a:cubicBezTo>
                  <a:cubicBezTo>
                    <a:pt x="28917" y="38424"/>
                    <a:pt x="29440" y="38068"/>
                    <a:pt x="29922" y="37692"/>
                  </a:cubicBezTo>
                  <a:cubicBezTo>
                    <a:pt x="32035" y="35976"/>
                    <a:pt x="33395" y="33507"/>
                    <a:pt x="33688" y="30808"/>
                  </a:cubicBezTo>
                  <a:cubicBezTo>
                    <a:pt x="34023" y="28109"/>
                    <a:pt x="33437" y="25326"/>
                    <a:pt x="32370" y="22836"/>
                  </a:cubicBezTo>
                  <a:cubicBezTo>
                    <a:pt x="31470" y="20660"/>
                    <a:pt x="30110" y="18672"/>
                    <a:pt x="28394" y="17040"/>
                  </a:cubicBezTo>
                  <a:cubicBezTo>
                    <a:pt x="28520" y="16601"/>
                    <a:pt x="28624" y="16161"/>
                    <a:pt x="28708" y="15722"/>
                  </a:cubicBezTo>
                  <a:cubicBezTo>
                    <a:pt x="28938" y="14487"/>
                    <a:pt x="29106" y="13232"/>
                    <a:pt x="29189" y="11977"/>
                  </a:cubicBezTo>
                  <a:cubicBezTo>
                    <a:pt x="29294" y="10742"/>
                    <a:pt x="29461" y="9466"/>
                    <a:pt x="29315" y="8210"/>
                  </a:cubicBezTo>
                  <a:cubicBezTo>
                    <a:pt x="29147" y="6934"/>
                    <a:pt x="28792" y="5699"/>
                    <a:pt x="28290" y="4507"/>
                  </a:cubicBezTo>
                  <a:cubicBezTo>
                    <a:pt x="29252" y="4235"/>
                    <a:pt x="30780" y="3021"/>
                    <a:pt x="30528" y="1954"/>
                  </a:cubicBezTo>
                  <a:cubicBezTo>
                    <a:pt x="30418" y="1568"/>
                    <a:pt x="30050" y="1311"/>
                    <a:pt x="29664" y="1311"/>
                  </a:cubicBezTo>
                  <a:cubicBezTo>
                    <a:pt x="29610" y="1311"/>
                    <a:pt x="29557" y="1316"/>
                    <a:pt x="29503" y="1326"/>
                  </a:cubicBezTo>
                  <a:cubicBezTo>
                    <a:pt x="29210" y="1368"/>
                    <a:pt x="28959" y="1515"/>
                    <a:pt x="28771" y="1724"/>
                  </a:cubicBezTo>
                  <a:cubicBezTo>
                    <a:pt x="28845" y="928"/>
                    <a:pt x="28411" y="1"/>
                    <a:pt x="27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8" name="Google Shape;1308;p60"/>
            <p:cNvGrpSpPr/>
            <p:nvPr/>
          </p:nvGrpSpPr>
          <p:grpSpPr>
            <a:xfrm>
              <a:off x="4720373" y="3334854"/>
              <a:ext cx="420022" cy="542138"/>
              <a:chOff x="4720373" y="3334854"/>
              <a:chExt cx="420022" cy="542138"/>
            </a:xfrm>
          </p:grpSpPr>
          <p:sp>
            <p:nvSpPr>
              <p:cNvPr id="1309" name="Google Shape;1309;p60"/>
              <p:cNvSpPr/>
              <p:nvPr/>
            </p:nvSpPr>
            <p:spPr>
              <a:xfrm>
                <a:off x="4720373" y="3334854"/>
                <a:ext cx="420022" cy="398719"/>
              </a:xfrm>
              <a:custGeom>
                <a:avLst/>
                <a:gdLst/>
                <a:ahLst/>
                <a:cxnLst/>
                <a:rect l="l" t="t" r="r" b="b"/>
                <a:pathLst>
                  <a:path w="14334" h="13607" extrusionOk="0">
                    <a:moveTo>
                      <a:pt x="7186" y="1"/>
                    </a:moveTo>
                    <a:cubicBezTo>
                      <a:pt x="6168" y="1"/>
                      <a:pt x="5141" y="233"/>
                      <a:pt x="4186" y="714"/>
                    </a:cubicBezTo>
                    <a:cubicBezTo>
                      <a:pt x="2595" y="1488"/>
                      <a:pt x="1235" y="2744"/>
                      <a:pt x="629" y="4418"/>
                    </a:cubicBezTo>
                    <a:cubicBezTo>
                      <a:pt x="357" y="5129"/>
                      <a:pt x="231" y="5882"/>
                      <a:pt x="252" y="6657"/>
                    </a:cubicBezTo>
                    <a:cubicBezTo>
                      <a:pt x="1" y="9649"/>
                      <a:pt x="2030" y="12494"/>
                      <a:pt x="4918" y="13331"/>
                    </a:cubicBezTo>
                    <a:cubicBezTo>
                      <a:pt x="5561" y="13517"/>
                      <a:pt x="6213" y="13606"/>
                      <a:pt x="6858" y="13606"/>
                    </a:cubicBezTo>
                    <a:cubicBezTo>
                      <a:pt x="9195" y="13606"/>
                      <a:pt x="11432" y="12431"/>
                      <a:pt x="12743" y="10381"/>
                    </a:cubicBezTo>
                    <a:cubicBezTo>
                      <a:pt x="14333" y="7912"/>
                      <a:pt x="14271" y="4711"/>
                      <a:pt x="12367" y="2430"/>
                    </a:cubicBezTo>
                    <a:cubicBezTo>
                      <a:pt x="11048" y="850"/>
                      <a:pt x="9133" y="1"/>
                      <a:pt x="7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60"/>
              <p:cNvSpPr/>
              <p:nvPr/>
            </p:nvSpPr>
            <p:spPr>
              <a:xfrm>
                <a:off x="4837500" y="3489840"/>
                <a:ext cx="207872" cy="189792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6477" extrusionOk="0">
                    <a:moveTo>
                      <a:pt x="3414" y="1"/>
                    </a:moveTo>
                    <a:cubicBezTo>
                      <a:pt x="3192" y="1"/>
                      <a:pt x="2967" y="24"/>
                      <a:pt x="2741" y="70"/>
                    </a:cubicBezTo>
                    <a:cubicBezTo>
                      <a:pt x="1088" y="426"/>
                      <a:pt x="0" y="1995"/>
                      <a:pt x="272" y="3669"/>
                    </a:cubicBezTo>
                    <a:cubicBezTo>
                      <a:pt x="377" y="4297"/>
                      <a:pt x="691" y="4883"/>
                      <a:pt x="1172" y="5322"/>
                    </a:cubicBezTo>
                    <a:cubicBezTo>
                      <a:pt x="1339" y="5510"/>
                      <a:pt x="1528" y="5699"/>
                      <a:pt x="1737" y="5845"/>
                    </a:cubicBezTo>
                    <a:cubicBezTo>
                      <a:pt x="2283" y="6259"/>
                      <a:pt x="2961" y="6477"/>
                      <a:pt x="3656" y="6477"/>
                    </a:cubicBezTo>
                    <a:cubicBezTo>
                      <a:pt x="3839" y="6477"/>
                      <a:pt x="4023" y="6462"/>
                      <a:pt x="4206" y="6431"/>
                    </a:cubicBezTo>
                    <a:cubicBezTo>
                      <a:pt x="5984" y="6034"/>
                      <a:pt x="7093" y="4213"/>
                      <a:pt x="6612" y="2456"/>
                    </a:cubicBezTo>
                    <a:cubicBezTo>
                      <a:pt x="6212" y="984"/>
                      <a:pt x="4881" y="1"/>
                      <a:pt x="34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60"/>
              <p:cNvSpPr/>
              <p:nvPr/>
            </p:nvSpPr>
            <p:spPr>
              <a:xfrm>
                <a:off x="4892678" y="3560520"/>
                <a:ext cx="91981" cy="82838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827" extrusionOk="0">
                    <a:moveTo>
                      <a:pt x="1675" y="0"/>
                    </a:moveTo>
                    <a:cubicBezTo>
                      <a:pt x="1260" y="0"/>
                      <a:pt x="849" y="190"/>
                      <a:pt x="586" y="567"/>
                    </a:cubicBezTo>
                    <a:cubicBezTo>
                      <a:pt x="0" y="1299"/>
                      <a:pt x="314" y="2387"/>
                      <a:pt x="1193" y="2722"/>
                    </a:cubicBezTo>
                    <a:cubicBezTo>
                      <a:pt x="1364" y="2793"/>
                      <a:pt x="1545" y="2827"/>
                      <a:pt x="1722" y="2827"/>
                    </a:cubicBezTo>
                    <a:cubicBezTo>
                      <a:pt x="2323" y="2827"/>
                      <a:pt x="2891" y="2441"/>
                      <a:pt x="2972" y="1843"/>
                    </a:cubicBezTo>
                    <a:cubicBezTo>
                      <a:pt x="3139" y="1341"/>
                      <a:pt x="3013" y="776"/>
                      <a:pt x="2637" y="399"/>
                    </a:cubicBezTo>
                    <a:cubicBezTo>
                      <a:pt x="2370" y="133"/>
                      <a:pt x="2021" y="0"/>
                      <a:pt x="167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60"/>
              <p:cNvSpPr/>
              <p:nvPr/>
            </p:nvSpPr>
            <p:spPr>
              <a:xfrm>
                <a:off x="4828914" y="3691917"/>
                <a:ext cx="28880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6316" extrusionOk="0">
                    <a:moveTo>
                      <a:pt x="9392" y="1"/>
                    </a:moveTo>
                    <a:cubicBezTo>
                      <a:pt x="9302" y="1"/>
                      <a:pt x="9209" y="86"/>
                      <a:pt x="9249" y="205"/>
                    </a:cubicBezTo>
                    <a:cubicBezTo>
                      <a:pt x="8307" y="1418"/>
                      <a:pt x="6926" y="2109"/>
                      <a:pt x="5440" y="2443"/>
                    </a:cubicBezTo>
                    <a:cubicBezTo>
                      <a:pt x="4645" y="2611"/>
                      <a:pt x="3829" y="2715"/>
                      <a:pt x="3013" y="2757"/>
                    </a:cubicBezTo>
                    <a:cubicBezTo>
                      <a:pt x="2716" y="2774"/>
                      <a:pt x="2405" y="2798"/>
                      <a:pt x="2094" y="2798"/>
                    </a:cubicBezTo>
                    <a:cubicBezTo>
                      <a:pt x="1639" y="2798"/>
                      <a:pt x="1185" y="2747"/>
                      <a:pt x="774" y="2548"/>
                    </a:cubicBezTo>
                    <a:cubicBezTo>
                      <a:pt x="764" y="2543"/>
                      <a:pt x="751" y="2540"/>
                      <a:pt x="737" y="2540"/>
                    </a:cubicBezTo>
                    <a:cubicBezTo>
                      <a:pt x="695" y="2540"/>
                      <a:pt x="644" y="2564"/>
                      <a:pt x="628" y="2611"/>
                    </a:cubicBezTo>
                    <a:cubicBezTo>
                      <a:pt x="0" y="3134"/>
                      <a:pt x="900" y="4076"/>
                      <a:pt x="1256" y="4473"/>
                    </a:cubicBezTo>
                    <a:cubicBezTo>
                      <a:pt x="1988" y="5289"/>
                      <a:pt x="2909" y="5854"/>
                      <a:pt x="3955" y="6147"/>
                    </a:cubicBezTo>
                    <a:cubicBezTo>
                      <a:pt x="4353" y="6261"/>
                      <a:pt x="4756" y="6315"/>
                      <a:pt x="5154" y="6315"/>
                    </a:cubicBezTo>
                    <a:cubicBezTo>
                      <a:pt x="6803" y="6315"/>
                      <a:pt x="8360" y="5376"/>
                      <a:pt x="9102" y="3824"/>
                    </a:cubicBezTo>
                    <a:cubicBezTo>
                      <a:pt x="9353" y="3218"/>
                      <a:pt x="9541" y="2569"/>
                      <a:pt x="9646" y="1920"/>
                    </a:cubicBezTo>
                    <a:cubicBezTo>
                      <a:pt x="9772" y="1314"/>
                      <a:pt x="9855" y="665"/>
                      <a:pt x="9521" y="100"/>
                    </a:cubicBezTo>
                    <a:cubicBezTo>
                      <a:pt x="9497" y="30"/>
                      <a:pt x="9445" y="1"/>
                      <a:pt x="9392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60"/>
              <p:cNvSpPr/>
              <p:nvPr/>
            </p:nvSpPr>
            <p:spPr>
              <a:xfrm>
                <a:off x="5048397" y="3732239"/>
                <a:ext cx="32526" cy="2830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66" extrusionOk="0">
                    <a:moveTo>
                      <a:pt x="922" y="0"/>
                    </a:moveTo>
                    <a:cubicBezTo>
                      <a:pt x="629" y="231"/>
                      <a:pt x="336" y="419"/>
                      <a:pt x="1" y="586"/>
                    </a:cubicBezTo>
                    <a:cubicBezTo>
                      <a:pt x="109" y="802"/>
                      <a:pt x="364" y="965"/>
                      <a:pt x="604" y="965"/>
                    </a:cubicBezTo>
                    <a:cubicBezTo>
                      <a:pt x="738" y="965"/>
                      <a:pt x="866" y="915"/>
                      <a:pt x="963" y="795"/>
                    </a:cubicBezTo>
                    <a:cubicBezTo>
                      <a:pt x="1089" y="628"/>
                      <a:pt x="1110" y="398"/>
                      <a:pt x="1026" y="210"/>
                    </a:cubicBezTo>
                    <a:cubicBezTo>
                      <a:pt x="984" y="147"/>
                      <a:pt x="943" y="84"/>
                      <a:pt x="9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60"/>
              <p:cNvSpPr/>
              <p:nvPr/>
            </p:nvSpPr>
            <p:spPr>
              <a:xfrm>
                <a:off x="5009365" y="3753074"/>
                <a:ext cx="31705" cy="24497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836" extrusionOk="0">
                    <a:moveTo>
                      <a:pt x="1082" y="1"/>
                    </a:moveTo>
                    <a:lnTo>
                      <a:pt x="1082" y="1"/>
                    </a:lnTo>
                    <a:cubicBezTo>
                      <a:pt x="726" y="168"/>
                      <a:pt x="370" y="294"/>
                      <a:pt x="15" y="419"/>
                    </a:cubicBezTo>
                    <a:cubicBezTo>
                      <a:pt x="0" y="685"/>
                      <a:pt x="266" y="836"/>
                      <a:pt x="505" y="836"/>
                    </a:cubicBezTo>
                    <a:cubicBezTo>
                      <a:pt x="605" y="836"/>
                      <a:pt x="700" y="810"/>
                      <a:pt x="768" y="754"/>
                    </a:cubicBezTo>
                    <a:cubicBezTo>
                      <a:pt x="977" y="545"/>
                      <a:pt x="1082" y="294"/>
                      <a:pt x="10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60"/>
              <p:cNvSpPr/>
              <p:nvPr/>
            </p:nvSpPr>
            <p:spPr>
              <a:xfrm>
                <a:off x="4969307" y="3767198"/>
                <a:ext cx="33141" cy="2142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31" extrusionOk="0">
                    <a:moveTo>
                      <a:pt x="1131" y="0"/>
                    </a:moveTo>
                    <a:lnTo>
                      <a:pt x="712" y="105"/>
                    </a:lnTo>
                    <a:cubicBezTo>
                      <a:pt x="461" y="167"/>
                      <a:pt x="231" y="209"/>
                      <a:pt x="1" y="230"/>
                    </a:cubicBezTo>
                    <a:cubicBezTo>
                      <a:pt x="1" y="251"/>
                      <a:pt x="22" y="272"/>
                      <a:pt x="22" y="293"/>
                    </a:cubicBezTo>
                    <a:cubicBezTo>
                      <a:pt x="22" y="574"/>
                      <a:pt x="263" y="730"/>
                      <a:pt x="508" y="730"/>
                    </a:cubicBezTo>
                    <a:cubicBezTo>
                      <a:pt x="609" y="730"/>
                      <a:pt x="710" y="704"/>
                      <a:pt x="796" y="649"/>
                    </a:cubicBezTo>
                    <a:cubicBezTo>
                      <a:pt x="1005" y="502"/>
                      <a:pt x="1131" y="251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60"/>
              <p:cNvSpPr/>
              <p:nvPr/>
            </p:nvSpPr>
            <p:spPr>
              <a:xfrm>
                <a:off x="4887169" y="3775168"/>
                <a:ext cx="76040" cy="28834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84" extrusionOk="0">
                    <a:moveTo>
                      <a:pt x="2532" y="0"/>
                    </a:moveTo>
                    <a:cubicBezTo>
                      <a:pt x="1946" y="84"/>
                      <a:pt x="1360" y="126"/>
                      <a:pt x="774" y="146"/>
                    </a:cubicBezTo>
                    <a:cubicBezTo>
                      <a:pt x="523" y="167"/>
                      <a:pt x="251" y="167"/>
                      <a:pt x="0" y="167"/>
                    </a:cubicBezTo>
                    <a:cubicBezTo>
                      <a:pt x="21" y="251"/>
                      <a:pt x="21" y="335"/>
                      <a:pt x="0" y="418"/>
                    </a:cubicBezTo>
                    <a:cubicBezTo>
                      <a:pt x="63" y="732"/>
                      <a:pt x="314" y="963"/>
                      <a:pt x="628" y="983"/>
                    </a:cubicBezTo>
                    <a:cubicBezTo>
                      <a:pt x="983" y="942"/>
                      <a:pt x="1235" y="628"/>
                      <a:pt x="1214" y="293"/>
                    </a:cubicBezTo>
                    <a:cubicBezTo>
                      <a:pt x="1202" y="225"/>
                      <a:pt x="1258" y="188"/>
                      <a:pt x="1316" y="188"/>
                    </a:cubicBezTo>
                    <a:cubicBezTo>
                      <a:pt x="1364" y="188"/>
                      <a:pt x="1413" y="214"/>
                      <a:pt x="1423" y="272"/>
                    </a:cubicBezTo>
                    <a:cubicBezTo>
                      <a:pt x="1456" y="553"/>
                      <a:pt x="1712" y="756"/>
                      <a:pt x="1983" y="756"/>
                    </a:cubicBezTo>
                    <a:cubicBezTo>
                      <a:pt x="2054" y="756"/>
                      <a:pt x="2127" y="742"/>
                      <a:pt x="2197" y="711"/>
                    </a:cubicBezTo>
                    <a:cubicBezTo>
                      <a:pt x="2448" y="586"/>
                      <a:pt x="2595" y="314"/>
                      <a:pt x="2532" y="42"/>
                    </a:cubicBezTo>
                    <a:cubicBezTo>
                      <a:pt x="2532" y="21"/>
                      <a:pt x="2532" y="0"/>
                      <a:pt x="2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60"/>
              <p:cNvSpPr/>
              <p:nvPr/>
            </p:nvSpPr>
            <p:spPr>
              <a:xfrm>
                <a:off x="4845470" y="3772707"/>
                <a:ext cx="38035" cy="2895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88" extrusionOk="0">
                    <a:moveTo>
                      <a:pt x="209" y="0"/>
                    </a:moveTo>
                    <a:lnTo>
                      <a:pt x="209" y="0"/>
                    </a:lnTo>
                    <a:cubicBezTo>
                      <a:pt x="0" y="251"/>
                      <a:pt x="209" y="649"/>
                      <a:pt x="481" y="984"/>
                    </a:cubicBezTo>
                    <a:cubicBezTo>
                      <a:pt x="503" y="986"/>
                      <a:pt x="525" y="988"/>
                      <a:pt x="546" y="988"/>
                    </a:cubicBezTo>
                    <a:cubicBezTo>
                      <a:pt x="692" y="988"/>
                      <a:pt x="835" y="928"/>
                      <a:pt x="963" y="837"/>
                    </a:cubicBezTo>
                    <a:cubicBezTo>
                      <a:pt x="1130" y="691"/>
                      <a:pt x="1256" y="482"/>
                      <a:pt x="1297" y="251"/>
                    </a:cubicBezTo>
                    <a:cubicBezTo>
                      <a:pt x="921" y="251"/>
                      <a:pt x="544" y="168"/>
                      <a:pt x="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60"/>
              <p:cNvSpPr/>
              <p:nvPr/>
            </p:nvSpPr>
            <p:spPr>
              <a:xfrm>
                <a:off x="5080895" y="3705250"/>
                <a:ext cx="26402" cy="3560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215" extrusionOk="0">
                    <a:moveTo>
                      <a:pt x="796" y="1"/>
                    </a:moveTo>
                    <a:cubicBezTo>
                      <a:pt x="566" y="294"/>
                      <a:pt x="294" y="566"/>
                      <a:pt x="1" y="796"/>
                    </a:cubicBezTo>
                    <a:cubicBezTo>
                      <a:pt x="147" y="880"/>
                      <a:pt x="231" y="1026"/>
                      <a:pt x="231" y="1172"/>
                    </a:cubicBezTo>
                    <a:lnTo>
                      <a:pt x="273" y="1172"/>
                    </a:lnTo>
                    <a:cubicBezTo>
                      <a:pt x="357" y="1214"/>
                      <a:pt x="440" y="1214"/>
                      <a:pt x="524" y="1214"/>
                    </a:cubicBezTo>
                    <a:cubicBezTo>
                      <a:pt x="592" y="1197"/>
                      <a:pt x="646" y="1167"/>
                      <a:pt x="697" y="1167"/>
                    </a:cubicBezTo>
                    <a:cubicBezTo>
                      <a:pt x="709" y="1167"/>
                      <a:pt x="721" y="1168"/>
                      <a:pt x="733" y="1172"/>
                    </a:cubicBezTo>
                    <a:cubicBezTo>
                      <a:pt x="754" y="1172"/>
                      <a:pt x="796" y="1172"/>
                      <a:pt x="817" y="1193"/>
                    </a:cubicBezTo>
                    <a:cubicBezTo>
                      <a:pt x="901" y="817"/>
                      <a:pt x="901" y="398"/>
                      <a:pt x="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9" name="Google Shape;1319;p60"/>
            <p:cNvSpPr/>
            <p:nvPr/>
          </p:nvSpPr>
          <p:spPr>
            <a:xfrm>
              <a:off x="6632752" y="3046302"/>
              <a:ext cx="1502779" cy="1637658"/>
            </a:xfrm>
            <a:custGeom>
              <a:avLst/>
              <a:gdLst/>
              <a:ahLst/>
              <a:cxnLst/>
              <a:rect l="l" t="t" r="r" b="b"/>
              <a:pathLst>
                <a:path w="51285" h="55888" extrusionOk="0">
                  <a:moveTo>
                    <a:pt x="25586" y="0"/>
                  </a:moveTo>
                  <a:cubicBezTo>
                    <a:pt x="25479" y="0"/>
                    <a:pt x="25381" y="47"/>
                    <a:pt x="25318" y="141"/>
                  </a:cubicBezTo>
                  <a:cubicBezTo>
                    <a:pt x="24983" y="581"/>
                    <a:pt x="24858" y="1167"/>
                    <a:pt x="24983" y="1711"/>
                  </a:cubicBezTo>
                  <a:cubicBezTo>
                    <a:pt x="23995" y="1368"/>
                    <a:pt x="22956" y="1191"/>
                    <a:pt x="21914" y="1191"/>
                  </a:cubicBezTo>
                  <a:cubicBezTo>
                    <a:pt x="21303" y="1191"/>
                    <a:pt x="20691" y="1252"/>
                    <a:pt x="20087" y="1376"/>
                  </a:cubicBezTo>
                  <a:cubicBezTo>
                    <a:pt x="19815" y="1439"/>
                    <a:pt x="19732" y="1794"/>
                    <a:pt x="19962" y="1983"/>
                  </a:cubicBezTo>
                  <a:lnTo>
                    <a:pt x="20464" y="2380"/>
                  </a:lnTo>
                  <a:cubicBezTo>
                    <a:pt x="17639" y="2485"/>
                    <a:pt x="15024" y="3782"/>
                    <a:pt x="13224" y="5916"/>
                  </a:cubicBezTo>
                  <a:cubicBezTo>
                    <a:pt x="13015" y="6167"/>
                    <a:pt x="13287" y="6439"/>
                    <a:pt x="13538" y="6439"/>
                  </a:cubicBezTo>
                  <a:lnTo>
                    <a:pt x="13936" y="6418"/>
                  </a:lnTo>
                  <a:lnTo>
                    <a:pt x="13936" y="6418"/>
                  </a:lnTo>
                  <a:cubicBezTo>
                    <a:pt x="11174" y="8218"/>
                    <a:pt x="9040" y="10812"/>
                    <a:pt x="7805" y="13846"/>
                  </a:cubicBezTo>
                  <a:cubicBezTo>
                    <a:pt x="7717" y="14092"/>
                    <a:pt x="7924" y="14264"/>
                    <a:pt x="8128" y="14264"/>
                  </a:cubicBezTo>
                  <a:cubicBezTo>
                    <a:pt x="8168" y="14264"/>
                    <a:pt x="8207" y="14257"/>
                    <a:pt x="8244" y="14244"/>
                  </a:cubicBezTo>
                  <a:lnTo>
                    <a:pt x="9730" y="13763"/>
                  </a:lnTo>
                  <a:lnTo>
                    <a:pt x="9730" y="13763"/>
                  </a:lnTo>
                  <a:cubicBezTo>
                    <a:pt x="9061" y="14809"/>
                    <a:pt x="8496" y="15939"/>
                    <a:pt x="8056" y="17089"/>
                  </a:cubicBezTo>
                  <a:cubicBezTo>
                    <a:pt x="6382" y="16022"/>
                    <a:pt x="5085" y="14453"/>
                    <a:pt x="4353" y="12591"/>
                  </a:cubicBezTo>
                  <a:cubicBezTo>
                    <a:pt x="4185" y="12172"/>
                    <a:pt x="3767" y="11168"/>
                    <a:pt x="3788" y="10457"/>
                  </a:cubicBezTo>
                  <a:lnTo>
                    <a:pt x="3788" y="10457"/>
                  </a:lnTo>
                  <a:cubicBezTo>
                    <a:pt x="3947" y="10496"/>
                    <a:pt x="4098" y="10511"/>
                    <a:pt x="4251" y="10511"/>
                  </a:cubicBezTo>
                  <a:cubicBezTo>
                    <a:pt x="4339" y="10511"/>
                    <a:pt x="4428" y="10506"/>
                    <a:pt x="4520" y="10498"/>
                  </a:cubicBezTo>
                  <a:cubicBezTo>
                    <a:pt x="5043" y="10457"/>
                    <a:pt x="5796" y="10206"/>
                    <a:pt x="6068" y="9724"/>
                  </a:cubicBezTo>
                  <a:cubicBezTo>
                    <a:pt x="6361" y="9222"/>
                    <a:pt x="5838" y="8741"/>
                    <a:pt x="5378" y="8574"/>
                  </a:cubicBezTo>
                  <a:cubicBezTo>
                    <a:pt x="5192" y="8502"/>
                    <a:pt x="4996" y="8470"/>
                    <a:pt x="4804" y="8470"/>
                  </a:cubicBezTo>
                  <a:cubicBezTo>
                    <a:pt x="4715" y="8470"/>
                    <a:pt x="4627" y="8477"/>
                    <a:pt x="4541" y="8490"/>
                  </a:cubicBezTo>
                  <a:cubicBezTo>
                    <a:pt x="4708" y="8239"/>
                    <a:pt x="4792" y="7946"/>
                    <a:pt x="4792" y="7653"/>
                  </a:cubicBezTo>
                  <a:cubicBezTo>
                    <a:pt x="4771" y="7297"/>
                    <a:pt x="4541" y="6983"/>
                    <a:pt x="4227" y="6858"/>
                  </a:cubicBezTo>
                  <a:cubicBezTo>
                    <a:pt x="4152" y="6838"/>
                    <a:pt x="4079" y="6828"/>
                    <a:pt x="4009" y="6828"/>
                  </a:cubicBezTo>
                  <a:cubicBezTo>
                    <a:pt x="3417" y="6828"/>
                    <a:pt x="3012" y="7498"/>
                    <a:pt x="2825" y="8134"/>
                  </a:cubicBezTo>
                  <a:cubicBezTo>
                    <a:pt x="2619" y="7722"/>
                    <a:pt x="2343" y="7394"/>
                    <a:pt x="1914" y="7394"/>
                  </a:cubicBezTo>
                  <a:cubicBezTo>
                    <a:pt x="1821" y="7394"/>
                    <a:pt x="1720" y="7410"/>
                    <a:pt x="1612" y="7444"/>
                  </a:cubicBezTo>
                  <a:cubicBezTo>
                    <a:pt x="963" y="7653"/>
                    <a:pt x="1026" y="8302"/>
                    <a:pt x="1277" y="8887"/>
                  </a:cubicBezTo>
                  <a:cubicBezTo>
                    <a:pt x="1214" y="8877"/>
                    <a:pt x="1151" y="8872"/>
                    <a:pt x="1089" y="8872"/>
                  </a:cubicBezTo>
                  <a:cubicBezTo>
                    <a:pt x="903" y="8872"/>
                    <a:pt x="722" y="8919"/>
                    <a:pt x="566" y="9013"/>
                  </a:cubicBezTo>
                  <a:cubicBezTo>
                    <a:pt x="168" y="9201"/>
                    <a:pt x="1" y="9682"/>
                    <a:pt x="189" y="10080"/>
                  </a:cubicBezTo>
                  <a:cubicBezTo>
                    <a:pt x="408" y="10487"/>
                    <a:pt x="991" y="10766"/>
                    <a:pt x="1525" y="10766"/>
                  </a:cubicBezTo>
                  <a:cubicBezTo>
                    <a:pt x="1704" y="10766"/>
                    <a:pt x="1878" y="10734"/>
                    <a:pt x="2030" y="10666"/>
                  </a:cubicBezTo>
                  <a:lnTo>
                    <a:pt x="2030" y="10666"/>
                  </a:lnTo>
                  <a:cubicBezTo>
                    <a:pt x="1800" y="11921"/>
                    <a:pt x="2072" y="13198"/>
                    <a:pt x="2742" y="14265"/>
                  </a:cubicBezTo>
                  <a:cubicBezTo>
                    <a:pt x="3118" y="15081"/>
                    <a:pt x="3599" y="15813"/>
                    <a:pt x="4185" y="16462"/>
                  </a:cubicBezTo>
                  <a:cubicBezTo>
                    <a:pt x="5085" y="17487"/>
                    <a:pt x="6215" y="18303"/>
                    <a:pt x="7470" y="18868"/>
                  </a:cubicBezTo>
                  <a:cubicBezTo>
                    <a:pt x="6968" y="20646"/>
                    <a:pt x="6738" y="22488"/>
                    <a:pt x="6780" y="24350"/>
                  </a:cubicBezTo>
                  <a:cubicBezTo>
                    <a:pt x="6766" y="24553"/>
                    <a:pt x="6929" y="24687"/>
                    <a:pt x="7096" y="24687"/>
                  </a:cubicBezTo>
                  <a:cubicBezTo>
                    <a:pt x="7186" y="24687"/>
                    <a:pt x="7279" y="24647"/>
                    <a:pt x="7345" y="24559"/>
                  </a:cubicBezTo>
                  <a:lnTo>
                    <a:pt x="7700" y="24099"/>
                  </a:lnTo>
                  <a:lnTo>
                    <a:pt x="7700" y="24099"/>
                  </a:lnTo>
                  <a:cubicBezTo>
                    <a:pt x="6801" y="27698"/>
                    <a:pt x="6696" y="31422"/>
                    <a:pt x="7345" y="35042"/>
                  </a:cubicBezTo>
                  <a:cubicBezTo>
                    <a:pt x="7383" y="35195"/>
                    <a:pt x="7523" y="35286"/>
                    <a:pt x="7659" y="35286"/>
                  </a:cubicBezTo>
                  <a:cubicBezTo>
                    <a:pt x="7746" y="35286"/>
                    <a:pt x="7832" y="35249"/>
                    <a:pt x="7889" y="35167"/>
                  </a:cubicBezTo>
                  <a:lnTo>
                    <a:pt x="8412" y="34435"/>
                  </a:lnTo>
                  <a:cubicBezTo>
                    <a:pt x="8684" y="36318"/>
                    <a:pt x="9207" y="38180"/>
                    <a:pt x="9981" y="39917"/>
                  </a:cubicBezTo>
                  <a:cubicBezTo>
                    <a:pt x="7972" y="41424"/>
                    <a:pt x="7031" y="44144"/>
                    <a:pt x="5985" y="46403"/>
                  </a:cubicBezTo>
                  <a:cubicBezTo>
                    <a:pt x="5494" y="46115"/>
                    <a:pt x="4961" y="45855"/>
                    <a:pt x="4399" y="45855"/>
                  </a:cubicBezTo>
                  <a:cubicBezTo>
                    <a:pt x="4266" y="45855"/>
                    <a:pt x="4132" y="45869"/>
                    <a:pt x="3997" y="45901"/>
                  </a:cubicBezTo>
                  <a:cubicBezTo>
                    <a:pt x="3327" y="46027"/>
                    <a:pt x="2846" y="46592"/>
                    <a:pt x="2825" y="47282"/>
                  </a:cubicBezTo>
                  <a:cubicBezTo>
                    <a:pt x="2881" y="48578"/>
                    <a:pt x="4460" y="49219"/>
                    <a:pt x="5649" y="49219"/>
                  </a:cubicBezTo>
                  <a:cubicBezTo>
                    <a:pt x="5804" y="49219"/>
                    <a:pt x="5952" y="49208"/>
                    <a:pt x="6089" y="49186"/>
                  </a:cubicBezTo>
                  <a:cubicBezTo>
                    <a:pt x="6822" y="49082"/>
                    <a:pt x="7387" y="48810"/>
                    <a:pt x="7575" y="48056"/>
                  </a:cubicBezTo>
                  <a:cubicBezTo>
                    <a:pt x="7784" y="47157"/>
                    <a:pt x="8077" y="46278"/>
                    <a:pt x="8475" y="45441"/>
                  </a:cubicBezTo>
                  <a:cubicBezTo>
                    <a:pt x="9123" y="44144"/>
                    <a:pt x="10002" y="42993"/>
                    <a:pt x="11069" y="42009"/>
                  </a:cubicBezTo>
                  <a:cubicBezTo>
                    <a:pt x="11488" y="42721"/>
                    <a:pt x="11948" y="43411"/>
                    <a:pt x="12450" y="44060"/>
                  </a:cubicBezTo>
                  <a:cubicBezTo>
                    <a:pt x="12510" y="44128"/>
                    <a:pt x="12594" y="44162"/>
                    <a:pt x="12679" y="44162"/>
                  </a:cubicBezTo>
                  <a:cubicBezTo>
                    <a:pt x="12801" y="44162"/>
                    <a:pt x="12924" y="44092"/>
                    <a:pt x="12973" y="43955"/>
                  </a:cubicBezTo>
                  <a:cubicBezTo>
                    <a:pt x="13057" y="43767"/>
                    <a:pt x="13162" y="43558"/>
                    <a:pt x="13245" y="43369"/>
                  </a:cubicBezTo>
                  <a:cubicBezTo>
                    <a:pt x="13517" y="44018"/>
                    <a:pt x="13894" y="44646"/>
                    <a:pt x="14375" y="45169"/>
                  </a:cubicBezTo>
                  <a:cubicBezTo>
                    <a:pt x="14446" y="45240"/>
                    <a:pt x="14538" y="45278"/>
                    <a:pt x="14627" y="45278"/>
                  </a:cubicBezTo>
                  <a:cubicBezTo>
                    <a:pt x="14694" y="45278"/>
                    <a:pt x="14760" y="45256"/>
                    <a:pt x="14814" y="45211"/>
                  </a:cubicBezTo>
                  <a:lnTo>
                    <a:pt x="15170" y="44897"/>
                  </a:lnTo>
                  <a:cubicBezTo>
                    <a:pt x="15359" y="45315"/>
                    <a:pt x="15735" y="45650"/>
                    <a:pt x="16175" y="45734"/>
                  </a:cubicBezTo>
                  <a:cubicBezTo>
                    <a:pt x="16264" y="45751"/>
                    <a:pt x="16352" y="45759"/>
                    <a:pt x="16437" y="45759"/>
                  </a:cubicBezTo>
                  <a:cubicBezTo>
                    <a:pt x="17092" y="45759"/>
                    <a:pt x="17630" y="45292"/>
                    <a:pt x="18037" y="44792"/>
                  </a:cubicBezTo>
                  <a:lnTo>
                    <a:pt x="18581" y="45859"/>
                  </a:lnTo>
                  <a:cubicBezTo>
                    <a:pt x="18636" y="45969"/>
                    <a:pt x="18738" y="46031"/>
                    <a:pt x="18861" y="46031"/>
                  </a:cubicBezTo>
                  <a:cubicBezTo>
                    <a:pt x="18879" y="46031"/>
                    <a:pt x="18897" y="46029"/>
                    <a:pt x="18916" y="46027"/>
                  </a:cubicBezTo>
                  <a:cubicBezTo>
                    <a:pt x="20276" y="45608"/>
                    <a:pt x="21573" y="45002"/>
                    <a:pt x="22786" y="44248"/>
                  </a:cubicBezTo>
                  <a:cubicBezTo>
                    <a:pt x="22786" y="44269"/>
                    <a:pt x="22807" y="44311"/>
                    <a:pt x="22807" y="44353"/>
                  </a:cubicBezTo>
                  <a:cubicBezTo>
                    <a:pt x="22975" y="44834"/>
                    <a:pt x="23100" y="45315"/>
                    <a:pt x="23205" y="45797"/>
                  </a:cubicBezTo>
                  <a:cubicBezTo>
                    <a:pt x="23372" y="46717"/>
                    <a:pt x="23435" y="47659"/>
                    <a:pt x="23393" y="48579"/>
                  </a:cubicBezTo>
                  <a:cubicBezTo>
                    <a:pt x="23289" y="50484"/>
                    <a:pt x="22682" y="52325"/>
                    <a:pt x="21657" y="53894"/>
                  </a:cubicBezTo>
                  <a:cubicBezTo>
                    <a:pt x="21573" y="53999"/>
                    <a:pt x="21552" y="54145"/>
                    <a:pt x="21615" y="54250"/>
                  </a:cubicBezTo>
                  <a:cubicBezTo>
                    <a:pt x="22096" y="55108"/>
                    <a:pt x="22891" y="55547"/>
                    <a:pt x="23833" y="55756"/>
                  </a:cubicBezTo>
                  <a:cubicBezTo>
                    <a:pt x="24165" y="55830"/>
                    <a:pt x="24533" y="55888"/>
                    <a:pt x="24899" y="55888"/>
                  </a:cubicBezTo>
                  <a:cubicBezTo>
                    <a:pt x="25363" y="55888"/>
                    <a:pt x="25823" y="55795"/>
                    <a:pt x="26197" y="55526"/>
                  </a:cubicBezTo>
                  <a:cubicBezTo>
                    <a:pt x="26804" y="55066"/>
                    <a:pt x="26908" y="54187"/>
                    <a:pt x="26427" y="53601"/>
                  </a:cubicBezTo>
                  <a:cubicBezTo>
                    <a:pt x="25946" y="52953"/>
                    <a:pt x="25193" y="52827"/>
                    <a:pt x="24439" y="52827"/>
                  </a:cubicBezTo>
                  <a:cubicBezTo>
                    <a:pt x="25548" y="50274"/>
                    <a:pt x="25967" y="47491"/>
                    <a:pt x="25653" y="44730"/>
                  </a:cubicBezTo>
                  <a:cubicBezTo>
                    <a:pt x="29670" y="42616"/>
                    <a:pt x="32537" y="38829"/>
                    <a:pt x="33499" y="34393"/>
                  </a:cubicBezTo>
                  <a:lnTo>
                    <a:pt x="33792" y="34875"/>
                  </a:lnTo>
                  <a:cubicBezTo>
                    <a:pt x="33850" y="34989"/>
                    <a:pt x="33964" y="35054"/>
                    <a:pt x="34080" y="35054"/>
                  </a:cubicBezTo>
                  <a:cubicBezTo>
                    <a:pt x="34175" y="35054"/>
                    <a:pt x="34270" y="35011"/>
                    <a:pt x="34336" y="34916"/>
                  </a:cubicBezTo>
                  <a:cubicBezTo>
                    <a:pt x="35843" y="33012"/>
                    <a:pt x="37014" y="30878"/>
                    <a:pt x="37830" y="28576"/>
                  </a:cubicBezTo>
                  <a:cubicBezTo>
                    <a:pt x="38569" y="28720"/>
                    <a:pt x="39339" y="28792"/>
                    <a:pt x="40116" y="28792"/>
                  </a:cubicBezTo>
                  <a:cubicBezTo>
                    <a:pt x="42971" y="28792"/>
                    <a:pt x="45929" y="27816"/>
                    <a:pt x="47853" y="25794"/>
                  </a:cubicBezTo>
                  <a:cubicBezTo>
                    <a:pt x="48222" y="26255"/>
                    <a:pt x="49074" y="26667"/>
                    <a:pt x="49800" y="26667"/>
                  </a:cubicBezTo>
                  <a:cubicBezTo>
                    <a:pt x="50225" y="26667"/>
                    <a:pt x="50608" y="26526"/>
                    <a:pt x="50824" y="26170"/>
                  </a:cubicBezTo>
                  <a:cubicBezTo>
                    <a:pt x="51054" y="25773"/>
                    <a:pt x="50971" y="25271"/>
                    <a:pt x="50615" y="24978"/>
                  </a:cubicBezTo>
                  <a:cubicBezTo>
                    <a:pt x="50301" y="24706"/>
                    <a:pt x="49903" y="24559"/>
                    <a:pt x="49485" y="24559"/>
                  </a:cubicBezTo>
                  <a:cubicBezTo>
                    <a:pt x="50301" y="23952"/>
                    <a:pt x="51284" y="23032"/>
                    <a:pt x="50447" y="22467"/>
                  </a:cubicBezTo>
                  <a:cubicBezTo>
                    <a:pt x="50262" y="22331"/>
                    <a:pt x="50032" y="22260"/>
                    <a:pt x="49802" y="22260"/>
                  </a:cubicBezTo>
                  <a:cubicBezTo>
                    <a:pt x="49643" y="22260"/>
                    <a:pt x="49484" y="22294"/>
                    <a:pt x="49338" y="22362"/>
                  </a:cubicBezTo>
                  <a:cubicBezTo>
                    <a:pt x="49439" y="21841"/>
                    <a:pt x="49347" y="21397"/>
                    <a:pt x="48733" y="21397"/>
                  </a:cubicBezTo>
                  <a:cubicBezTo>
                    <a:pt x="48706" y="21397"/>
                    <a:pt x="48677" y="21398"/>
                    <a:pt x="48648" y="21400"/>
                  </a:cubicBezTo>
                  <a:cubicBezTo>
                    <a:pt x="48020" y="21442"/>
                    <a:pt x="47455" y="21860"/>
                    <a:pt x="47225" y="22446"/>
                  </a:cubicBezTo>
                  <a:cubicBezTo>
                    <a:pt x="46941" y="21982"/>
                    <a:pt x="46560" y="21539"/>
                    <a:pt x="46183" y="21539"/>
                  </a:cubicBezTo>
                  <a:cubicBezTo>
                    <a:pt x="46032" y="21539"/>
                    <a:pt x="45883" y="21610"/>
                    <a:pt x="45740" y="21776"/>
                  </a:cubicBezTo>
                  <a:cubicBezTo>
                    <a:pt x="45447" y="22111"/>
                    <a:pt x="45530" y="22760"/>
                    <a:pt x="45656" y="23157"/>
                  </a:cubicBezTo>
                  <a:cubicBezTo>
                    <a:pt x="45781" y="23639"/>
                    <a:pt x="46053" y="24057"/>
                    <a:pt x="46430" y="24371"/>
                  </a:cubicBezTo>
                  <a:cubicBezTo>
                    <a:pt x="44813" y="26086"/>
                    <a:pt x="42583" y="27023"/>
                    <a:pt x="40290" y="27023"/>
                  </a:cubicBezTo>
                  <a:cubicBezTo>
                    <a:pt x="39645" y="27023"/>
                    <a:pt x="38996" y="26949"/>
                    <a:pt x="38354" y="26798"/>
                  </a:cubicBezTo>
                  <a:cubicBezTo>
                    <a:pt x="38646" y="25647"/>
                    <a:pt x="38856" y="24475"/>
                    <a:pt x="38960" y="23283"/>
                  </a:cubicBezTo>
                  <a:cubicBezTo>
                    <a:pt x="39128" y="23513"/>
                    <a:pt x="39295" y="23743"/>
                    <a:pt x="39483" y="23952"/>
                  </a:cubicBezTo>
                  <a:cubicBezTo>
                    <a:pt x="39545" y="24031"/>
                    <a:pt x="39635" y="24069"/>
                    <a:pt x="39725" y="24069"/>
                  </a:cubicBezTo>
                  <a:cubicBezTo>
                    <a:pt x="39852" y="24069"/>
                    <a:pt x="39979" y="23994"/>
                    <a:pt x="40027" y="23848"/>
                  </a:cubicBezTo>
                  <a:cubicBezTo>
                    <a:pt x="41597" y="20688"/>
                    <a:pt x="40279" y="17131"/>
                    <a:pt x="38898" y="14097"/>
                  </a:cubicBezTo>
                  <a:lnTo>
                    <a:pt x="38898" y="14097"/>
                  </a:lnTo>
                  <a:lnTo>
                    <a:pt x="40697" y="14704"/>
                  </a:lnTo>
                  <a:cubicBezTo>
                    <a:pt x="40732" y="14717"/>
                    <a:pt x="40768" y="14723"/>
                    <a:pt x="40802" y="14723"/>
                  </a:cubicBezTo>
                  <a:cubicBezTo>
                    <a:pt x="40992" y="14723"/>
                    <a:pt x="41154" y="14543"/>
                    <a:pt x="41136" y="14348"/>
                  </a:cubicBezTo>
                  <a:cubicBezTo>
                    <a:pt x="40823" y="11105"/>
                    <a:pt x="39002" y="8197"/>
                    <a:pt x="36240" y="6502"/>
                  </a:cubicBezTo>
                  <a:lnTo>
                    <a:pt x="37517" y="6146"/>
                  </a:lnTo>
                  <a:cubicBezTo>
                    <a:pt x="37789" y="6105"/>
                    <a:pt x="37872" y="5728"/>
                    <a:pt x="37642" y="5561"/>
                  </a:cubicBezTo>
                  <a:cubicBezTo>
                    <a:pt x="35427" y="3875"/>
                    <a:pt x="32714" y="2978"/>
                    <a:pt x="29938" y="2978"/>
                  </a:cubicBezTo>
                  <a:cubicBezTo>
                    <a:pt x="29647" y="2978"/>
                    <a:pt x="29355" y="2988"/>
                    <a:pt x="29063" y="3008"/>
                  </a:cubicBezTo>
                  <a:cubicBezTo>
                    <a:pt x="28310" y="1648"/>
                    <a:pt x="27118" y="581"/>
                    <a:pt x="25695" y="16"/>
                  </a:cubicBezTo>
                  <a:cubicBezTo>
                    <a:pt x="25658" y="5"/>
                    <a:pt x="25622" y="0"/>
                    <a:pt x="255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0" name="Google Shape;1320;p60"/>
            <p:cNvGrpSpPr/>
            <p:nvPr/>
          </p:nvGrpSpPr>
          <p:grpSpPr>
            <a:xfrm>
              <a:off x="4437741" y="4051676"/>
              <a:ext cx="3425598" cy="1091829"/>
              <a:chOff x="4437741" y="4051676"/>
              <a:chExt cx="3425598" cy="1091829"/>
            </a:xfrm>
          </p:grpSpPr>
          <p:sp>
            <p:nvSpPr>
              <p:cNvPr id="1321" name="Google Shape;1321;p60"/>
              <p:cNvSpPr/>
              <p:nvPr/>
            </p:nvSpPr>
            <p:spPr>
              <a:xfrm>
                <a:off x="5559773" y="4596604"/>
                <a:ext cx="446922" cy="477865"/>
              </a:xfrm>
              <a:custGeom>
                <a:avLst/>
                <a:gdLst/>
                <a:ahLst/>
                <a:cxnLst/>
                <a:rect l="l" t="t" r="r" b="b"/>
                <a:pathLst>
                  <a:path w="15252" h="16308" extrusionOk="0">
                    <a:moveTo>
                      <a:pt x="13071" y="0"/>
                    </a:moveTo>
                    <a:cubicBezTo>
                      <a:pt x="13059" y="0"/>
                      <a:pt x="13047" y="2"/>
                      <a:pt x="13036" y="6"/>
                    </a:cubicBezTo>
                    <a:cubicBezTo>
                      <a:pt x="10881" y="299"/>
                      <a:pt x="8725" y="612"/>
                      <a:pt x="6591" y="926"/>
                    </a:cubicBezTo>
                    <a:cubicBezTo>
                      <a:pt x="4499" y="1219"/>
                      <a:pt x="2344" y="1659"/>
                      <a:pt x="230" y="1721"/>
                    </a:cubicBezTo>
                    <a:cubicBezTo>
                      <a:pt x="21" y="1721"/>
                      <a:pt x="0" y="1993"/>
                      <a:pt x="105" y="2098"/>
                    </a:cubicBezTo>
                    <a:cubicBezTo>
                      <a:pt x="84" y="2140"/>
                      <a:pt x="84" y="2182"/>
                      <a:pt x="84" y="2203"/>
                    </a:cubicBezTo>
                    <a:cubicBezTo>
                      <a:pt x="440" y="4546"/>
                      <a:pt x="753" y="6869"/>
                      <a:pt x="1005" y="9212"/>
                    </a:cubicBezTo>
                    <a:cubicBezTo>
                      <a:pt x="1277" y="11493"/>
                      <a:pt x="1360" y="13794"/>
                      <a:pt x="1716" y="16054"/>
                    </a:cubicBezTo>
                    <a:cubicBezTo>
                      <a:pt x="1695" y="16075"/>
                      <a:pt x="1695" y="16117"/>
                      <a:pt x="1716" y="16138"/>
                    </a:cubicBezTo>
                    <a:lnTo>
                      <a:pt x="1716" y="16221"/>
                    </a:lnTo>
                    <a:cubicBezTo>
                      <a:pt x="1727" y="16276"/>
                      <a:pt x="1784" y="16308"/>
                      <a:pt x="1835" y="16308"/>
                    </a:cubicBezTo>
                    <a:cubicBezTo>
                      <a:pt x="1882" y="16308"/>
                      <a:pt x="1925" y="16281"/>
                      <a:pt x="1925" y="16221"/>
                    </a:cubicBezTo>
                    <a:cubicBezTo>
                      <a:pt x="4080" y="16159"/>
                      <a:pt x="6235" y="15803"/>
                      <a:pt x="8391" y="15552"/>
                    </a:cubicBezTo>
                    <a:cubicBezTo>
                      <a:pt x="10525" y="15301"/>
                      <a:pt x="12743" y="15113"/>
                      <a:pt x="14898" y="14778"/>
                    </a:cubicBezTo>
                    <a:cubicBezTo>
                      <a:pt x="14940" y="14778"/>
                      <a:pt x="15002" y="14757"/>
                      <a:pt x="15044" y="14694"/>
                    </a:cubicBezTo>
                    <a:cubicBezTo>
                      <a:pt x="15055" y="14696"/>
                      <a:pt x="15066" y="14697"/>
                      <a:pt x="15077" y="14697"/>
                    </a:cubicBezTo>
                    <a:cubicBezTo>
                      <a:pt x="15169" y="14697"/>
                      <a:pt x="15251" y="14620"/>
                      <a:pt x="15233" y="14527"/>
                    </a:cubicBezTo>
                    <a:cubicBezTo>
                      <a:pt x="15191" y="12120"/>
                      <a:pt x="14730" y="9714"/>
                      <a:pt x="14417" y="7350"/>
                    </a:cubicBezTo>
                    <a:cubicBezTo>
                      <a:pt x="14082" y="4985"/>
                      <a:pt x="13768" y="2579"/>
                      <a:pt x="13329" y="236"/>
                    </a:cubicBezTo>
                    <a:cubicBezTo>
                      <a:pt x="13308" y="173"/>
                      <a:pt x="13287" y="110"/>
                      <a:pt x="13224" y="89"/>
                    </a:cubicBezTo>
                    <a:cubicBezTo>
                      <a:pt x="13190" y="38"/>
                      <a:pt x="13127" y="0"/>
                      <a:pt x="130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60"/>
              <p:cNvSpPr/>
              <p:nvPr/>
            </p:nvSpPr>
            <p:spPr>
              <a:xfrm>
                <a:off x="6699095" y="4548547"/>
                <a:ext cx="427260" cy="582944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19894" extrusionOk="0">
                    <a:moveTo>
                      <a:pt x="3159" y="1"/>
                    </a:moveTo>
                    <a:cubicBezTo>
                      <a:pt x="2705" y="1"/>
                      <a:pt x="2253" y="29"/>
                      <a:pt x="1817" y="118"/>
                    </a:cubicBezTo>
                    <a:cubicBezTo>
                      <a:pt x="1733" y="118"/>
                      <a:pt x="1691" y="181"/>
                      <a:pt x="1712" y="265"/>
                    </a:cubicBezTo>
                    <a:cubicBezTo>
                      <a:pt x="1701" y="263"/>
                      <a:pt x="1690" y="261"/>
                      <a:pt x="1679" y="261"/>
                    </a:cubicBezTo>
                    <a:cubicBezTo>
                      <a:pt x="1587" y="261"/>
                      <a:pt x="1503" y="338"/>
                      <a:pt x="1503" y="432"/>
                    </a:cubicBezTo>
                    <a:cubicBezTo>
                      <a:pt x="1315" y="3445"/>
                      <a:pt x="1147" y="6437"/>
                      <a:pt x="896" y="9429"/>
                    </a:cubicBezTo>
                    <a:cubicBezTo>
                      <a:pt x="645" y="12442"/>
                      <a:pt x="226" y="15413"/>
                      <a:pt x="17" y="18405"/>
                    </a:cubicBezTo>
                    <a:cubicBezTo>
                      <a:pt x="0" y="18509"/>
                      <a:pt x="68" y="18584"/>
                      <a:pt x="162" y="18584"/>
                    </a:cubicBezTo>
                    <a:cubicBezTo>
                      <a:pt x="183" y="18584"/>
                      <a:pt x="204" y="18580"/>
                      <a:pt x="226" y="18573"/>
                    </a:cubicBezTo>
                    <a:cubicBezTo>
                      <a:pt x="540" y="18782"/>
                      <a:pt x="980" y="18740"/>
                      <a:pt x="1335" y="18782"/>
                    </a:cubicBezTo>
                    <a:lnTo>
                      <a:pt x="2884" y="18949"/>
                    </a:lnTo>
                    <a:lnTo>
                      <a:pt x="5980" y="19263"/>
                    </a:lnTo>
                    <a:cubicBezTo>
                      <a:pt x="8052" y="19452"/>
                      <a:pt x="10123" y="19661"/>
                      <a:pt x="12195" y="19870"/>
                    </a:cubicBezTo>
                    <a:cubicBezTo>
                      <a:pt x="12237" y="19870"/>
                      <a:pt x="12299" y="19870"/>
                      <a:pt x="12341" y="19828"/>
                    </a:cubicBezTo>
                    <a:cubicBezTo>
                      <a:pt x="12381" y="19868"/>
                      <a:pt x="12440" y="19894"/>
                      <a:pt x="12493" y="19894"/>
                    </a:cubicBezTo>
                    <a:cubicBezTo>
                      <a:pt x="12551" y="19894"/>
                      <a:pt x="12602" y="19863"/>
                      <a:pt x="12613" y="19786"/>
                    </a:cubicBezTo>
                    <a:cubicBezTo>
                      <a:pt x="13011" y="18322"/>
                      <a:pt x="13136" y="16773"/>
                      <a:pt x="13325" y="15288"/>
                    </a:cubicBezTo>
                    <a:cubicBezTo>
                      <a:pt x="13513" y="13740"/>
                      <a:pt x="13680" y="12191"/>
                      <a:pt x="13848" y="10622"/>
                    </a:cubicBezTo>
                    <a:cubicBezTo>
                      <a:pt x="14162" y="7525"/>
                      <a:pt x="14413" y="4408"/>
                      <a:pt x="14580" y="1290"/>
                    </a:cubicBezTo>
                    <a:cubicBezTo>
                      <a:pt x="14580" y="1153"/>
                      <a:pt x="14467" y="1043"/>
                      <a:pt x="14334" y="1043"/>
                    </a:cubicBezTo>
                    <a:cubicBezTo>
                      <a:pt x="14305" y="1043"/>
                      <a:pt x="14275" y="1049"/>
                      <a:pt x="14245" y="1060"/>
                    </a:cubicBezTo>
                    <a:cubicBezTo>
                      <a:pt x="13827" y="955"/>
                      <a:pt x="13387" y="871"/>
                      <a:pt x="12948" y="851"/>
                    </a:cubicBezTo>
                    <a:cubicBezTo>
                      <a:pt x="12404" y="767"/>
                      <a:pt x="11860" y="704"/>
                      <a:pt x="11295" y="620"/>
                    </a:cubicBezTo>
                    <a:cubicBezTo>
                      <a:pt x="10249" y="495"/>
                      <a:pt x="9161" y="390"/>
                      <a:pt x="8094" y="286"/>
                    </a:cubicBezTo>
                    <a:cubicBezTo>
                      <a:pt x="7027" y="202"/>
                      <a:pt x="6001" y="139"/>
                      <a:pt x="4976" y="76"/>
                    </a:cubicBezTo>
                    <a:cubicBezTo>
                      <a:pt x="4387" y="52"/>
                      <a:pt x="3771" y="1"/>
                      <a:pt x="3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60"/>
              <p:cNvSpPr/>
              <p:nvPr/>
            </p:nvSpPr>
            <p:spPr>
              <a:xfrm>
                <a:off x="7089535" y="4577293"/>
                <a:ext cx="396111" cy="566212"/>
              </a:xfrm>
              <a:custGeom>
                <a:avLst/>
                <a:gdLst/>
                <a:ahLst/>
                <a:cxnLst/>
                <a:rect l="l" t="t" r="r" b="b"/>
                <a:pathLst>
                  <a:path w="13518" h="19323" extrusionOk="0">
                    <a:moveTo>
                      <a:pt x="5420" y="0"/>
                    </a:moveTo>
                    <a:cubicBezTo>
                      <a:pt x="4897" y="0"/>
                      <a:pt x="4374" y="6"/>
                      <a:pt x="3851" y="16"/>
                    </a:cubicBezTo>
                    <a:cubicBezTo>
                      <a:pt x="3589" y="16"/>
                      <a:pt x="3325" y="13"/>
                      <a:pt x="3060" y="13"/>
                    </a:cubicBezTo>
                    <a:cubicBezTo>
                      <a:pt x="2264" y="13"/>
                      <a:pt x="1460" y="37"/>
                      <a:pt x="691" y="225"/>
                    </a:cubicBezTo>
                    <a:cubicBezTo>
                      <a:pt x="607" y="246"/>
                      <a:pt x="566" y="309"/>
                      <a:pt x="587" y="393"/>
                    </a:cubicBezTo>
                    <a:cubicBezTo>
                      <a:pt x="578" y="390"/>
                      <a:pt x="569" y="389"/>
                      <a:pt x="560" y="389"/>
                    </a:cubicBezTo>
                    <a:cubicBezTo>
                      <a:pt x="482" y="389"/>
                      <a:pt x="400" y="466"/>
                      <a:pt x="419" y="560"/>
                    </a:cubicBezTo>
                    <a:cubicBezTo>
                      <a:pt x="419" y="3573"/>
                      <a:pt x="419" y="6586"/>
                      <a:pt x="356" y="9578"/>
                    </a:cubicBezTo>
                    <a:cubicBezTo>
                      <a:pt x="273" y="12591"/>
                      <a:pt x="43" y="15604"/>
                      <a:pt x="1" y="18596"/>
                    </a:cubicBezTo>
                    <a:cubicBezTo>
                      <a:pt x="1" y="18700"/>
                      <a:pt x="86" y="18774"/>
                      <a:pt x="174" y="18774"/>
                    </a:cubicBezTo>
                    <a:cubicBezTo>
                      <a:pt x="193" y="18774"/>
                      <a:pt x="212" y="18771"/>
                      <a:pt x="231" y="18764"/>
                    </a:cubicBezTo>
                    <a:cubicBezTo>
                      <a:pt x="454" y="18875"/>
                      <a:pt x="714" y="18894"/>
                      <a:pt x="975" y="18894"/>
                    </a:cubicBezTo>
                    <a:cubicBezTo>
                      <a:pt x="1105" y="18894"/>
                      <a:pt x="1235" y="18889"/>
                      <a:pt x="1361" y="18889"/>
                    </a:cubicBezTo>
                    <a:lnTo>
                      <a:pt x="2909" y="18952"/>
                    </a:lnTo>
                    <a:cubicBezTo>
                      <a:pt x="3955" y="18994"/>
                      <a:pt x="4980" y="19036"/>
                      <a:pt x="6027" y="19077"/>
                    </a:cubicBezTo>
                    <a:cubicBezTo>
                      <a:pt x="8098" y="19161"/>
                      <a:pt x="10170" y="19245"/>
                      <a:pt x="12262" y="19308"/>
                    </a:cubicBezTo>
                    <a:cubicBezTo>
                      <a:pt x="12304" y="19308"/>
                      <a:pt x="12346" y="19308"/>
                      <a:pt x="12387" y="19266"/>
                    </a:cubicBezTo>
                    <a:cubicBezTo>
                      <a:pt x="12432" y="19302"/>
                      <a:pt x="12489" y="19322"/>
                      <a:pt x="12541" y="19322"/>
                    </a:cubicBezTo>
                    <a:cubicBezTo>
                      <a:pt x="12609" y="19322"/>
                      <a:pt x="12668" y="19286"/>
                      <a:pt x="12680" y="19203"/>
                    </a:cubicBezTo>
                    <a:cubicBezTo>
                      <a:pt x="12973" y="17717"/>
                      <a:pt x="12994" y="16169"/>
                      <a:pt x="13099" y="14663"/>
                    </a:cubicBezTo>
                    <a:cubicBezTo>
                      <a:pt x="13203" y="13114"/>
                      <a:pt x="13287" y="11545"/>
                      <a:pt x="13350" y="9997"/>
                    </a:cubicBezTo>
                    <a:cubicBezTo>
                      <a:pt x="13475" y="6879"/>
                      <a:pt x="13517" y="3761"/>
                      <a:pt x="13496" y="623"/>
                    </a:cubicBezTo>
                    <a:cubicBezTo>
                      <a:pt x="13496" y="489"/>
                      <a:pt x="13389" y="395"/>
                      <a:pt x="13261" y="395"/>
                    </a:cubicBezTo>
                    <a:cubicBezTo>
                      <a:pt x="13229" y="395"/>
                      <a:pt x="13195" y="401"/>
                      <a:pt x="13162" y="414"/>
                    </a:cubicBezTo>
                    <a:cubicBezTo>
                      <a:pt x="12743" y="330"/>
                      <a:pt x="12304" y="288"/>
                      <a:pt x="11864" y="267"/>
                    </a:cubicBezTo>
                    <a:cubicBezTo>
                      <a:pt x="11320" y="225"/>
                      <a:pt x="10755" y="204"/>
                      <a:pt x="10211" y="162"/>
                    </a:cubicBezTo>
                    <a:cubicBezTo>
                      <a:pt x="9144" y="100"/>
                      <a:pt x="8056" y="58"/>
                      <a:pt x="6989" y="16"/>
                    </a:cubicBezTo>
                    <a:cubicBezTo>
                      <a:pt x="6466" y="6"/>
                      <a:pt x="5943" y="0"/>
                      <a:pt x="54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60"/>
              <p:cNvSpPr/>
              <p:nvPr/>
            </p:nvSpPr>
            <p:spPr>
              <a:xfrm>
                <a:off x="4437741" y="4624355"/>
                <a:ext cx="420608" cy="450672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5380" extrusionOk="0">
                    <a:moveTo>
                      <a:pt x="13161" y="0"/>
                    </a:moveTo>
                    <a:cubicBezTo>
                      <a:pt x="10985" y="105"/>
                      <a:pt x="8830" y="251"/>
                      <a:pt x="6654" y="398"/>
                    </a:cubicBezTo>
                    <a:cubicBezTo>
                      <a:pt x="4870" y="504"/>
                      <a:pt x="3056" y="714"/>
                      <a:pt x="1249" y="714"/>
                    </a:cubicBezTo>
                    <a:cubicBezTo>
                      <a:pt x="916" y="714"/>
                      <a:pt x="583" y="707"/>
                      <a:pt x="251" y="691"/>
                    </a:cubicBezTo>
                    <a:cubicBezTo>
                      <a:pt x="63" y="691"/>
                      <a:pt x="0" y="963"/>
                      <a:pt x="105" y="1067"/>
                    </a:cubicBezTo>
                    <a:cubicBezTo>
                      <a:pt x="84" y="1088"/>
                      <a:pt x="84" y="1130"/>
                      <a:pt x="84" y="1172"/>
                    </a:cubicBezTo>
                    <a:cubicBezTo>
                      <a:pt x="251" y="3515"/>
                      <a:pt x="377" y="5859"/>
                      <a:pt x="439" y="8223"/>
                    </a:cubicBezTo>
                    <a:cubicBezTo>
                      <a:pt x="523" y="10525"/>
                      <a:pt x="439" y="12826"/>
                      <a:pt x="607" y="15107"/>
                    </a:cubicBezTo>
                    <a:cubicBezTo>
                      <a:pt x="586" y="15128"/>
                      <a:pt x="586" y="15170"/>
                      <a:pt x="607" y="15191"/>
                    </a:cubicBezTo>
                    <a:lnTo>
                      <a:pt x="607" y="15274"/>
                    </a:lnTo>
                    <a:cubicBezTo>
                      <a:pt x="607" y="15342"/>
                      <a:pt x="662" y="15380"/>
                      <a:pt x="713" y="15380"/>
                    </a:cubicBezTo>
                    <a:cubicBezTo>
                      <a:pt x="756" y="15380"/>
                      <a:pt x="795" y="15353"/>
                      <a:pt x="795" y="15295"/>
                    </a:cubicBezTo>
                    <a:cubicBezTo>
                      <a:pt x="1243" y="15317"/>
                      <a:pt x="1693" y="15326"/>
                      <a:pt x="2144" y="15326"/>
                    </a:cubicBezTo>
                    <a:cubicBezTo>
                      <a:pt x="3862" y="15326"/>
                      <a:pt x="5595" y="15194"/>
                      <a:pt x="7302" y="15128"/>
                    </a:cubicBezTo>
                    <a:cubicBezTo>
                      <a:pt x="9437" y="15065"/>
                      <a:pt x="11675" y="15044"/>
                      <a:pt x="13831" y="14898"/>
                    </a:cubicBezTo>
                    <a:cubicBezTo>
                      <a:pt x="13893" y="14898"/>
                      <a:pt x="13956" y="14856"/>
                      <a:pt x="13977" y="14814"/>
                    </a:cubicBezTo>
                    <a:cubicBezTo>
                      <a:pt x="13988" y="14816"/>
                      <a:pt x="13999" y="14817"/>
                      <a:pt x="14010" y="14817"/>
                    </a:cubicBezTo>
                    <a:cubicBezTo>
                      <a:pt x="14103" y="14817"/>
                      <a:pt x="14188" y="14740"/>
                      <a:pt x="14207" y="14647"/>
                    </a:cubicBezTo>
                    <a:cubicBezTo>
                      <a:pt x="14354" y="12241"/>
                      <a:pt x="14082" y="9813"/>
                      <a:pt x="13956" y="7428"/>
                    </a:cubicBezTo>
                    <a:cubicBezTo>
                      <a:pt x="13810" y="5022"/>
                      <a:pt x="13684" y="2616"/>
                      <a:pt x="13433" y="230"/>
                    </a:cubicBezTo>
                    <a:cubicBezTo>
                      <a:pt x="13391" y="105"/>
                      <a:pt x="13287" y="0"/>
                      <a:pt x="131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60"/>
              <p:cNvSpPr/>
              <p:nvPr/>
            </p:nvSpPr>
            <p:spPr>
              <a:xfrm>
                <a:off x="4814203" y="4628926"/>
                <a:ext cx="439010" cy="442702"/>
              </a:xfrm>
              <a:custGeom>
                <a:avLst/>
                <a:gdLst/>
                <a:ahLst/>
                <a:cxnLst/>
                <a:rect l="l" t="t" r="r" b="b"/>
                <a:pathLst>
                  <a:path w="14982" h="15108" extrusionOk="0">
                    <a:moveTo>
                      <a:pt x="4626" y="0"/>
                    </a:moveTo>
                    <a:cubicBezTo>
                      <a:pt x="3393" y="0"/>
                      <a:pt x="2157" y="37"/>
                      <a:pt x="921" y="116"/>
                    </a:cubicBezTo>
                    <a:cubicBezTo>
                      <a:pt x="816" y="116"/>
                      <a:pt x="732" y="200"/>
                      <a:pt x="753" y="305"/>
                    </a:cubicBezTo>
                    <a:cubicBezTo>
                      <a:pt x="691" y="325"/>
                      <a:pt x="670" y="388"/>
                      <a:pt x="670" y="451"/>
                    </a:cubicBezTo>
                    <a:cubicBezTo>
                      <a:pt x="691" y="2774"/>
                      <a:pt x="670" y="5096"/>
                      <a:pt x="565" y="7419"/>
                    </a:cubicBezTo>
                    <a:cubicBezTo>
                      <a:pt x="502" y="8528"/>
                      <a:pt x="440" y="9657"/>
                      <a:pt x="356" y="10787"/>
                    </a:cubicBezTo>
                    <a:cubicBezTo>
                      <a:pt x="251" y="11980"/>
                      <a:pt x="105" y="13152"/>
                      <a:pt x="84" y="14323"/>
                    </a:cubicBezTo>
                    <a:cubicBezTo>
                      <a:pt x="0" y="14428"/>
                      <a:pt x="63" y="14574"/>
                      <a:pt x="188" y="14595"/>
                    </a:cubicBezTo>
                    <a:cubicBezTo>
                      <a:pt x="1318" y="14742"/>
                      <a:pt x="2448" y="14805"/>
                      <a:pt x="3599" y="14826"/>
                    </a:cubicBezTo>
                    <a:cubicBezTo>
                      <a:pt x="4750" y="14867"/>
                      <a:pt x="5922" y="14909"/>
                      <a:pt x="7093" y="14951"/>
                    </a:cubicBezTo>
                    <a:cubicBezTo>
                      <a:pt x="8223" y="14993"/>
                      <a:pt x="9353" y="15014"/>
                      <a:pt x="10483" y="15056"/>
                    </a:cubicBezTo>
                    <a:lnTo>
                      <a:pt x="12136" y="15077"/>
                    </a:lnTo>
                    <a:cubicBezTo>
                      <a:pt x="12418" y="15098"/>
                      <a:pt x="12706" y="15108"/>
                      <a:pt x="12994" y="15108"/>
                    </a:cubicBezTo>
                    <a:cubicBezTo>
                      <a:pt x="13281" y="15108"/>
                      <a:pt x="13569" y="15098"/>
                      <a:pt x="13852" y="15077"/>
                    </a:cubicBezTo>
                    <a:cubicBezTo>
                      <a:pt x="13893" y="15077"/>
                      <a:pt x="13914" y="15077"/>
                      <a:pt x="13935" y="15056"/>
                    </a:cubicBezTo>
                    <a:cubicBezTo>
                      <a:pt x="14019" y="15035"/>
                      <a:pt x="14082" y="14972"/>
                      <a:pt x="14103" y="14888"/>
                    </a:cubicBezTo>
                    <a:cubicBezTo>
                      <a:pt x="14291" y="13758"/>
                      <a:pt x="14270" y="12566"/>
                      <a:pt x="14354" y="11394"/>
                    </a:cubicBezTo>
                    <a:cubicBezTo>
                      <a:pt x="14417" y="10243"/>
                      <a:pt x="14500" y="9072"/>
                      <a:pt x="14563" y="7900"/>
                    </a:cubicBezTo>
                    <a:cubicBezTo>
                      <a:pt x="14689" y="5577"/>
                      <a:pt x="14856" y="3255"/>
                      <a:pt x="14981" y="911"/>
                    </a:cubicBezTo>
                    <a:cubicBezTo>
                      <a:pt x="14981" y="769"/>
                      <a:pt x="14875" y="672"/>
                      <a:pt x="14741" y="672"/>
                    </a:cubicBezTo>
                    <a:cubicBezTo>
                      <a:pt x="14717" y="672"/>
                      <a:pt x="14693" y="675"/>
                      <a:pt x="14668" y="681"/>
                    </a:cubicBezTo>
                    <a:cubicBezTo>
                      <a:pt x="13538" y="493"/>
                      <a:pt x="12366" y="367"/>
                      <a:pt x="11215" y="305"/>
                    </a:cubicBezTo>
                    <a:cubicBezTo>
                      <a:pt x="10064" y="200"/>
                      <a:pt x="8914" y="116"/>
                      <a:pt x="7742" y="74"/>
                    </a:cubicBezTo>
                    <a:cubicBezTo>
                      <a:pt x="6707" y="26"/>
                      <a:pt x="5667" y="0"/>
                      <a:pt x="4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60"/>
              <p:cNvSpPr/>
              <p:nvPr/>
            </p:nvSpPr>
            <p:spPr>
              <a:xfrm>
                <a:off x="5207222" y="4603959"/>
                <a:ext cx="407744" cy="437311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14924" extrusionOk="0">
                    <a:moveTo>
                      <a:pt x="13341" y="0"/>
                    </a:moveTo>
                    <a:cubicBezTo>
                      <a:pt x="13330" y="0"/>
                      <a:pt x="13318" y="2"/>
                      <a:pt x="13308" y="6"/>
                    </a:cubicBezTo>
                    <a:cubicBezTo>
                      <a:pt x="11132" y="6"/>
                      <a:pt x="8955" y="69"/>
                      <a:pt x="6800" y="89"/>
                    </a:cubicBezTo>
                    <a:cubicBezTo>
                      <a:pt x="5452" y="116"/>
                      <a:pt x="4087" y="192"/>
                      <a:pt x="2731" y="192"/>
                    </a:cubicBezTo>
                    <a:cubicBezTo>
                      <a:pt x="1941" y="192"/>
                      <a:pt x="1155" y="166"/>
                      <a:pt x="377" y="89"/>
                    </a:cubicBezTo>
                    <a:cubicBezTo>
                      <a:pt x="370" y="89"/>
                      <a:pt x="363" y="88"/>
                      <a:pt x="357" y="88"/>
                    </a:cubicBezTo>
                    <a:cubicBezTo>
                      <a:pt x="184" y="88"/>
                      <a:pt x="130" y="345"/>
                      <a:pt x="230" y="466"/>
                    </a:cubicBezTo>
                    <a:cubicBezTo>
                      <a:pt x="209" y="487"/>
                      <a:pt x="188" y="529"/>
                      <a:pt x="188" y="571"/>
                    </a:cubicBezTo>
                    <a:cubicBezTo>
                      <a:pt x="251" y="2914"/>
                      <a:pt x="251" y="5258"/>
                      <a:pt x="230" y="7622"/>
                    </a:cubicBezTo>
                    <a:cubicBezTo>
                      <a:pt x="188" y="9903"/>
                      <a:pt x="0" y="12204"/>
                      <a:pt x="42" y="14506"/>
                    </a:cubicBezTo>
                    <a:cubicBezTo>
                      <a:pt x="42" y="14527"/>
                      <a:pt x="42" y="14548"/>
                      <a:pt x="42" y="14569"/>
                    </a:cubicBezTo>
                    <a:lnTo>
                      <a:pt x="42" y="14673"/>
                    </a:lnTo>
                    <a:cubicBezTo>
                      <a:pt x="42" y="14732"/>
                      <a:pt x="102" y="14772"/>
                      <a:pt x="159" y="14772"/>
                    </a:cubicBezTo>
                    <a:cubicBezTo>
                      <a:pt x="202" y="14772"/>
                      <a:pt x="242" y="14749"/>
                      <a:pt x="251" y="14694"/>
                    </a:cubicBezTo>
                    <a:cubicBezTo>
                      <a:pt x="1549" y="14821"/>
                      <a:pt x="2869" y="14840"/>
                      <a:pt x="4190" y="14840"/>
                    </a:cubicBezTo>
                    <a:cubicBezTo>
                      <a:pt x="4750" y="14840"/>
                      <a:pt x="5310" y="14837"/>
                      <a:pt x="5868" y="14837"/>
                    </a:cubicBezTo>
                    <a:cubicBezTo>
                      <a:pt x="6158" y="14837"/>
                      <a:pt x="6448" y="14838"/>
                      <a:pt x="6738" y="14841"/>
                    </a:cubicBezTo>
                    <a:cubicBezTo>
                      <a:pt x="8406" y="14857"/>
                      <a:pt x="10113" y="14923"/>
                      <a:pt x="11808" y="14923"/>
                    </a:cubicBezTo>
                    <a:cubicBezTo>
                      <a:pt x="12302" y="14923"/>
                      <a:pt x="12796" y="14918"/>
                      <a:pt x="13287" y="14903"/>
                    </a:cubicBezTo>
                    <a:cubicBezTo>
                      <a:pt x="13349" y="14903"/>
                      <a:pt x="13391" y="14882"/>
                      <a:pt x="13433" y="14820"/>
                    </a:cubicBezTo>
                    <a:cubicBezTo>
                      <a:pt x="13455" y="14828"/>
                      <a:pt x="13478" y="14833"/>
                      <a:pt x="13500" y="14833"/>
                    </a:cubicBezTo>
                    <a:cubicBezTo>
                      <a:pt x="13585" y="14833"/>
                      <a:pt x="13663" y="14773"/>
                      <a:pt x="13663" y="14673"/>
                    </a:cubicBezTo>
                    <a:cubicBezTo>
                      <a:pt x="13914" y="12288"/>
                      <a:pt x="13768" y="9840"/>
                      <a:pt x="13747" y="7455"/>
                    </a:cubicBezTo>
                    <a:cubicBezTo>
                      <a:pt x="13726" y="5069"/>
                      <a:pt x="13705" y="2642"/>
                      <a:pt x="13559" y="257"/>
                    </a:cubicBezTo>
                    <a:cubicBezTo>
                      <a:pt x="13559" y="194"/>
                      <a:pt x="13538" y="152"/>
                      <a:pt x="13496" y="110"/>
                    </a:cubicBezTo>
                    <a:cubicBezTo>
                      <a:pt x="13461" y="41"/>
                      <a:pt x="13398" y="0"/>
                      <a:pt x="133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60"/>
              <p:cNvSpPr/>
              <p:nvPr/>
            </p:nvSpPr>
            <p:spPr>
              <a:xfrm>
                <a:off x="5960763" y="4556048"/>
                <a:ext cx="389342" cy="558828"/>
              </a:xfrm>
              <a:custGeom>
                <a:avLst/>
                <a:gdLst/>
                <a:ahLst/>
                <a:cxnLst/>
                <a:rect l="l" t="t" r="r" b="b"/>
                <a:pathLst>
                  <a:path w="13287" h="19071" extrusionOk="0">
                    <a:moveTo>
                      <a:pt x="7508" y="0"/>
                    </a:moveTo>
                    <a:cubicBezTo>
                      <a:pt x="7195" y="0"/>
                      <a:pt x="6883" y="3"/>
                      <a:pt x="6570" y="9"/>
                    </a:cubicBezTo>
                    <a:cubicBezTo>
                      <a:pt x="5524" y="9"/>
                      <a:pt x="4478" y="51"/>
                      <a:pt x="3432" y="92"/>
                    </a:cubicBezTo>
                    <a:cubicBezTo>
                      <a:pt x="2386" y="155"/>
                      <a:pt x="1298" y="134"/>
                      <a:pt x="272" y="427"/>
                    </a:cubicBezTo>
                    <a:cubicBezTo>
                      <a:pt x="210" y="448"/>
                      <a:pt x="168" y="511"/>
                      <a:pt x="189" y="595"/>
                    </a:cubicBezTo>
                    <a:cubicBezTo>
                      <a:pt x="84" y="595"/>
                      <a:pt x="0" y="678"/>
                      <a:pt x="21" y="783"/>
                    </a:cubicBezTo>
                    <a:cubicBezTo>
                      <a:pt x="105" y="3775"/>
                      <a:pt x="230" y="6788"/>
                      <a:pt x="272" y="9801"/>
                    </a:cubicBezTo>
                    <a:cubicBezTo>
                      <a:pt x="314" y="12793"/>
                      <a:pt x="189" y="15806"/>
                      <a:pt x="251" y="18819"/>
                    </a:cubicBezTo>
                    <a:cubicBezTo>
                      <a:pt x="251" y="18905"/>
                      <a:pt x="336" y="18977"/>
                      <a:pt x="424" y="18977"/>
                    </a:cubicBezTo>
                    <a:cubicBezTo>
                      <a:pt x="443" y="18977"/>
                      <a:pt x="463" y="18973"/>
                      <a:pt x="482" y="18965"/>
                    </a:cubicBezTo>
                    <a:cubicBezTo>
                      <a:pt x="649" y="19049"/>
                      <a:pt x="842" y="19070"/>
                      <a:pt x="1039" y="19070"/>
                    </a:cubicBezTo>
                    <a:cubicBezTo>
                      <a:pt x="1235" y="19070"/>
                      <a:pt x="1434" y="19049"/>
                      <a:pt x="1611" y="19049"/>
                    </a:cubicBezTo>
                    <a:lnTo>
                      <a:pt x="12534" y="19049"/>
                    </a:lnTo>
                    <a:cubicBezTo>
                      <a:pt x="12575" y="19049"/>
                      <a:pt x="12617" y="19049"/>
                      <a:pt x="12659" y="19007"/>
                    </a:cubicBezTo>
                    <a:cubicBezTo>
                      <a:pt x="12699" y="19040"/>
                      <a:pt x="12749" y="19056"/>
                      <a:pt x="12796" y="19056"/>
                    </a:cubicBezTo>
                    <a:cubicBezTo>
                      <a:pt x="12871" y="19056"/>
                      <a:pt x="12939" y="19014"/>
                      <a:pt x="12952" y="18924"/>
                    </a:cubicBezTo>
                    <a:cubicBezTo>
                      <a:pt x="13182" y="17438"/>
                      <a:pt x="13161" y="15890"/>
                      <a:pt x="13203" y="14383"/>
                    </a:cubicBezTo>
                    <a:cubicBezTo>
                      <a:pt x="13245" y="12835"/>
                      <a:pt x="13287" y="11266"/>
                      <a:pt x="13287" y="9696"/>
                    </a:cubicBezTo>
                    <a:cubicBezTo>
                      <a:pt x="13287" y="6600"/>
                      <a:pt x="13224" y="3482"/>
                      <a:pt x="13098" y="364"/>
                    </a:cubicBezTo>
                    <a:cubicBezTo>
                      <a:pt x="13082" y="230"/>
                      <a:pt x="12971" y="137"/>
                      <a:pt x="12853" y="137"/>
                    </a:cubicBezTo>
                    <a:cubicBezTo>
                      <a:pt x="12823" y="137"/>
                      <a:pt x="12793" y="143"/>
                      <a:pt x="12764" y="155"/>
                    </a:cubicBezTo>
                    <a:cubicBezTo>
                      <a:pt x="12324" y="92"/>
                      <a:pt x="11885" y="71"/>
                      <a:pt x="11446" y="71"/>
                    </a:cubicBezTo>
                    <a:cubicBezTo>
                      <a:pt x="10881" y="51"/>
                      <a:pt x="10337" y="30"/>
                      <a:pt x="9772" y="30"/>
                    </a:cubicBezTo>
                    <a:cubicBezTo>
                      <a:pt x="9017" y="15"/>
                      <a:pt x="8263" y="0"/>
                      <a:pt x="75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60"/>
              <p:cNvSpPr/>
              <p:nvPr/>
            </p:nvSpPr>
            <p:spPr>
              <a:xfrm>
                <a:off x="6313929" y="4630479"/>
                <a:ext cx="448826" cy="462306"/>
              </a:xfrm>
              <a:custGeom>
                <a:avLst/>
                <a:gdLst/>
                <a:ahLst/>
                <a:cxnLst/>
                <a:rect l="l" t="t" r="r" b="b"/>
                <a:pathLst>
                  <a:path w="15317" h="15777" extrusionOk="0">
                    <a:moveTo>
                      <a:pt x="14036" y="1"/>
                    </a:moveTo>
                    <a:cubicBezTo>
                      <a:pt x="14002" y="1"/>
                      <a:pt x="13968" y="7"/>
                      <a:pt x="13935" y="21"/>
                    </a:cubicBezTo>
                    <a:cubicBezTo>
                      <a:pt x="13681" y="8"/>
                      <a:pt x="13425" y="2"/>
                      <a:pt x="13169" y="2"/>
                    </a:cubicBezTo>
                    <a:cubicBezTo>
                      <a:pt x="12267" y="2"/>
                      <a:pt x="11358" y="72"/>
                      <a:pt x="10462" y="105"/>
                    </a:cubicBezTo>
                    <a:cubicBezTo>
                      <a:pt x="9311" y="168"/>
                      <a:pt x="8161" y="252"/>
                      <a:pt x="6989" y="377"/>
                    </a:cubicBezTo>
                    <a:cubicBezTo>
                      <a:pt x="4708" y="565"/>
                      <a:pt x="2448" y="879"/>
                      <a:pt x="210" y="1319"/>
                    </a:cubicBezTo>
                    <a:cubicBezTo>
                      <a:pt x="105" y="1340"/>
                      <a:pt x="42" y="1423"/>
                      <a:pt x="63" y="1528"/>
                    </a:cubicBezTo>
                    <a:cubicBezTo>
                      <a:pt x="21" y="1570"/>
                      <a:pt x="0" y="1633"/>
                      <a:pt x="21" y="1695"/>
                    </a:cubicBezTo>
                    <a:cubicBezTo>
                      <a:pt x="356" y="3997"/>
                      <a:pt x="628" y="6298"/>
                      <a:pt x="837" y="8600"/>
                    </a:cubicBezTo>
                    <a:cubicBezTo>
                      <a:pt x="942" y="9730"/>
                      <a:pt x="1026" y="10860"/>
                      <a:pt x="1109" y="11990"/>
                    </a:cubicBezTo>
                    <a:cubicBezTo>
                      <a:pt x="1172" y="13161"/>
                      <a:pt x="1193" y="14354"/>
                      <a:pt x="1318" y="15526"/>
                    </a:cubicBezTo>
                    <a:cubicBezTo>
                      <a:pt x="1256" y="15630"/>
                      <a:pt x="1339" y="15777"/>
                      <a:pt x="1465" y="15777"/>
                    </a:cubicBezTo>
                    <a:cubicBezTo>
                      <a:pt x="2595" y="15756"/>
                      <a:pt x="3746" y="15693"/>
                      <a:pt x="4875" y="15547"/>
                    </a:cubicBezTo>
                    <a:cubicBezTo>
                      <a:pt x="6026" y="15442"/>
                      <a:pt x="7198" y="15317"/>
                      <a:pt x="8349" y="15191"/>
                    </a:cubicBezTo>
                    <a:cubicBezTo>
                      <a:pt x="9479" y="15086"/>
                      <a:pt x="10609" y="14961"/>
                      <a:pt x="11738" y="14835"/>
                    </a:cubicBezTo>
                    <a:cubicBezTo>
                      <a:pt x="12282" y="14773"/>
                      <a:pt x="12826" y="14710"/>
                      <a:pt x="13370" y="14647"/>
                    </a:cubicBezTo>
                    <a:cubicBezTo>
                      <a:pt x="13935" y="14605"/>
                      <a:pt x="14500" y="14521"/>
                      <a:pt x="15065" y="14417"/>
                    </a:cubicBezTo>
                    <a:cubicBezTo>
                      <a:pt x="15107" y="14396"/>
                      <a:pt x="15128" y="14396"/>
                      <a:pt x="15149" y="14354"/>
                    </a:cubicBezTo>
                    <a:cubicBezTo>
                      <a:pt x="15233" y="14354"/>
                      <a:pt x="15295" y="14270"/>
                      <a:pt x="15295" y="14187"/>
                    </a:cubicBezTo>
                    <a:cubicBezTo>
                      <a:pt x="15316" y="13036"/>
                      <a:pt x="15149" y="11843"/>
                      <a:pt x="15065" y="10692"/>
                    </a:cubicBezTo>
                    <a:cubicBezTo>
                      <a:pt x="14982" y="9521"/>
                      <a:pt x="14898" y="8370"/>
                      <a:pt x="14814" y="7198"/>
                    </a:cubicBezTo>
                    <a:cubicBezTo>
                      <a:pt x="14626" y="4876"/>
                      <a:pt x="14479" y="2532"/>
                      <a:pt x="14270" y="210"/>
                    </a:cubicBezTo>
                    <a:cubicBezTo>
                      <a:pt x="14254" y="80"/>
                      <a:pt x="14150" y="1"/>
                      <a:pt x="140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60"/>
              <p:cNvSpPr/>
              <p:nvPr/>
            </p:nvSpPr>
            <p:spPr>
              <a:xfrm>
                <a:off x="7455595" y="4645805"/>
                <a:ext cx="407744" cy="437516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14931" extrusionOk="0">
                    <a:moveTo>
                      <a:pt x="13287" y="1"/>
                    </a:moveTo>
                    <a:cubicBezTo>
                      <a:pt x="11131" y="1"/>
                      <a:pt x="8955" y="84"/>
                      <a:pt x="6800" y="105"/>
                    </a:cubicBezTo>
                    <a:cubicBezTo>
                      <a:pt x="5414" y="119"/>
                      <a:pt x="4010" y="203"/>
                      <a:pt x="2617" y="203"/>
                    </a:cubicBezTo>
                    <a:cubicBezTo>
                      <a:pt x="1865" y="203"/>
                      <a:pt x="1117" y="178"/>
                      <a:pt x="377" y="105"/>
                    </a:cubicBezTo>
                    <a:cubicBezTo>
                      <a:pt x="370" y="104"/>
                      <a:pt x="363" y="104"/>
                      <a:pt x="356" y="104"/>
                    </a:cubicBezTo>
                    <a:cubicBezTo>
                      <a:pt x="184" y="104"/>
                      <a:pt x="129" y="360"/>
                      <a:pt x="209" y="461"/>
                    </a:cubicBezTo>
                    <a:cubicBezTo>
                      <a:pt x="188" y="503"/>
                      <a:pt x="188" y="524"/>
                      <a:pt x="188" y="565"/>
                    </a:cubicBezTo>
                    <a:cubicBezTo>
                      <a:pt x="251" y="2930"/>
                      <a:pt x="251" y="5273"/>
                      <a:pt x="209" y="7638"/>
                    </a:cubicBezTo>
                    <a:cubicBezTo>
                      <a:pt x="188" y="9918"/>
                      <a:pt x="0" y="12220"/>
                      <a:pt x="42" y="14501"/>
                    </a:cubicBezTo>
                    <a:cubicBezTo>
                      <a:pt x="42" y="14542"/>
                      <a:pt x="42" y="14563"/>
                      <a:pt x="42" y="14584"/>
                    </a:cubicBezTo>
                    <a:lnTo>
                      <a:pt x="42" y="14689"/>
                    </a:lnTo>
                    <a:cubicBezTo>
                      <a:pt x="42" y="14748"/>
                      <a:pt x="102" y="14787"/>
                      <a:pt x="158" y="14787"/>
                    </a:cubicBezTo>
                    <a:cubicBezTo>
                      <a:pt x="201" y="14787"/>
                      <a:pt x="242" y="14764"/>
                      <a:pt x="251" y="14710"/>
                    </a:cubicBezTo>
                    <a:cubicBezTo>
                      <a:pt x="1489" y="14831"/>
                      <a:pt x="2749" y="14847"/>
                      <a:pt x="4009" y="14847"/>
                    </a:cubicBezTo>
                    <a:cubicBezTo>
                      <a:pt x="4450" y="14847"/>
                      <a:pt x="4892" y="14845"/>
                      <a:pt x="5333" y="14845"/>
                    </a:cubicBezTo>
                    <a:cubicBezTo>
                      <a:pt x="5802" y="14845"/>
                      <a:pt x="6271" y="14847"/>
                      <a:pt x="6737" y="14856"/>
                    </a:cubicBezTo>
                    <a:cubicBezTo>
                      <a:pt x="8472" y="14873"/>
                      <a:pt x="10247" y="14931"/>
                      <a:pt x="12008" y="14931"/>
                    </a:cubicBezTo>
                    <a:cubicBezTo>
                      <a:pt x="12435" y="14931"/>
                      <a:pt x="12862" y="14927"/>
                      <a:pt x="13287" y="14919"/>
                    </a:cubicBezTo>
                    <a:cubicBezTo>
                      <a:pt x="13349" y="14919"/>
                      <a:pt x="13391" y="14877"/>
                      <a:pt x="13433" y="14835"/>
                    </a:cubicBezTo>
                    <a:cubicBezTo>
                      <a:pt x="13452" y="14843"/>
                      <a:pt x="13471" y="14846"/>
                      <a:pt x="13489" y="14846"/>
                    </a:cubicBezTo>
                    <a:cubicBezTo>
                      <a:pt x="13573" y="14846"/>
                      <a:pt x="13646" y="14775"/>
                      <a:pt x="13663" y="14689"/>
                    </a:cubicBezTo>
                    <a:cubicBezTo>
                      <a:pt x="13914" y="12304"/>
                      <a:pt x="13768" y="9856"/>
                      <a:pt x="13747" y="7470"/>
                    </a:cubicBezTo>
                    <a:cubicBezTo>
                      <a:pt x="13726" y="5085"/>
                      <a:pt x="13705" y="2658"/>
                      <a:pt x="13559" y="273"/>
                    </a:cubicBezTo>
                    <a:cubicBezTo>
                      <a:pt x="13559" y="210"/>
                      <a:pt x="13538" y="147"/>
                      <a:pt x="13496" y="126"/>
                    </a:cubicBezTo>
                    <a:cubicBezTo>
                      <a:pt x="13454" y="42"/>
                      <a:pt x="13370" y="1"/>
                      <a:pt x="132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60"/>
              <p:cNvSpPr/>
              <p:nvPr/>
            </p:nvSpPr>
            <p:spPr>
              <a:xfrm>
                <a:off x="5095019" y="4174311"/>
                <a:ext cx="472737" cy="504911"/>
              </a:xfrm>
              <a:custGeom>
                <a:avLst/>
                <a:gdLst/>
                <a:ahLst/>
                <a:cxnLst/>
                <a:rect l="l" t="t" r="r" b="b"/>
                <a:pathLst>
                  <a:path w="16133" h="17231" extrusionOk="0">
                    <a:moveTo>
                      <a:pt x="13789" y="0"/>
                    </a:moveTo>
                    <a:cubicBezTo>
                      <a:pt x="11508" y="293"/>
                      <a:pt x="9248" y="649"/>
                      <a:pt x="6989" y="963"/>
                    </a:cubicBezTo>
                    <a:cubicBezTo>
                      <a:pt x="4750" y="1277"/>
                      <a:pt x="2511" y="1758"/>
                      <a:pt x="251" y="1821"/>
                    </a:cubicBezTo>
                    <a:cubicBezTo>
                      <a:pt x="63" y="1821"/>
                      <a:pt x="0" y="2114"/>
                      <a:pt x="147" y="2218"/>
                    </a:cubicBezTo>
                    <a:cubicBezTo>
                      <a:pt x="126" y="2260"/>
                      <a:pt x="126" y="2302"/>
                      <a:pt x="126" y="2323"/>
                    </a:cubicBezTo>
                    <a:cubicBezTo>
                      <a:pt x="481" y="4792"/>
                      <a:pt x="816" y="7261"/>
                      <a:pt x="1088" y="9730"/>
                    </a:cubicBezTo>
                    <a:cubicBezTo>
                      <a:pt x="1360" y="12136"/>
                      <a:pt x="1465" y="14563"/>
                      <a:pt x="1821" y="16969"/>
                    </a:cubicBezTo>
                    <a:cubicBezTo>
                      <a:pt x="1821" y="16990"/>
                      <a:pt x="1821" y="17011"/>
                      <a:pt x="1821" y="17032"/>
                    </a:cubicBezTo>
                    <a:lnTo>
                      <a:pt x="1841" y="17137"/>
                    </a:lnTo>
                    <a:cubicBezTo>
                      <a:pt x="1852" y="17200"/>
                      <a:pt x="1904" y="17231"/>
                      <a:pt x="1954" y="17231"/>
                    </a:cubicBezTo>
                    <a:cubicBezTo>
                      <a:pt x="2004" y="17231"/>
                      <a:pt x="2051" y="17200"/>
                      <a:pt x="2051" y="17137"/>
                    </a:cubicBezTo>
                    <a:cubicBezTo>
                      <a:pt x="4331" y="17074"/>
                      <a:pt x="6612" y="16676"/>
                      <a:pt x="8872" y="16425"/>
                    </a:cubicBezTo>
                    <a:cubicBezTo>
                      <a:pt x="11132" y="16153"/>
                      <a:pt x="13475" y="15965"/>
                      <a:pt x="15756" y="15630"/>
                    </a:cubicBezTo>
                    <a:cubicBezTo>
                      <a:pt x="15818" y="15609"/>
                      <a:pt x="15881" y="15588"/>
                      <a:pt x="15902" y="15526"/>
                    </a:cubicBezTo>
                    <a:cubicBezTo>
                      <a:pt x="15915" y="15528"/>
                      <a:pt x="15928" y="15529"/>
                      <a:pt x="15940" y="15529"/>
                    </a:cubicBezTo>
                    <a:cubicBezTo>
                      <a:pt x="16048" y="15529"/>
                      <a:pt x="16132" y="15450"/>
                      <a:pt x="16132" y="15337"/>
                    </a:cubicBezTo>
                    <a:cubicBezTo>
                      <a:pt x="16069" y="12806"/>
                      <a:pt x="15588" y="10274"/>
                      <a:pt x="15233" y="7763"/>
                    </a:cubicBezTo>
                    <a:cubicBezTo>
                      <a:pt x="14898" y="5252"/>
                      <a:pt x="14563" y="2720"/>
                      <a:pt x="14082" y="230"/>
                    </a:cubicBezTo>
                    <a:cubicBezTo>
                      <a:pt x="14040" y="105"/>
                      <a:pt x="13914" y="0"/>
                      <a:pt x="137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60"/>
              <p:cNvSpPr/>
              <p:nvPr/>
            </p:nvSpPr>
            <p:spPr>
              <a:xfrm>
                <a:off x="5522968" y="4091265"/>
                <a:ext cx="410821" cy="590650"/>
              </a:xfrm>
              <a:custGeom>
                <a:avLst/>
                <a:gdLst/>
                <a:ahLst/>
                <a:cxnLst/>
                <a:rect l="l" t="t" r="r" b="b"/>
                <a:pathLst>
                  <a:path w="14020" h="20157" extrusionOk="0">
                    <a:moveTo>
                      <a:pt x="7919" y="1"/>
                    </a:moveTo>
                    <a:cubicBezTo>
                      <a:pt x="7588" y="1"/>
                      <a:pt x="7257" y="3"/>
                      <a:pt x="6927" y="10"/>
                    </a:cubicBezTo>
                    <a:cubicBezTo>
                      <a:pt x="5818" y="10"/>
                      <a:pt x="4709" y="51"/>
                      <a:pt x="3621" y="93"/>
                    </a:cubicBezTo>
                    <a:cubicBezTo>
                      <a:pt x="2512" y="156"/>
                      <a:pt x="1340" y="135"/>
                      <a:pt x="273" y="449"/>
                    </a:cubicBezTo>
                    <a:cubicBezTo>
                      <a:pt x="210" y="470"/>
                      <a:pt x="168" y="554"/>
                      <a:pt x="189" y="616"/>
                    </a:cubicBezTo>
                    <a:cubicBezTo>
                      <a:pt x="85" y="616"/>
                      <a:pt x="1" y="721"/>
                      <a:pt x="1" y="826"/>
                    </a:cubicBezTo>
                    <a:cubicBezTo>
                      <a:pt x="105" y="4006"/>
                      <a:pt x="231" y="7165"/>
                      <a:pt x="252" y="10346"/>
                    </a:cubicBezTo>
                    <a:cubicBezTo>
                      <a:pt x="294" y="13526"/>
                      <a:pt x="189" y="16707"/>
                      <a:pt x="273" y="19887"/>
                    </a:cubicBezTo>
                    <a:cubicBezTo>
                      <a:pt x="257" y="19983"/>
                      <a:pt x="339" y="20055"/>
                      <a:pt x="425" y="20055"/>
                    </a:cubicBezTo>
                    <a:cubicBezTo>
                      <a:pt x="452" y="20055"/>
                      <a:pt x="479" y="20048"/>
                      <a:pt x="503" y="20034"/>
                    </a:cubicBezTo>
                    <a:cubicBezTo>
                      <a:pt x="691" y="20133"/>
                      <a:pt x="909" y="20157"/>
                      <a:pt x="1128" y="20157"/>
                    </a:cubicBezTo>
                    <a:cubicBezTo>
                      <a:pt x="1323" y="20157"/>
                      <a:pt x="1518" y="20138"/>
                      <a:pt x="1696" y="20138"/>
                    </a:cubicBezTo>
                    <a:lnTo>
                      <a:pt x="13225" y="20138"/>
                    </a:lnTo>
                    <a:cubicBezTo>
                      <a:pt x="13266" y="20138"/>
                      <a:pt x="13329" y="20117"/>
                      <a:pt x="13371" y="20096"/>
                    </a:cubicBezTo>
                    <a:cubicBezTo>
                      <a:pt x="13411" y="20129"/>
                      <a:pt x="13461" y="20145"/>
                      <a:pt x="13508" y="20145"/>
                    </a:cubicBezTo>
                    <a:cubicBezTo>
                      <a:pt x="13583" y="20145"/>
                      <a:pt x="13651" y="20103"/>
                      <a:pt x="13664" y="20013"/>
                    </a:cubicBezTo>
                    <a:cubicBezTo>
                      <a:pt x="13936" y="18443"/>
                      <a:pt x="13894" y="16790"/>
                      <a:pt x="13936" y="15200"/>
                    </a:cubicBezTo>
                    <a:cubicBezTo>
                      <a:pt x="13978" y="13547"/>
                      <a:pt x="13999" y="11915"/>
                      <a:pt x="14020" y="10262"/>
                    </a:cubicBezTo>
                    <a:cubicBezTo>
                      <a:pt x="14020" y="6977"/>
                      <a:pt x="13957" y="3692"/>
                      <a:pt x="13810" y="407"/>
                    </a:cubicBezTo>
                    <a:cubicBezTo>
                      <a:pt x="13810" y="256"/>
                      <a:pt x="13689" y="159"/>
                      <a:pt x="13555" y="159"/>
                    </a:cubicBezTo>
                    <a:cubicBezTo>
                      <a:pt x="13522" y="159"/>
                      <a:pt x="13488" y="165"/>
                      <a:pt x="13455" y="177"/>
                    </a:cubicBezTo>
                    <a:cubicBezTo>
                      <a:pt x="13076" y="125"/>
                      <a:pt x="12697" y="88"/>
                      <a:pt x="12318" y="88"/>
                    </a:cubicBezTo>
                    <a:cubicBezTo>
                      <a:pt x="12237" y="88"/>
                      <a:pt x="12155" y="90"/>
                      <a:pt x="12074" y="93"/>
                    </a:cubicBezTo>
                    <a:cubicBezTo>
                      <a:pt x="11488" y="51"/>
                      <a:pt x="10902" y="51"/>
                      <a:pt x="10316" y="31"/>
                    </a:cubicBezTo>
                    <a:cubicBezTo>
                      <a:pt x="9517" y="16"/>
                      <a:pt x="8718" y="1"/>
                      <a:pt x="79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60"/>
              <p:cNvSpPr/>
              <p:nvPr/>
            </p:nvSpPr>
            <p:spPr>
              <a:xfrm>
                <a:off x="5890874" y="4153770"/>
                <a:ext cx="449940" cy="461544"/>
              </a:xfrm>
              <a:custGeom>
                <a:avLst/>
                <a:gdLst/>
                <a:ahLst/>
                <a:cxnLst/>
                <a:rect l="l" t="t" r="r" b="b"/>
                <a:pathLst>
                  <a:path w="15355" h="15751" extrusionOk="0">
                    <a:moveTo>
                      <a:pt x="6513" y="0"/>
                    </a:moveTo>
                    <a:cubicBezTo>
                      <a:pt x="4502" y="0"/>
                      <a:pt x="2492" y="91"/>
                      <a:pt x="481" y="283"/>
                    </a:cubicBezTo>
                    <a:cubicBezTo>
                      <a:pt x="377" y="283"/>
                      <a:pt x="314" y="387"/>
                      <a:pt x="314" y="492"/>
                    </a:cubicBezTo>
                    <a:cubicBezTo>
                      <a:pt x="272" y="534"/>
                      <a:pt x="230" y="597"/>
                      <a:pt x="251" y="659"/>
                    </a:cubicBezTo>
                    <a:cubicBezTo>
                      <a:pt x="335" y="3108"/>
                      <a:pt x="398" y="5556"/>
                      <a:pt x="356" y="8004"/>
                    </a:cubicBezTo>
                    <a:cubicBezTo>
                      <a:pt x="335" y="9196"/>
                      <a:pt x="293" y="10389"/>
                      <a:pt x="251" y="11582"/>
                    </a:cubicBezTo>
                    <a:cubicBezTo>
                      <a:pt x="188" y="12837"/>
                      <a:pt x="84" y="14071"/>
                      <a:pt x="84" y="15327"/>
                    </a:cubicBezTo>
                    <a:cubicBezTo>
                      <a:pt x="0" y="15432"/>
                      <a:pt x="63" y="15599"/>
                      <a:pt x="209" y="15599"/>
                    </a:cubicBezTo>
                    <a:cubicBezTo>
                      <a:pt x="1208" y="15704"/>
                      <a:pt x="2207" y="15751"/>
                      <a:pt x="3219" y="15751"/>
                    </a:cubicBezTo>
                    <a:cubicBezTo>
                      <a:pt x="3415" y="15751"/>
                      <a:pt x="3611" y="15749"/>
                      <a:pt x="3808" y="15745"/>
                    </a:cubicBezTo>
                    <a:lnTo>
                      <a:pt x="11090" y="15745"/>
                    </a:lnTo>
                    <a:cubicBezTo>
                      <a:pt x="11675" y="15745"/>
                      <a:pt x="12261" y="15745"/>
                      <a:pt x="12847" y="15724"/>
                    </a:cubicBezTo>
                    <a:cubicBezTo>
                      <a:pt x="12994" y="15730"/>
                      <a:pt x="13141" y="15732"/>
                      <a:pt x="13290" y="15732"/>
                    </a:cubicBezTo>
                    <a:cubicBezTo>
                      <a:pt x="13736" y="15732"/>
                      <a:pt x="14191" y="15709"/>
                      <a:pt x="14647" y="15662"/>
                    </a:cubicBezTo>
                    <a:cubicBezTo>
                      <a:pt x="14688" y="15662"/>
                      <a:pt x="14709" y="15641"/>
                      <a:pt x="14751" y="15641"/>
                    </a:cubicBezTo>
                    <a:cubicBezTo>
                      <a:pt x="14835" y="15620"/>
                      <a:pt x="14898" y="15557"/>
                      <a:pt x="14898" y="15452"/>
                    </a:cubicBezTo>
                    <a:cubicBezTo>
                      <a:pt x="15065" y="14239"/>
                      <a:pt x="15002" y="12983"/>
                      <a:pt x="15044" y="11749"/>
                    </a:cubicBezTo>
                    <a:cubicBezTo>
                      <a:pt x="15086" y="10535"/>
                      <a:pt x="15107" y="9301"/>
                      <a:pt x="15149" y="8066"/>
                    </a:cubicBezTo>
                    <a:cubicBezTo>
                      <a:pt x="15211" y="5597"/>
                      <a:pt x="15316" y="3128"/>
                      <a:pt x="15337" y="659"/>
                    </a:cubicBezTo>
                    <a:cubicBezTo>
                      <a:pt x="15354" y="522"/>
                      <a:pt x="15244" y="413"/>
                      <a:pt x="15112" y="413"/>
                    </a:cubicBezTo>
                    <a:cubicBezTo>
                      <a:pt x="15083" y="413"/>
                      <a:pt x="15053" y="418"/>
                      <a:pt x="15023" y="429"/>
                    </a:cubicBezTo>
                    <a:cubicBezTo>
                      <a:pt x="13810" y="262"/>
                      <a:pt x="12596" y="157"/>
                      <a:pt x="11362" y="136"/>
                    </a:cubicBezTo>
                    <a:cubicBezTo>
                      <a:pt x="10148" y="74"/>
                      <a:pt x="8913" y="32"/>
                      <a:pt x="7700" y="11"/>
                    </a:cubicBezTo>
                    <a:cubicBezTo>
                      <a:pt x="7304" y="4"/>
                      <a:pt x="6909" y="0"/>
                      <a:pt x="6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60"/>
              <p:cNvSpPr/>
              <p:nvPr/>
            </p:nvSpPr>
            <p:spPr>
              <a:xfrm>
                <a:off x="6281431" y="4206194"/>
                <a:ext cx="477631" cy="492341"/>
              </a:xfrm>
              <a:custGeom>
                <a:avLst/>
                <a:gdLst/>
                <a:ahLst/>
                <a:cxnLst/>
                <a:rect l="l" t="t" r="r" b="b"/>
                <a:pathLst>
                  <a:path w="16300" h="16802" extrusionOk="0">
                    <a:moveTo>
                      <a:pt x="14789" y="0"/>
                    </a:moveTo>
                    <a:cubicBezTo>
                      <a:pt x="14756" y="0"/>
                      <a:pt x="14722" y="7"/>
                      <a:pt x="14689" y="21"/>
                    </a:cubicBezTo>
                    <a:cubicBezTo>
                      <a:pt x="14486" y="18"/>
                      <a:pt x="14284" y="16"/>
                      <a:pt x="14080" y="16"/>
                    </a:cubicBezTo>
                    <a:cubicBezTo>
                      <a:pt x="13064" y="16"/>
                      <a:pt x="12038" y="60"/>
                      <a:pt x="11027" y="147"/>
                    </a:cubicBezTo>
                    <a:cubicBezTo>
                      <a:pt x="9814" y="230"/>
                      <a:pt x="8579" y="314"/>
                      <a:pt x="7365" y="440"/>
                    </a:cubicBezTo>
                    <a:cubicBezTo>
                      <a:pt x="4959" y="691"/>
                      <a:pt x="2574" y="1046"/>
                      <a:pt x="210" y="1549"/>
                    </a:cubicBezTo>
                    <a:cubicBezTo>
                      <a:pt x="105" y="1570"/>
                      <a:pt x="42" y="1653"/>
                      <a:pt x="63" y="1758"/>
                    </a:cubicBezTo>
                    <a:cubicBezTo>
                      <a:pt x="21" y="1821"/>
                      <a:pt x="0" y="1883"/>
                      <a:pt x="21" y="1946"/>
                    </a:cubicBezTo>
                    <a:cubicBezTo>
                      <a:pt x="377" y="4352"/>
                      <a:pt x="712" y="6780"/>
                      <a:pt x="963" y="9228"/>
                    </a:cubicBezTo>
                    <a:cubicBezTo>
                      <a:pt x="1067" y="10420"/>
                      <a:pt x="1172" y="11613"/>
                      <a:pt x="1256" y="12806"/>
                    </a:cubicBezTo>
                    <a:cubicBezTo>
                      <a:pt x="1360" y="14040"/>
                      <a:pt x="1381" y="15295"/>
                      <a:pt x="1528" y="16530"/>
                    </a:cubicBezTo>
                    <a:cubicBezTo>
                      <a:pt x="1444" y="16656"/>
                      <a:pt x="1528" y="16802"/>
                      <a:pt x="1674" y="16802"/>
                    </a:cubicBezTo>
                    <a:cubicBezTo>
                      <a:pt x="2867" y="16781"/>
                      <a:pt x="4060" y="16676"/>
                      <a:pt x="5252" y="16530"/>
                    </a:cubicBezTo>
                    <a:cubicBezTo>
                      <a:pt x="6487" y="16384"/>
                      <a:pt x="7700" y="16258"/>
                      <a:pt x="8914" y="16112"/>
                    </a:cubicBezTo>
                    <a:cubicBezTo>
                      <a:pt x="10106" y="15986"/>
                      <a:pt x="11299" y="15839"/>
                      <a:pt x="12492" y="15693"/>
                    </a:cubicBezTo>
                    <a:lnTo>
                      <a:pt x="14228" y="15484"/>
                    </a:lnTo>
                    <a:cubicBezTo>
                      <a:pt x="14835" y="15421"/>
                      <a:pt x="15421" y="15337"/>
                      <a:pt x="16007" y="15212"/>
                    </a:cubicBezTo>
                    <a:cubicBezTo>
                      <a:pt x="16049" y="15212"/>
                      <a:pt x="16070" y="15191"/>
                      <a:pt x="16112" y="15170"/>
                    </a:cubicBezTo>
                    <a:cubicBezTo>
                      <a:pt x="16195" y="15149"/>
                      <a:pt x="16258" y="15065"/>
                      <a:pt x="16237" y="14982"/>
                    </a:cubicBezTo>
                    <a:cubicBezTo>
                      <a:pt x="16300" y="13747"/>
                      <a:pt x="16112" y="12492"/>
                      <a:pt x="16007" y="11278"/>
                    </a:cubicBezTo>
                    <a:cubicBezTo>
                      <a:pt x="15902" y="10044"/>
                      <a:pt x="15798" y="8809"/>
                      <a:pt x="15672" y="7596"/>
                    </a:cubicBezTo>
                    <a:cubicBezTo>
                      <a:pt x="15463" y="5127"/>
                      <a:pt x="15275" y="2658"/>
                      <a:pt x="15044" y="210"/>
                    </a:cubicBezTo>
                    <a:cubicBezTo>
                      <a:pt x="15012" y="80"/>
                      <a:pt x="14904" y="0"/>
                      <a:pt x="147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60"/>
              <p:cNvSpPr/>
              <p:nvPr/>
            </p:nvSpPr>
            <p:spPr>
              <a:xfrm>
                <a:off x="6717966" y="4051676"/>
                <a:ext cx="418176" cy="599471"/>
              </a:xfrm>
              <a:custGeom>
                <a:avLst/>
                <a:gdLst/>
                <a:ahLst/>
                <a:cxnLst/>
                <a:rect l="l" t="t" r="r" b="b"/>
                <a:pathLst>
                  <a:path w="14271" h="20458" extrusionOk="0">
                    <a:moveTo>
                      <a:pt x="5424" y="29"/>
                    </a:moveTo>
                    <a:cubicBezTo>
                      <a:pt x="4972" y="29"/>
                      <a:pt x="4519" y="34"/>
                      <a:pt x="4060" y="42"/>
                    </a:cubicBezTo>
                    <a:cubicBezTo>
                      <a:pt x="2951" y="63"/>
                      <a:pt x="1800" y="1"/>
                      <a:pt x="712" y="273"/>
                    </a:cubicBezTo>
                    <a:cubicBezTo>
                      <a:pt x="650" y="293"/>
                      <a:pt x="587" y="356"/>
                      <a:pt x="629" y="440"/>
                    </a:cubicBezTo>
                    <a:cubicBezTo>
                      <a:pt x="503" y="440"/>
                      <a:pt x="419" y="524"/>
                      <a:pt x="419" y="628"/>
                    </a:cubicBezTo>
                    <a:cubicBezTo>
                      <a:pt x="419" y="3809"/>
                      <a:pt x="419" y="6989"/>
                      <a:pt x="357" y="10169"/>
                    </a:cubicBezTo>
                    <a:cubicBezTo>
                      <a:pt x="294" y="13350"/>
                      <a:pt x="43" y="16509"/>
                      <a:pt x="1" y="19690"/>
                    </a:cubicBezTo>
                    <a:cubicBezTo>
                      <a:pt x="1" y="19793"/>
                      <a:pt x="86" y="19868"/>
                      <a:pt x="174" y="19868"/>
                    </a:cubicBezTo>
                    <a:cubicBezTo>
                      <a:pt x="193" y="19868"/>
                      <a:pt x="213" y="19864"/>
                      <a:pt x="231" y="19857"/>
                    </a:cubicBezTo>
                    <a:cubicBezTo>
                      <a:pt x="587" y="20045"/>
                      <a:pt x="1047" y="19983"/>
                      <a:pt x="1424" y="20004"/>
                    </a:cubicBezTo>
                    <a:lnTo>
                      <a:pt x="3077" y="20066"/>
                    </a:lnTo>
                    <a:lnTo>
                      <a:pt x="6362" y="20192"/>
                    </a:lnTo>
                    <a:cubicBezTo>
                      <a:pt x="8559" y="20276"/>
                      <a:pt x="10735" y="20359"/>
                      <a:pt x="12932" y="20443"/>
                    </a:cubicBezTo>
                    <a:cubicBezTo>
                      <a:pt x="12949" y="20449"/>
                      <a:pt x="12964" y="20451"/>
                      <a:pt x="12978" y="20451"/>
                    </a:cubicBezTo>
                    <a:cubicBezTo>
                      <a:pt x="13017" y="20451"/>
                      <a:pt x="13048" y="20432"/>
                      <a:pt x="13078" y="20401"/>
                    </a:cubicBezTo>
                    <a:cubicBezTo>
                      <a:pt x="13123" y="20437"/>
                      <a:pt x="13180" y="20458"/>
                      <a:pt x="13233" y="20458"/>
                    </a:cubicBezTo>
                    <a:cubicBezTo>
                      <a:pt x="13304" y="20458"/>
                      <a:pt x="13368" y="20422"/>
                      <a:pt x="13392" y="20338"/>
                    </a:cubicBezTo>
                    <a:cubicBezTo>
                      <a:pt x="13685" y="18769"/>
                      <a:pt x="13727" y="17137"/>
                      <a:pt x="13831" y="15547"/>
                    </a:cubicBezTo>
                    <a:cubicBezTo>
                      <a:pt x="13936" y="13894"/>
                      <a:pt x="14020" y="12262"/>
                      <a:pt x="14083" y="10609"/>
                    </a:cubicBezTo>
                    <a:cubicBezTo>
                      <a:pt x="14229" y="7303"/>
                      <a:pt x="14271" y="3997"/>
                      <a:pt x="14250" y="691"/>
                    </a:cubicBezTo>
                    <a:cubicBezTo>
                      <a:pt x="14250" y="554"/>
                      <a:pt x="14137" y="444"/>
                      <a:pt x="14004" y="444"/>
                    </a:cubicBezTo>
                    <a:cubicBezTo>
                      <a:pt x="13975" y="444"/>
                      <a:pt x="13945" y="450"/>
                      <a:pt x="13915" y="461"/>
                    </a:cubicBezTo>
                    <a:cubicBezTo>
                      <a:pt x="13455" y="377"/>
                      <a:pt x="12974" y="335"/>
                      <a:pt x="12513" y="335"/>
                    </a:cubicBezTo>
                    <a:cubicBezTo>
                      <a:pt x="11927" y="273"/>
                      <a:pt x="11362" y="231"/>
                      <a:pt x="10777" y="210"/>
                    </a:cubicBezTo>
                    <a:cubicBezTo>
                      <a:pt x="9647" y="147"/>
                      <a:pt x="8496" y="84"/>
                      <a:pt x="7366" y="63"/>
                    </a:cubicBezTo>
                    <a:cubicBezTo>
                      <a:pt x="6704" y="39"/>
                      <a:pt x="6064" y="29"/>
                      <a:pt x="5424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5" name="Google Shape;1335;p60"/>
            <p:cNvGrpSpPr/>
            <p:nvPr/>
          </p:nvGrpSpPr>
          <p:grpSpPr>
            <a:xfrm>
              <a:off x="3933720" y="2391809"/>
              <a:ext cx="4549503" cy="1529889"/>
              <a:chOff x="3933720" y="2391809"/>
              <a:chExt cx="4549503" cy="1529889"/>
            </a:xfrm>
          </p:grpSpPr>
          <p:sp>
            <p:nvSpPr>
              <p:cNvPr id="1336" name="Google Shape;1336;p60"/>
              <p:cNvSpPr/>
              <p:nvPr/>
            </p:nvSpPr>
            <p:spPr>
              <a:xfrm>
                <a:off x="7935059" y="3410662"/>
                <a:ext cx="516867" cy="511036"/>
              </a:xfrm>
              <a:custGeom>
                <a:avLst/>
                <a:gdLst/>
                <a:ahLst/>
                <a:cxnLst/>
                <a:rect l="l" t="t" r="r" b="b"/>
                <a:pathLst>
                  <a:path w="17639" h="17440" extrusionOk="0">
                    <a:moveTo>
                      <a:pt x="4547" y="1"/>
                    </a:moveTo>
                    <a:cubicBezTo>
                      <a:pt x="4489" y="1"/>
                      <a:pt x="4431" y="33"/>
                      <a:pt x="4394" y="94"/>
                    </a:cubicBezTo>
                    <a:cubicBezTo>
                      <a:pt x="4394" y="115"/>
                      <a:pt x="4373" y="115"/>
                      <a:pt x="4373" y="136"/>
                    </a:cubicBezTo>
                    <a:cubicBezTo>
                      <a:pt x="3557" y="2061"/>
                      <a:pt x="2888" y="4049"/>
                      <a:pt x="2176" y="6015"/>
                    </a:cubicBezTo>
                    <a:cubicBezTo>
                      <a:pt x="1465" y="7982"/>
                      <a:pt x="754" y="9970"/>
                      <a:pt x="42" y="11937"/>
                    </a:cubicBezTo>
                    <a:cubicBezTo>
                      <a:pt x="0" y="12041"/>
                      <a:pt x="63" y="12146"/>
                      <a:pt x="147" y="12188"/>
                    </a:cubicBezTo>
                    <a:cubicBezTo>
                      <a:pt x="3599" y="14071"/>
                      <a:pt x="7135" y="15808"/>
                      <a:pt x="10734" y="17419"/>
                    </a:cubicBezTo>
                    <a:cubicBezTo>
                      <a:pt x="10767" y="17432"/>
                      <a:pt x="10802" y="17439"/>
                      <a:pt x="10837" y="17439"/>
                    </a:cubicBezTo>
                    <a:cubicBezTo>
                      <a:pt x="10912" y="17439"/>
                      <a:pt x="10984" y="17407"/>
                      <a:pt x="11027" y="17335"/>
                    </a:cubicBezTo>
                    <a:cubicBezTo>
                      <a:pt x="12868" y="13569"/>
                      <a:pt x="15044" y="9970"/>
                      <a:pt x="17534" y="6601"/>
                    </a:cubicBezTo>
                    <a:cubicBezTo>
                      <a:pt x="17639" y="6476"/>
                      <a:pt x="17576" y="6308"/>
                      <a:pt x="17451" y="6267"/>
                    </a:cubicBezTo>
                    <a:cubicBezTo>
                      <a:pt x="13015" y="4551"/>
                      <a:pt x="8746" y="2458"/>
                      <a:pt x="4666" y="52"/>
                    </a:cubicBezTo>
                    <a:cubicBezTo>
                      <a:pt x="4631" y="17"/>
                      <a:pt x="4589" y="1"/>
                      <a:pt x="45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60"/>
              <p:cNvSpPr/>
              <p:nvPr/>
            </p:nvSpPr>
            <p:spPr>
              <a:xfrm>
                <a:off x="7984084" y="3334121"/>
                <a:ext cx="499139" cy="524280"/>
              </a:xfrm>
              <a:custGeom>
                <a:avLst/>
                <a:gdLst/>
                <a:ahLst/>
                <a:cxnLst/>
                <a:rect l="l" t="t" r="r" b="b"/>
                <a:pathLst>
                  <a:path w="17034" h="17892" extrusionOk="0">
                    <a:moveTo>
                      <a:pt x="5974" y="0"/>
                    </a:moveTo>
                    <a:cubicBezTo>
                      <a:pt x="5098" y="0"/>
                      <a:pt x="4502" y="652"/>
                      <a:pt x="4186" y="1304"/>
                    </a:cubicBezTo>
                    <a:cubicBezTo>
                      <a:pt x="3830" y="2078"/>
                      <a:pt x="3747" y="3062"/>
                      <a:pt x="4416" y="3857"/>
                    </a:cubicBezTo>
                    <a:cubicBezTo>
                      <a:pt x="4835" y="4296"/>
                      <a:pt x="5358" y="4652"/>
                      <a:pt x="5923" y="4903"/>
                    </a:cubicBezTo>
                    <a:cubicBezTo>
                      <a:pt x="6508" y="5175"/>
                      <a:pt x="7094" y="5489"/>
                      <a:pt x="7680" y="5740"/>
                    </a:cubicBezTo>
                    <a:cubicBezTo>
                      <a:pt x="6948" y="7372"/>
                      <a:pt x="6195" y="8983"/>
                      <a:pt x="5462" y="10615"/>
                    </a:cubicBezTo>
                    <a:cubicBezTo>
                      <a:pt x="3935" y="9757"/>
                      <a:pt x="2470" y="8837"/>
                      <a:pt x="1026" y="7853"/>
                    </a:cubicBezTo>
                    <a:cubicBezTo>
                      <a:pt x="1060" y="7771"/>
                      <a:pt x="988" y="7688"/>
                      <a:pt x="905" y="7688"/>
                    </a:cubicBezTo>
                    <a:cubicBezTo>
                      <a:pt x="883" y="7688"/>
                      <a:pt x="860" y="7694"/>
                      <a:pt x="838" y="7707"/>
                    </a:cubicBezTo>
                    <a:lnTo>
                      <a:pt x="817" y="7707"/>
                    </a:lnTo>
                    <a:lnTo>
                      <a:pt x="796" y="7686"/>
                    </a:lnTo>
                    <a:cubicBezTo>
                      <a:pt x="764" y="7663"/>
                      <a:pt x="730" y="7653"/>
                      <a:pt x="699" y="7653"/>
                    </a:cubicBezTo>
                    <a:cubicBezTo>
                      <a:pt x="591" y="7653"/>
                      <a:pt x="515" y="7772"/>
                      <a:pt x="629" y="7853"/>
                    </a:cubicBezTo>
                    <a:cubicBezTo>
                      <a:pt x="273" y="8251"/>
                      <a:pt x="190" y="8899"/>
                      <a:pt x="190" y="9423"/>
                    </a:cubicBezTo>
                    <a:cubicBezTo>
                      <a:pt x="170" y="9411"/>
                      <a:pt x="150" y="9406"/>
                      <a:pt x="132" y="9406"/>
                    </a:cubicBezTo>
                    <a:cubicBezTo>
                      <a:pt x="53" y="9406"/>
                      <a:pt x="0" y="9501"/>
                      <a:pt x="85" y="9569"/>
                    </a:cubicBezTo>
                    <a:cubicBezTo>
                      <a:pt x="1487" y="10699"/>
                      <a:pt x="2993" y="11661"/>
                      <a:pt x="4583" y="12477"/>
                    </a:cubicBezTo>
                    <a:cubicBezTo>
                      <a:pt x="3935" y="13900"/>
                      <a:pt x="3286" y="15344"/>
                      <a:pt x="2659" y="16788"/>
                    </a:cubicBezTo>
                    <a:cubicBezTo>
                      <a:pt x="2638" y="16809"/>
                      <a:pt x="2638" y="16850"/>
                      <a:pt x="2659" y="16871"/>
                    </a:cubicBezTo>
                    <a:cubicBezTo>
                      <a:pt x="2596" y="16913"/>
                      <a:pt x="2596" y="17018"/>
                      <a:pt x="2659" y="17060"/>
                    </a:cubicBezTo>
                    <a:cubicBezTo>
                      <a:pt x="3119" y="17394"/>
                      <a:pt x="3642" y="17687"/>
                      <a:pt x="4186" y="17876"/>
                    </a:cubicBezTo>
                    <a:cubicBezTo>
                      <a:pt x="4207" y="17886"/>
                      <a:pt x="4228" y="17891"/>
                      <a:pt x="4249" y="17891"/>
                    </a:cubicBezTo>
                    <a:cubicBezTo>
                      <a:pt x="4270" y="17891"/>
                      <a:pt x="4291" y="17886"/>
                      <a:pt x="4311" y="17876"/>
                    </a:cubicBezTo>
                    <a:cubicBezTo>
                      <a:pt x="4323" y="17881"/>
                      <a:pt x="4334" y="17884"/>
                      <a:pt x="4345" y="17884"/>
                    </a:cubicBezTo>
                    <a:cubicBezTo>
                      <a:pt x="4374" y="17884"/>
                      <a:pt x="4401" y="17864"/>
                      <a:pt x="4416" y="17834"/>
                    </a:cubicBezTo>
                    <a:cubicBezTo>
                      <a:pt x="5065" y="16327"/>
                      <a:pt x="5692" y="14821"/>
                      <a:pt x="6383" y="13335"/>
                    </a:cubicBezTo>
                    <a:cubicBezTo>
                      <a:pt x="7115" y="13670"/>
                      <a:pt x="7889" y="13963"/>
                      <a:pt x="8664" y="14235"/>
                    </a:cubicBezTo>
                    <a:cubicBezTo>
                      <a:pt x="9647" y="14570"/>
                      <a:pt x="10756" y="14988"/>
                      <a:pt x="11781" y="15114"/>
                    </a:cubicBezTo>
                    <a:cubicBezTo>
                      <a:pt x="11792" y="15117"/>
                      <a:pt x="11803" y="15118"/>
                      <a:pt x="11813" y="15118"/>
                    </a:cubicBezTo>
                    <a:cubicBezTo>
                      <a:pt x="11880" y="15118"/>
                      <a:pt x="11928" y="15061"/>
                      <a:pt x="11928" y="14988"/>
                    </a:cubicBezTo>
                    <a:cubicBezTo>
                      <a:pt x="11949" y="14967"/>
                      <a:pt x="11949" y="14967"/>
                      <a:pt x="11970" y="14946"/>
                    </a:cubicBezTo>
                    <a:cubicBezTo>
                      <a:pt x="12221" y="14570"/>
                      <a:pt x="12493" y="14193"/>
                      <a:pt x="12744" y="13817"/>
                    </a:cubicBezTo>
                    <a:cubicBezTo>
                      <a:pt x="12830" y="13701"/>
                      <a:pt x="12699" y="13596"/>
                      <a:pt x="12574" y="13596"/>
                    </a:cubicBezTo>
                    <a:cubicBezTo>
                      <a:pt x="12518" y="13596"/>
                      <a:pt x="12463" y="13618"/>
                      <a:pt x="12430" y="13670"/>
                    </a:cubicBezTo>
                    <a:cubicBezTo>
                      <a:pt x="10651" y="13063"/>
                      <a:pt x="8936" y="12331"/>
                      <a:pt x="7262" y="11515"/>
                    </a:cubicBezTo>
                    <a:cubicBezTo>
                      <a:pt x="8099" y="9883"/>
                      <a:pt x="8998" y="8293"/>
                      <a:pt x="9982" y="6723"/>
                    </a:cubicBezTo>
                    <a:cubicBezTo>
                      <a:pt x="11281" y="7479"/>
                      <a:pt x="13192" y="8748"/>
                      <a:pt x="14761" y="8748"/>
                    </a:cubicBezTo>
                    <a:cubicBezTo>
                      <a:pt x="15364" y="8748"/>
                      <a:pt x="15916" y="8560"/>
                      <a:pt x="16363" y="8083"/>
                    </a:cubicBezTo>
                    <a:cubicBezTo>
                      <a:pt x="17033" y="7414"/>
                      <a:pt x="17012" y="6263"/>
                      <a:pt x="16280" y="5426"/>
                    </a:cubicBezTo>
                    <a:cubicBezTo>
                      <a:pt x="15547" y="4589"/>
                      <a:pt x="14292" y="4087"/>
                      <a:pt x="13204" y="4024"/>
                    </a:cubicBezTo>
                    <a:cubicBezTo>
                      <a:pt x="13105" y="4014"/>
                      <a:pt x="13007" y="4008"/>
                      <a:pt x="12909" y="4008"/>
                    </a:cubicBezTo>
                    <a:cubicBezTo>
                      <a:pt x="12423" y="4008"/>
                      <a:pt x="11944" y="4136"/>
                      <a:pt x="11509" y="4380"/>
                    </a:cubicBezTo>
                    <a:cubicBezTo>
                      <a:pt x="11279" y="4526"/>
                      <a:pt x="11049" y="4694"/>
                      <a:pt x="10840" y="4882"/>
                    </a:cubicBezTo>
                    <a:cubicBezTo>
                      <a:pt x="10609" y="5070"/>
                      <a:pt x="10358" y="5259"/>
                      <a:pt x="10128" y="5447"/>
                    </a:cubicBezTo>
                    <a:cubicBezTo>
                      <a:pt x="10045" y="5070"/>
                      <a:pt x="9793" y="4757"/>
                      <a:pt x="9438" y="4631"/>
                    </a:cubicBezTo>
                    <a:cubicBezTo>
                      <a:pt x="9299" y="4562"/>
                      <a:pt x="9132" y="4521"/>
                      <a:pt x="8971" y="4521"/>
                    </a:cubicBezTo>
                    <a:cubicBezTo>
                      <a:pt x="8938" y="4521"/>
                      <a:pt x="8905" y="4523"/>
                      <a:pt x="8873" y="4526"/>
                    </a:cubicBezTo>
                    <a:cubicBezTo>
                      <a:pt x="8998" y="3585"/>
                      <a:pt x="8831" y="2622"/>
                      <a:pt x="8392" y="1765"/>
                    </a:cubicBezTo>
                    <a:cubicBezTo>
                      <a:pt x="7973" y="969"/>
                      <a:pt x="7157" y="112"/>
                      <a:pt x="6132" y="7"/>
                    </a:cubicBezTo>
                    <a:cubicBezTo>
                      <a:pt x="6078" y="2"/>
                      <a:pt x="6026" y="0"/>
                      <a:pt x="5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60"/>
              <p:cNvSpPr/>
              <p:nvPr/>
            </p:nvSpPr>
            <p:spPr>
              <a:xfrm>
                <a:off x="5000574" y="2608889"/>
                <a:ext cx="429164" cy="330708"/>
              </a:xfrm>
              <a:custGeom>
                <a:avLst/>
                <a:gdLst/>
                <a:ahLst/>
                <a:cxnLst/>
                <a:rect l="l" t="t" r="r" b="b"/>
                <a:pathLst>
                  <a:path w="14646" h="11286" extrusionOk="0">
                    <a:moveTo>
                      <a:pt x="14418" y="1"/>
                    </a:moveTo>
                    <a:cubicBezTo>
                      <a:pt x="14404" y="1"/>
                      <a:pt x="14390" y="1"/>
                      <a:pt x="14375" y="3"/>
                    </a:cubicBezTo>
                    <a:cubicBezTo>
                      <a:pt x="9689" y="652"/>
                      <a:pt x="4960" y="987"/>
                      <a:pt x="210" y="1008"/>
                    </a:cubicBezTo>
                    <a:cubicBezTo>
                      <a:pt x="64" y="1008"/>
                      <a:pt x="1" y="1091"/>
                      <a:pt x="1" y="1154"/>
                    </a:cubicBezTo>
                    <a:cubicBezTo>
                      <a:pt x="1" y="1175"/>
                      <a:pt x="1" y="1175"/>
                      <a:pt x="1" y="1196"/>
                    </a:cubicBezTo>
                    <a:cubicBezTo>
                      <a:pt x="210" y="2870"/>
                      <a:pt x="608" y="4523"/>
                      <a:pt x="942" y="6176"/>
                    </a:cubicBezTo>
                    <a:cubicBezTo>
                      <a:pt x="1256" y="7829"/>
                      <a:pt x="1591" y="9503"/>
                      <a:pt x="1926" y="11177"/>
                    </a:cubicBezTo>
                    <a:cubicBezTo>
                      <a:pt x="1944" y="11231"/>
                      <a:pt x="2009" y="11285"/>
                      <a:pt x="2094" y="11285"/>
                    </a:cubicBezTo>
                    <a:cubicBezTo>
                      <a:pt x="2107" y="11285"/>
                      <a:pt x="2121" y="11284"/>
                      <a:pt x="2135" y="11281"/>
                    </a:cubicBezTo>
                    <a:cubicBezTo>
                      <a:pt x="6069" y="11156"/>
                      <a:pt x="10002" y="10884"/>
                      <a:pt x="13915" y="10507"/>
                    </a:cubicBezTo>
                    <a:cubicBezTo>
                      <a:pt x="14041" y="10507"/>
                      <a:pt x="14145" y="10423"/>
                      <a:pt x="14145" y="10319"/>
                    </a:cubicBezTo>
                    <a:cubicBezTo>
                      <a:pt x="13915" y="6929"/>
                      <a:pt x="14083" y="3539"/>
                      <a:pt x="14627" y="192"/>
                    </a:cubicBezTo>
                    <a:cubicBezTo>
                      <a:pt x="14646" y="96"/>
                      <a:pt x="14560" y="1"/>
                      <a:pt x="144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60"/>
              <p:cNvSpPr/>
              <p:nvPr/>
            </p:nvSpPr>
            <p:spPr>
              <a:xfrm>
                <a:off x="5014698" y="2529183"/>
                <a:ext cx="418762" cy="406807"/>
              </a:xfrm>
              <a:custGeom>
                <a:avLst/>
                <a:gdLst/>
                <a:ahLst/>
                <a:cxnLst/>
                <a:rect l="l" t="t" r="r" b="b"/>
                <a:pathLst>
                  <a:path w="14291" h="13883" extrusionOk="0">
                    <a:moveTo>
                      <a:pt x="11502" y="1"/>
                    </a:moveTo>
                    <a:cubicBezTo>
                      <a:pt x="10746" y="1"/>
                      <a:pt x="9991" y="154"/>
                      <a:pt x="9290" y="443"/>
                    </a:cubicBezTo>
                    <a:cubicBezTo>
                      <a:pt x="8788" y="631"/>
                      <a:pt x="8328" y="966"/>
                      <a:pt x="7993" y="1384"/>
                    </a:cubicBezTo>
                    <a:cubicBezTo>
                      <a:pt x="7847" y="1593"/>
                      <a:pt x="7742" y="1803"/>
                      <a:pt x="7637" y="2033"/>
                    </a:cubicBezTo>
                    <a:cubicBezTo>
                      <a:pt x="7533" y="2242"/>
                      <a:pt x="7407" y="2472"/>
                      <a:pt x="7302" y="2702"/>
                    </a:cubicBezTo>
                    <a:cubicBezTo>
                      <a:pt x="7083" y="2516"/>
                      <a:pt x="6795" y="2412"/>
                      <a:pt x="6505" y="2412"/>
                    </a:cubicBezTo>
                    <a:cubicBezTo>
                      <a:pt x="6436" y="2412"/>
                      <a:pt x="6366" y="2418"/>
                      <a:pt x="6298" y="2430"/>
                    </a:cubicBezTo>
                    <a:cubicBezTo>
                      <a:pt x="6110" y="2430"/>
                      <a:pt x="5922" y="2493"/>
                      <a:pt x="5754" y="2598"/>
                    </a:cubicBezTo>
                    <a:cubicBezTo>
                      <a:pt x="5378" y="1845"/>
                      <a:pt x="4750" y="1259"/>
                      <a:pt x="3997" y="882"/>
                    </a:cubicBezTo>
                    <a:cubicBezTo>
                      <a:pt x="3498" y="633"/>
                      <a:pt x="2835" y="429"/>
                      <a:pt x="2176" y="429"/>
                    </a:cubicBezTo>
                    <a:cubicBezTo>
                      <a:pt x="1840" y="429"/>
                      <a:pt x="1504" y="483"/>
                      <a:pt x="1193" y="610"/>
                    </a:cubicBezTo>
                    <a:cubicBezTo>
                      <a:pt x="460" y="840"/>
                      <a:pt x="21" y="1552"/>
                      <a:pt x="105" y="2305"/>
                    </a:cubicBezTo>
                    <a:cubicBezTo>
                      <a:pt x="168" y="3121"/>
                      <a:pt x="753" y="3811"/>
                      <a:pt x="1549" y="3979"/>
                    </a:cubicBezTo>
                    <a:cubicBezTo>
                      <a:pt x="1953" y="4065"/>
                      <a:pt x="2377" y="4112"/>
                      <a:pt x="2801" y="4112"/>
                    </a:cubicBezTo>
                    <a:cubicBezTo>
                      <a:pt x="2991" y="4112"/>
                      <a:pt x="3181" y="4103"/>
                      <a:pt x="3369" y="4083"/>
                    </a:cubicBezTo>
                    <a:cubicBezTo>
                      <a:pt x="4017" y="4041"/>
                      <a:pt x="4687" y="4000"/>
                      <a:pt x="5315" y="3937"/>
                    </a:cubicBezTo>
                    <a:cubicBezTo>
                      <a:pt x="5461" y="5360"/>
                      <a:pt x="5587" y="6803"/>
                      <a:pt x="5712" y="8226"/>
                    </a:cubicBezTo>
                    <a:cubicBezTo>
                      <a:pt x="5204" y="8245"/>
                      <a:pt x="4697" y="8252"/>
                      <a:pt x="4191" y="8252"/>
                    </a:cubicBezTo>
                    <a:cubicBezTo>
                      <a:pt x="2969" y="8252"/>
                      <a:pt x="1751" y="8208"/>
                      <a:pt x="523" y="8163"/>
                    </a:cubicBezTo>
                    <a:cubicBezTo>
                      <a:pt x="523" y="8116"/>
                      <a:pt x="464" y="8089"/>
                      <a:pt x="401" y="8089"/>
                    </a:cubicBezTo>
                    <a:cubicBezTo>
                      <a:pt x="351" y="8089"/>
                      <a:pt x="300" y="8106"/>
                      <a:pt x="272" y="8143"/>
                    </a:cubicBezTo>
                    <a:lnTo>
                      <a:pt x="272" y="8163"/>
                    </a:lnTo>
                    <a:lnTo>
                      <a:pt x="251" y="8163"/>
                    </a:lnTo>
                    <a:cubicBezTo>
                      <a:pt x="63" y="8163"/>
                      <a:pt x="0" y="8331"/>
                      <a:pt x="188" y="8352"/>
                    </a:cubicBezTo>
                    <a:cubicBezTo>
                      <a:pt x="63" y="8770"/>
                      <a:pt x="293" y="9251"/>
                      <a:pt x="565" y="9607"/>
                    </a:cubicBezTo>
                    <a:cubicBezTo>
                      <a:pt x="440" y="9607"/>
                      <a:pt x="398" y="9754"/>
                      <a:pt x="544" y="9754"/>
                    </a:cubicBezTo>
                    <a:cubicBezTo>
                      <a:pt x="1703" y="9890"/>
                      <a:pt x="2862" y="9955"/>
                      <a:pt x="4020" y="9955"/>
                    </a:cubicBezTo>
                    <a:cubicBezTo>
                      <a:pt x="4640" y="9955"/>
                      <a:pt x="5260" y="9937"/>
                      <a:pt x="5880" y="9900"/>
                    </a:cubicBezTo>
                    <a:cubicBezTo>
                      <a:pt x="6005" y="11156"/>
                      <a:pt x="6131" y="12411"/>
                      <a:pt x="6277" y="13687"/>
                    </a:cubicBezTo>
                    <a:cubicBezTo>
                      <a:pt x="6277" y="13708"/>
                      <a:pt x="6298" y="13729"/>
                      <a:pt x="6340" y="13750"/>
                    </a:cubicBezTo>
                    <a:cubicBezTo>
                      <a:pt x="6298" y="13792"/>
                      <a:pt x="6340" y="13855"/>
                      <a:pt x="6424" y="13855"/>
                    </a:cubicBezTo>
                    <a:cubicBezTo>
                      <a:pt x="6658" y="13872"/>
                      <a:pt x="6895" y="13882"/>
                      <a:pt x="7134" y="13882"/>
                    </a:cubicBezTo>
                    <a:cubicBezTo>
                      <a:pt x="7470" y="13882"/>
                      <a:pt x="7809" y="13862"/>
                      <a:pt x="8139" y="13813"/>
                    </a:cubicBezTo>
                    <a:cubicBezTo>
                      <a:pt x="8181" y="13792"/>
                      <a:pt x="8223" y="13771"/>
                      <a:pt x="8265" y="13750"/>
                    </a:cubicBezTo>
                    <a:cubicBezTo>
                      <a:pt x="8307" y="13750"/>
                      <a:pt x="8328" y="13708"/>
                      <a:pt x="8328" y="13666"/>
                    </a:cubicBezTo>
                    <a:cubicBezTo>
                      <a:pt x="8160" y="12369"/>
                      <a:pt x="7972" y="11051"/>
                      <a:pt x="7867" y="9754"/>
                    </a:cubicBezTo>
                    <a:cubicBezTo>
                      <a:pt x="8683" y="9670"/>
                      <a:pt x="9499" y="9544"/>
                      <a:pt x="10295" y="9419"/>
                    </a:cubicBezTo>
                    <a:cubicBezTo>
                      <a:pt x="11362" y="9272"/>
                      <a:pt x="12408" y="9042"/>
                      <a:pt x="13454" y="8728"/>
                    </a:cubicBezTo>
                    <a:cubicBezTo>
                      <a:pt x="13538" y="8707"/>
                      <a:pt x="13559" y="8624"/>
                      <a:pt x="13517" y="8582"/>
                    </a:cubicBezTo>
                    <a:cubicBezTo>
                      <a:pt x="13517" y="8561"/>
                      <a:pt x="13538" y="8540"/>
                      <a:pt x="13538" y="8540"/>
                    </a:cubicBezTo>
                    <a:cubicBezTo>
                      <a:pt x="13580" y="8163"/>
                      <a:pt x="13621" y="7808"/>
                      <a:pt x="13663" y="7431"/>
                    </a:cubicBezTo>
                    <a:cubicBezTo>
                      <a:pt x="13673" y="7356"/>
                      <a:pt x="13606" y="7323"/>
                      <a:pt x="13527" y="7323"/>
                    </a:cubicBezTo>
                    <a:cubicBezTo>
                      <a:pt x="13432" y="7323"/>
                      <a:pt x="13319" y="7372"/>
                      <a:pt x="13308" y="7452"/>
                    </a:cubicBezTo>
                    <a:cubicBezTo>
                      <a:pt x="11466" y="7766"/>
                      <a:pt x="9625" y="7996"/>
                      <a:pt x="7763" y="8122"/>
                    </a:cubicBezTo>
                    <a:cubicBezTo>
                      <a:pt x="7700" y="6636"/>
                      <a:pt x="7721" y="5150"/>
                      <a:pt x="7826" y="3686"/>
                    </a:cubicBezTo>
                    <a:cubicBezTo>
                      <a:pt x="9876" y="3665"/>
                      <a:pt x="13475" y="3832"/>
                      <a:pt x="14061" y="1949"/>
                    </a:cubicBezTo>
                    <a:cubicBezTo>
                      <a:pt x="14291" y="1175"/>
                      <a:pt x="13705" y="401"/>
                      <a:pt x="12680" y="129"/>
                    </a:cubicBezTo>
                    <a:cubicBezTo>
                      <a:pt x="12292" y="43"/>
                      <a:pt x="11897" y="1"/>
                      <a:pt x="115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60"/>
              <p:cNvSpPr/>
              <p:nvPr/>
            </p:nvSpPr>
            <p:spPr>
              <a:xfrm>
                <a:off x="3933720" y="2474884"/>
                <a:ext cx="729017" cy="738892"/>
              </a:xfrm>
              <a:custGeom>
                <a:avLst/>
                <a:gdLst/>
                <a:ahLst/>
                <a:cxnLst/>
                <a:rect l="l" t="t" r="r" b="b"/>
                <a:pathLst>
                  <a:path w="24879" h="25216" extrusionOk="0">
                    <a:moveTo>
                      <a:pt x="18583" y="0"/>
                    </a:moveTo>
                    <a:cubicBezTo>
                      <a:pt x="18544" y="0"/>
                      <a:pt x="18501" y="11"/>
                      <a:pt x="18455" y="36"/>
                    </a:cubicBezTo>
                    <a:cubicBezTo>
                      <a:pt x="12618" y="3133"/>
                      <a:pt x="6529" y="5727"/>
                      <a:pt x="231" y="7736"/>
                    </a:cubicBezTo>
                    <a:cubicBezTo>
                      <a:pt x="64" y="7799"/>
                      <a:pt x="1" y="7987"/>
                      <a:pt x="105" y="8133"/>
                    </a:cubicBezTo>
                    <a:cubicBezTo>
                      <a:pt x="1758" y="11042"/>
                      <a:pt x="3474" y="13887"/>
                      <a:pt x="5274" y="16712"/>
                    </a:cubicBezTo>
                    <a:cubicBezTo>
                      <a:pt x="7052" y="19537"/>
                      <a:pt x="8852" y="22382"/>
                      <a:pt x="10902" y="24998"/>
                    </a:cubicBezTo>
                    <a:lnTo>
                      <a:pt x="10923" y="25019"/>
                    </a:lnTo>
                    <a:cubicBezTo>
                      <a:pt x="10869" y="25109"/>
                      <a:pt x="10940" y="25215"/>
                      <a:pt x="11027" y="25215"/>
                    </a:cubicBezTo>
                    <a:cubicBezTo>
                      <a:pt x="11041" y="25215"/>
                      <a:pt x="11055" y="25213"/>
                      <a:pt x="11069" y="25207"/>
                    </a:cubicBezTo>
                    <a:cubicBezTo>
                      <a:pt x="12220" y="24830"/>
                      <a:pt x="13287" y="24182"/>
                      <a:pt x="14375" y="23659"/>
                    </a:cubicBezTo>
                    <a:cubicBezTo>
                      <a:pt x="15505" y="23136"/>
                      <a:pt x="16635" y="22592"/>
                      <a:pt x="17786" y="22089"/>
                    </a:cubicBezTo>
                    <a:cubicBezTo>
                      <a:pt x="19878" y="21148"/>
                      <a:pt x="22054" y="20353"/>
                      <a:pt x="24272" y="19704"/>
                    </a:cubicBezTo>
                    <a:cubicBezTo>
                      <a:pt x="24297" y="19707"/>
                      <a:pt x="24321" y="19708"/>
                      <a:pt x="24344" y="19708"/>
                    </a:cubicBezTo>
                    <a:cubicBezTo>
                      <a:pt x="24503" y="19708"/>
                      <a:pt x="24644" y="19649"/>
                      <a:pt x="24753" y="19558"/>
                    </a:cubicBezTo>
                    <a:cubicBezTo>
                      <a:pt x="24858" y="19495"/>
                      <a:pt x="24879" y="19369"/>
                      <a:pt x="24837" y="19265"/>
                    </a:cubicBezTo>
                    <a:cubicBezTo>
                      <a:pt x="24837" y="19244"/>
                      <a:pt x="24837" y="19223"/>
                      <a:pt x="24837" y="19202"/>
                    </a:cubicBezTo>
                    <a:cubicBezTo>
                      <a:pt x="24628" y="17633"/>
                      <a:pt x="24168" y="16042"/>
                      <a:pt x="23770" y="14494"/>
                    </a:cubicBezTo>
                    <a:cubicBezTo>
                      <a:pt x="23352" y="12883"/>
                      <a:pt x="22891" y="11272"/>
                      <a:pt x="22410" y="9661"/>
                    </a:cubicBezTo>
                    <a:cubicBezTo>
                      <a:pt x="21908" y="8050"/>
                      <a:pt x="21406" y="6522"/>
                      <a:pt x="20862" y="4974"/>
                    </a:cubicBezTo>
                    <a:cubicBezTo>
                      <a:pt x="20590" y="4200"/>
                      <a:pt x="20318" y="3426"/>
                      <a:pt x="20025" y="2651"/>
                    </a:cubicBezTo>
                    <a:cubicBezTo>
                      <a:pt x="19753" y="1898"/>
                      <a:pt x="19543" y="1082"/>
                      <a:pt x="19104" y="392"/>
                    </a:cubicBezTo>
                    <a:cubicBezTo>
                      <a:pt x="19066" y="341"/>
                      <a:pt x="18997" y="313"/>
                      <a:pt x="18931" y="313"/>
                    </a:cubicBezTo>
                    <a:cubicBezTo>
                      <a:pt x="18887" y="313"/>
                      <a:pt x="18844" y="325"/>
                      <a:pt x="18811" y="350"/>
                    </a:cubicBezTo>
                    <a:cubicBezTo>
                      <a:pt x="18845" y="182"/>
                      <a:pt x="18743" y="0"/>
                      <a:pt x="18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60"/>
              <p:cNvSpPr/>
              <p:nvPr/>
            </p:nvSpPr>
            <p:spPr>
              <a:xfrm>
                <a:off x="3974188" y="2391809"/>
                <a:ext cx="636450" cy="741470"/>
              </a:xfrm>
              <a:custGeom>
                <a:avLst/>
                <a:gdLst/>
                <a:ahLst/>
                <a:cxnLst/>
                <a:rect l="l" t="t" r="r" b="b"/>
                <a:pathLst>
                  <a:path w="21720" h="25304" extrusionOk="0">
                    <a:moveTo>
                      <a:pt x="12046" y="0"/>
                    </a:moveTo>
                    <a:cubicBezTo>
                      <a:pt x="11671" y="0"/>
                      <a:pt x="11292" y="62"/>
                      <a:pt x="10944" y="172"/>
                    </a:cubicBezTo>
                    <a:cubicBezTo>
                      <a:pt x="9730" y="569"/>
                      <a:pt x="8747" y="1469"/>
                      <a:pt x="8224" y="2620"/>
                    </a:cubicBezTo>
                    <a:cubicBezTo>
                      <a:pt x="7868" y="3436"/>
                      <a:pt x="7722" y="4336"/>
                      <a:pt x="7826" y="5214"/>
                    </a:cubicBezTo>
                    <a:cubicBezTo>
                      <a:pt x="7649" y="5020"/>
                      <a:pt x="7408" y="4914"/>
                      <a:pt x="7164" y="4914"/>
                    </a:cubicBezTo>
                    <a:cubicBezTo>
                      <a:pt x="7092" y="4914"/>
                      <a:pt x="7019" y="4923"/>
                      <a:pt x="6947" y="4942"/>
                    </a:cubicBezTo>
                    <a:cubicBezTo>
                      <a:pt x="6424" y="5110"/>
                      <a:pt x="6299" y="5758"/>
                      <a:pt x="6341" y="6365"/>
                    </a:cubicBezTo>
                    <a:cubicBezTo>
                      <a:pt x="5608" y="5591"/>
                      <a:pt x="4792" y="4900"/>
                      <a:pt x="3872" y="4377"/>
                    </a:cubicBezTo>
                    <a:cubicBezTo>
                      <a:pt x="3380" y="4105"/>
                      <a:pt x="2784" y="3912"/>
                      <a:pt x="2216" y="3912"/>
                    </a:cubicBezTo>
                    <a:cubicBezTo>
                      <a:pt x="1649" y="3912"/>
                      <a:pt x="1110" y="4105"/>
                      <a:pt x="733" y="4608"/>
                    </a:cubicBezTo>
                    <a:cubicBezTo>
                      <a:pt x="1" y="5570"/>
                      <a:pt x="545" y="6930"/>
                      <a:pt x="1277" y="7704"/>
                    </a:cubicBezTo>
                    <a:cubicBezTo>
                      <a:pt x="1962" y="8440"/>
                      <a:pt x="2913" y="8854"/>
                      <a:pt x="3901" y="8854"/>
                    </a:cubicBezTo>
                    <a:cubicBezTo>
                      <a:pt x="4120" y="8854"/>
                      <a:pt x="4342" y="8834"/>
                      <a:pt x="4562" y="8792"/>
                    </a:cubicBezTo>
                    <a:cubicBezTo>
                      <a:pt x="5043" y="8709"/>
                      <a:pt x="5504" y="8520"/>
                      <a:pt x="5922" y="8227"/>
                    </a:cubicBezTo>
                    <a:cubicBezTo>
                      <a:pt x="5943" y="8248"/>
                      <a:pt x="5964" y="8269"/>
                      <a:pt x="5985" y="8290"/>
                    </a:cubicBezTo>
                    <a:cubicBezTo>
                      <a:pt x="5985" y="8311"/>
                      <a:pt x="6006" y="8311"/>
                      <a:pt x="6006" y="8311"/>
                    </a:cubicBezTo>
                    <a:cubicBezTo>
                      <a:pt x="6006" y="8332"/>
                      <a:pt x="6006" y="8374"/>
                      <a:pt x="6006" y="8395"/>
                    </a:cubicBezTo>
                    <a:cubicBezTo>
                      <a:pt x="6278" y="9106"/>
                      <a:pt x="6759" y="9797"/>
                      <a:pt x="7136" y="10466"/>
                    </a:cubicBezTo>
                    <a:lnTo>
                      <a:pt x="8349" y="12621"/>
                    </a:lnTo>
                    <a:cubicBezTo>
                      <a:pt x="8956" y="13688"/>
                      <a:pt x="9563" y="14755"/>
                      <a:pt x="10149" y="15823"/>
                    </a:cubicBezTo>
                    <a:cubicBezTo>
                      <a:pt x="7889" y="16597"/>
                      <a:pt x="5608" y="17350"/>
                      <a:pt x="3390" y="18187"/>
                    </a:cubicBezTo>
                    <a:cubicBezTo>
                      <a:pt x="3328" y="18208"/>
                      <a:pt x="3307" y="18229"/>
                      <a:pt x="3286" y="18292"/>
                    </a:cubicBezTo>
                    <a:cubicBezTo>
                      <a:pt x="3255" y="18276"/>
                      <a:pt x="3224" y="18269"/>
                      <a:pt x="3193" y="18269"/>
                    </a:cubicBezTo>
                    <a:cubicBezTo>
                      <a:pt x="3058" y="18269"/>
                      <a:pt x="2942" y="18406"/>
                      <a:pt x="2993" y="18543"/>
                    </a:cubicBezTo>
                    <a:cubicBezTo>
                      <a:pt x="3349" y="19359"/>
                      <a:pt x="3851" y="20112"/>
                      <a:pt x="4458" y="20761"/>
                    </a:cubicBezTo>
                    <a:cubicBezTo>
                      <a:pt x="4458" y="20781"/>
                      <a:pt x="4458" y="20802"/>
                      <a:pt x="4458" y="20823"/>
                    </a:cubicBezTo>
                    <a:cubicBezTo>
                      <a:pt x="4520" y="20907"/>
                      <a:pt x="4583" y="20970"/>
                      <a:pt x="4667" y="20991"/>
                    </a:cubicBezTo>
                    <a:cubicBezTo>
                      <a:pt x="4650" y="21076"/>
                      <a:pt x="4717" y="21148"/>
                      <a:pt x="4788" y="21148"/>
                    </a:cubicBezTo>
                    <a:cubicBezTo>
                      <a:pt x="4803" y="21148"/>
                      <a:pt x="4819" y="21145"/>
                      <a:pt x="4834" y="21137"/>
                    </a:cubicBezTo>
                    <a:cubicBezTo>
                      <a:pt x="7115" y="20237"/>
                      <a:pt x="9354" y="19338"/>
                      <a:pt x="11634" y="18459"/>
                    </a:cubicBezTo>
                    <a:cubicBezTo>
                      <a:pt x="12116" y="19296"/>
                      <a:pt x="12576" y="20133"/>
                      <a:pt x="13057" y="20970"/>
                    </a:cubicBezTo>
                    <a:cubicBezTo>
                      <a:pt x="13873" y="22414"/>
                      <a:pt x="14626" y="23920"/>
                      <a:pt x="15568" y="25259"/>
                    </a:cubicBezTo>
                    <a:cubicBezTo>
                      <a:pt x="15591" y="25290"/>
                      <a:pt x="15622" y="25304"/>
                      <a:pt x="15653" y="25304"/>
                    </a:cubicBezTo>
                    <a:cubicBezTo>
                      <a:pt x="15706" y="25304"/>
                      <a:pt x="15756" y="25263"/>
                      <a:pt x="15756" y="25196"/>
                    </a:cubicBezTo>
                    <a:cubicBezTo>
                      <a:pt x="16238" y="25029"/>
                      <a:pt x="16970" y="24736"/>
                      <a:pt x="17430" y="24569"/>
                    </a:cubicBezTo>
                    <a:cubicBezTo>
                      <a:pt x="17472" y="24548"/>
                      <a:pt x="17493" y="24548"/>
                      <a:pt x="17514" y="24527"/>
                    </a:cubicBezTo>
                    <a:cubicBezTo>
                      <a:pt x="17532" y="24557"/>
                      <a:pt x="17559" y="24570"/>
                      <a:pt x="17586" y="24570"/>
                    </a:cubicBezTo>
                    <a:cubicBezTo>
                      <a:pt x="17655" y="24570"/>
                      <a:pt x="17732" y="24491"/>
                      <a:pt x="17702" y="24401"/>
                    </a:cubicBezTo>
                    <a:cubicBezTo>
                      <a:pt x="17430" y="23606"/>
                      <a:pt x="17033" y="22832"/>
                      <a:pt x="16677" y="22037"/>
                    </a:cubicBezTo>
                    <a:cubicBezTo>
                      <a:pt x="16363" y="21326"/>
                      <a:pt x="16028" y="20593"/>
                      <a:pt x="15693" y="19861"/>
                    </a:cubicBezTo>
                    <a:cubicBezTo>
                      <a:pt x="15338" y="19045"/>
                      <a:pt x="14961" y="18208"/>
                      <a:pt x="14605" y="17392"/>
                    </a:cubicBezTo>
                    <a:cubicBezTo>
                      <a:pt x="15463" y="17078"/>
                      <a:pt x="16321" y="16785"/>
                      <a:pt x="17179" y="16492"/>
                    </a:cubicBezTo>
                    <a:cubicBezTo>
                      <a:pt x="17849" y="16283"/>
                      <a:pt x="18518" y="16053"/>
                      <a:pt x="19188" y="15844"/>
                    </a:cubicBezTo>
                    <a:cubicBezTo>
                      <a:pt x="19878" y="15613"/>
                      <a:pt x="20673" y="15467"/>
                      <a:pt x="21343" y="15132"/>
                    </a:cubicBezTo>
                    <a:cubicBezTo>
                      <a:pt x="21406" y="15111"/>
                      <a:pt x="21447" y="15069"/>
                      <a:pt x="21447" y="15007"/>
                    </a:cubicBezTo>
                    <a:cubicBezTo>
                      <a:pt x="21489" y="15007"/>
                      <a:pt x="21531" y="14986"/>
                      <a:pt x="21573" y="14986"/>
                    </a:cubicBezTo>
                    <a:cubicBezTo>
                      <a:pt x="21657" y="14944"/>
                      <a:pt x="21719" y="14860"/>
                      <a:pt x="21699" y="14755"/>
                    </a:cubicBezTo>
                    <a:cubicBezTo>
                      <a:pt x="21657" y="14358"/>
                      <a:pt x="21573" y="13960"/>
                      <a:pt x="21468" y="13584"/>
                    </a:cubicBezTo>
                    <a:cubicBezTo>
                      <a:pt x="21385" y="13165"/>
                      <a:pt x="21259" y="12768"/>
                      <a:pt x="21092" y="12391"/>
                    </a:cubicBezTo>
                    <a:cubicBezTo>
                      <a:pt x="21057" y="12344"/>
                      <a:pt x="21001" y="12317"/>
                      <a:pt x="20945" y="12317"/>
                    </a:cubicBezTo>
                    <a:cubicBezTo>
                      <a:pt x="20901" y="12317"/>
                      <a:pt x="20856" y="12334"/>
                      <a:pt x="20820" y="12370"/>
                    </a:cubicBezTo>
                    <a:lnTo>
                      <a:pt x="20799" y="12349"/>
                    </a:lnTo>
                    <a:cubicBezTo>
                      <a:pt x="20719" y="12319"/>
                      <a:pt x="20645" y="12306"/>
                      <a:pt x="20573" y="12306"/>
                    </a:cubicBezTo>
                    <a:cubicBezTo>
                      <a:pt x="20399" y="12306"/>
                      <a:pt x="20238" y="12380"/>
                      <a:pt x="20046" y="12454"/>
                    </a:cubicBezTo>
                    <a:lnTo>
                      <a:pt x="18999" y="12810"/>
                    </a:lnTo>
                    <a:lnTo>
                      <a:pt x="16802" y="13563"/>
                    </a:lnTo>
                    <a:lnTo>
                      <a:pt x="13413" y="14714"/>
                    </a:lnTo>
                    <a:cubicBezTo>
                      <a:pt x="12848" y="13458"/>
                      <a:pt x="12283" y="12224"/>
                      <a:pt x="11718" y="10968"/>
                    </a:cubicBezTo>
                    <a:cubicBezTo>
                      <a:pt x="11404" y="10236"/>
                      <a:pt x="11069" y="9504"/>
                      <a:pt x="10756" y="8771"/>
                    </a:cubicBezTo>
                    <a:cubicBezTo>
                      <a:pt x="10484" y="8185"/>
                      <a:pt x="10253" y="7558"/>
                      <a:pt x="9960" y="6972"/>
                    </a:cubicBezTo>
                    <a:cubicBezTo>
                      <a:pt x="11320" y="6553"/>
                      <a:pt x="12513" y="5737"/>
                      <a:pt x="13434" y="4649"/>
                    </a:cubicBezTo>
                    <a:cubicBezTo>
                      <a:pt x="14229" y="3666"/>
                      <a:pt x="14815" y="2306"/>
                      <a:pt x="14145" y="1092"/>
                    </a:cubicBezTo>
                    <a:cubicBezTo>
                      <a:pt x="13711" y="311"/>
                      <a:pt x="12887" y="0"/>
                      <a:pt x="120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60"/>
              <p:cNvSpPr/>
              <p:nvPr/>
            </p:nvSpPr>
            <p:spPr>
              <a:xfrm>
                <a:off x="6497867" y="2857178"/>
                <a:ext cx="504003" cy="509805"/>
              </a:xfrm>
              <a:custGeom>
                <a:avLst/>
                <a:gdLst/>
                <a:ahLst/>
                <a:cxnLst/>
                <a:rect l="l" t="t" r="r" b="b"/>
                <a:pathLst>
                  <a:path w="17200" h="17398" extrusionOk="0">
                    <a:moveTo>
                      <a:pt x="2590" y="0"/>
                    </a:moveTo>
                    <a:cubicBezTo>
                      <a:pt x="2513" y="0"/>
                      <a:pt x="2443" y="54"/>
                      <a:pt x="2428" y="130"/>
                    </a:cubicBezTo>
                    <a:cubicBezTo>
                      <a:pt x="1904" y="2159"/>
                      <a:pt x="1444" y="4189"/>
                      <a:pt x="1047" y="6240"/>
                    </a:cubicBezTo>
                    <a:cubicBezTo>
                      <a:pt x="607" y="8311"/>
                      <a:pt x="272" y="10382"/>
                      <a:pt x="84" y="12475"/>
                    </a:cubicBezTo>
                    <a:cubicBezTo>
                      <a:pt x="84" y="12475"/>
                      <a:pt x="84" y="12496"/>
                      <a:pt x="84" y="12496"/>
                    </a:cubicBezTo>
                    <a:cubicBezTo>
                      <a:pt x="0" y="12496"/>
                      <a:pt x="0" y="12621"/>
                      <a:pt x="84" y="12663"/>
                    </a:cubicBezTo>
                    <a:cubicBezTo>
                      <a:pt x="921" y="13082"/>
                      <a:pt x="1863" y="13375"/>
                      <a:pt x="2741" y="13730"/>
                    </a:cubicBezTo>
                    <a:cubicBezTo>
                      <a:pt x="3620" y="14065"/>
                      <a:pt x="4583" y="14442"/>
                      <a:pt x="5482" y="14839"/>
                    </a:cubicBezTo>
                    <a:cubicBezTo>
                      <a:pt x="7156" y="15530"/>
                      <a:pt x="8809" y="16325"/>
                      <a:pt x="10399" y="17204"/>
                    </a:cubicBezTo>
                    <a:cubicBezTo>
                      <a:pt x="10483" y="17308"/>
                      <a:pt x="10609" y="17371"/>
                      <a:pt x="10755" y="17392"/>
                    </a:cubicBezTo>
                    <a:cubicBezTo>
                      <a:pt x="10774" y="17396"/>
                      <a:pt x="10791" y="17397"/>
                      <a:pt x="10807" y="17397"/>
                    </a:cubicBezTo>
                    <a:cubicBezTo>
                      <a:pt x="10881" y="17397"/>
                      <a:pt x="10926" y="17360"/>
                      <a:pt x="10943" y="17308"/>
                    </a:cubicBezTo>
                    <a:cubicBezTo>
                      <a:pt x="10943" y="17308"/>
                      <a:pt x="10964" y="17308"/>
                      <a:pt x="10985" y="17287"/>
                    </a:cubicBezTo>
                    <a:cubicBezTo>
                      <a:pt x="11613" y="16513"/>
                      <a:pt x="12199" y="15697"/>
                      <a:pt x="12743" y="14839"/>
                    </a:cubicBezTo>
                    <a:cubicBezTo>
                      <a:pt x="13308" y="13981"/>
                      <a:pt x="13873" y="13082"/>
                      <a:pt x="14396" y="12203"/>
                    </a:cubicBezTo>
                    <a:cubicBezTo>
                      <a:pt x="14919" y="11303"/>
                      <a:pt x="15421" y="10403"/>
                      <a:pt x="15881" y="9504"/>
                    </a:cubicBezTo>
                    <a:cubicBezTo>
                      <a:pt x="16132" y="9064"/>
                      <a:pt x="16363" y="8604"/>
                      <a:pt x="16572" y="8144"/>
                    </a:cubicBezTo>
                    <a:cubicBezTo>
                      <a:pt x="16844" y="7704"/>
                      <a:pt x="17032" y="7244"/>
                      <a:pt x="17179" y="6763"/>
                    </a:cubicBezTo>
                    <a:cubicBezTo>
                      <a:pt x="17200" y="6679"/>
                      <a:pt x="17116" y="6616"/>
                      <a:pt x="17032" y="6574"/>
                    </a:cubicBezTo>
                    <a:cubicBezTo>
                      <a:pt x="17158" y="6533"/>
                      <a:pt x="17179" y="6344"/>
                      <a:pt x="16990" y="6281"/>
                    </a:cubicBezTo>
                    <a:cubicBezTo>
                      <a:pt x="12073" y="4524"/>
                      <a:pt x="7303" y="2452"/>
                      <a:pt x="2679" y="25"/>
                    </a:cubicBezTo>
                    <a:cubicBezTo>
                      <a:pt x="2650" y="8"/>
                      <a:pt x="2619" y="0"/>
                      <a:pt x="25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60"/>
              <p:cNvSpPr/>
              <p:nvPr/>
            </p:nvSpPr>
            <p:spPr>
              <a:xfrm>
                <a:off x="6518702" y="2815596"/>
                <a:ext cx="460489" cy="490993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16756" extrusionOk="0">
                    <a:moveTo>
                      <a:pt x="6083" y="0"/>
                    </a:moveTo>
                    <a:cubicBezTo>
                      <a:pt x="6071" y="0"/>
                      <a:pt x="6060" y="0"/>
                      <a:pt x="6048" y="1"/>
                    </a:cubicBezTo>
                    <a:cubicBezTo>
                      <a:pt x="5148" y="1"/>
                      <a:pt x="4771" y="838"/>
                      <a:pt x="4792" y="1528"/>
                    </a:cubicBezTo>
                    <a:cubicBezTo>
                      <a:pt x="4876" y="2407"/>
                      <a:pt x="5378" y="3202"/>
                      <a:pt x="6131" y="3662"/>
                    </a:cubicBezTo>
                    <a:cubicBezTo>
                      <a:pt x="6466" y="3871"/>
                      <a:pt x="6822" y="4039"/>
                      <a:pt x="7219" y="4123"/>
                    </a:cubicBezTo>
                    <a:cubicBezTo>
                      <a:pt x="7199" y="4143"/>
                      <a:pt x="7199" y="4164"/>
                      <a:pt x="7219" y="4185"/>
                    </a:cubicBezTo>
                    <a:lnTo>
                      <a:pt x="7219" y="4206"/>
                    </a:lnTo>
                    <a:cubicBezTo>
                      <a:pt x="7199" y="4227"/>
                      <a:pt x="7178" y="4227"/>
                      <a:pt x="7178" y="4248"/>
                    </a:cubicBezTo>
                    <a:cubicBezTo>
                      <a:pt x="7010" y="4708"/>
                      <a:pt x="6864" y="5169"/>
                      <a:pt x="6780" y="5671"/>
                    </a:cubicBezTo>
                    <a:cubicBezTo>
                      <a:pt x="6654" y="6173"/>
                      <a:pt x="6529" y="6675"/>
                      <a:pt x="6382" y="7156"/>
                    </a:cubicBezTo>
                    <a:lnTo>
                      <a:pt x="5797" y="9374"/>
                    </a:lnTo>
                    <a:cubicBezTo>
                      <a:pt x="4123" y="8516"/>
                      <a:pt x="2428" y="7659"/>
                      <a:pt x="733" y="6864"/>
                    </a:cubicBezTo>
                    <a:cubicBezTo>
                      <a:pt x="691" y="6843"/>
                      <a:pt x="649" y="6843"/>
                      <a:pt x="628" y="6843"/>
                    </a:cubicBezTo>
                    <a:cubicBezTo>
                      <a:pt x="590" y="6779"/>
                      <a:pt x="506" y="6731"/>
                      <a:pt x="432" y="6731"/>
                    </a:cubicBezTo>
                    <a:cubicBezTo>
                      <a:pt x="383" y="6731"/>
                      <a:pt x="339" y="6751"/>
                      <a:pt x="315" y="6801"/>
                    </a:cubicBezTo>
                    <a:cubicBezTo>
                      <a:pt x="105" y="7324"/>
                      <a:pt x="22" y="7889"/>
                      <a:pt x="64" y="8454"/>
                    </a:cubicBezTo>
                    <a:cubicBezTo>
                      <a:pt x="43" y="8454"/>
                      <a:pt x="43" y="8475"/>
                      <a:pt x="43" y="8496"/>
                    </a:cubicBezTo>
                    <a:cubicBezTo>
                      <a:pt x="22" y="8558"/>
                      <a:pt x="22" y="8600"/>
                      <a:pt x="64" y="8663"/>
                    </a:cubicBezTo>
                    <a:cubicBezTo>
                      <a:pt x="22" y="8705"/>
                      <a:pt x="1" y="8768"/>
                      <a:pt x="84" y="8809"/>
                    </a:cubicBezTo>
                    <a:cubicBezTo>
                      <a:pt x="1842" y="9604"/>
                      <a:pt x="3579" y="10400"/>
                      <a:pt x="5315" y="11216"/>
                    </a:cubicBezTo>
                    <a:cubicBezTo>
                      <a:pt x="5169" y="11801"/>
                      <a:pt x="5022" y="12387"/>
                      <a:pt x="4876" y="12952"/>
                    </a:cubicBezTo>
                    <a:cubicBezTo>
                      <a:pt x="4562" y="13957"/>
                      <a:pt x="4332" y="14961"/>
                      <a:pt x="4144" y="15986"/>
                    </a:cubicBezTo>
                    <a:cubicBezTo>
                      <a:pt x="4144" y="16031"/>
                      <a:pt x="4187" y="16066"/>
                      <a:pt x="4235" y="16066"/>
                    </a:cubicBezTo>
                    <a:cubicBezTo>
                      <a:pt x="4253" y="16066"/>
                      <a:pt x="4273" y="16061"/>
                      <a:pt x="4290" y="16049"/>
                    </a:cubicBezTo>
                    <a:cubicBezTo>
                      <a:pt x="4646" y="16237"/>
                      <a:pt x="5211" y="16488"/>
                      <a:pt x="5566" y="16656"/>
                    </a:cubicBezTo>
                    <a:cubicBezTo>
                      <a:pt x="5587" y="16677"/>
                      <a:pt x="5608" y="16677"/>
                      <a:pt x="5629" y="16677"/>
                    </a:cubicBezTo>
                    <a:cubicBezTo>
                      <a:pt x="5617" y="16727"/>
                      <a:pt x="5665" y="16755"/>
                      <a:pt x="5715" y="16755"/>
                    </a:cubicBezTo>
                    <a:cubicBezTo>
                      <a:pt x="5747" y="16755"/>
                      <a:pt x="5780" y="16743"/>
                      <a:pt x="5797" y="16719"/>
                    </a:cubicBezTo>
                    <a:cubicBezTo>
                      <a:pt x="6027" y="16237"/>
                      <a:pt x="6215" y="15756"/>
                      <a:pt x="6403" y="15254"/>
                    </a:cubicBezTo>
                    <a:cubicBezTo>
                      <a:pt x="6592" y="14794"/>
                      <a:pt x="6759" y="14312"/>
                      <a:pt x="6947" y="13852"/>
                    </a:cubicBezTo>
                    <a:cubicBezTo>
                      <a:pt x="7157" y="13329"/>
                      <a:pt x="7345" y="12806"/>
                      <a:pt x="7554" y="12283"/>
                    </a:cubicBezTo>
                    <a:cubicBezTo>
                      <a:pt x="8203" y="12618"/>
                      <a:pt x="8851" y="12931"/>
                      <a:pt x="9479" y="13266"/>
                    </a:cubicBezTo>
                    <a:cubicBezTo>
                      <a:pt x="9981" y="13517"/>
                      <a:pt x="10463" y="13768"/>
                      <a:pt x="10944" y="14019"/>
                    </a:cubicBezTo>
                    <a:cubicBezTo>
                      <a:pt x="11467" y="14333"/>
                      <a:pt x="12011" y="14605"/>
                      <a:pt x="12555" y="14856"/>
                    </a:cubicBezTo>
                    <a:cubicBezTo>
                      <a:pt x="12576" y="14867"/>
                      <a:pt x="12597" y="14872"/>
                      <a:pt x="12618" y="14872"/>
                    </a:cubicBezTo>
                    <a:cubicBezTo>
                      <a:pt x="12639" y="14872"/>
                      <a:pt x="12660" y="14867"/>
                      <a:pt x="12680" y="14856"/>
                    </a:cubicBezTo>
                    <a:cubicBezTo>
                      <a:pt x="12701" y="14877"/>
                      <a:pt x="12722" y="14898"/>
                      <a:pt x="12764" y="14898"/>
                    </a:cubicBezTo>
                    <a:cubicBezTo>
                      <a:pt x="12788" y="14914"/>
                      <a:pt x="12812" y="14921"/>
                      <a:pt x="12836" y="14921"/>
                    </a:cubicBezTo>
                    <a:cubicBezTo>
                      <a:pt x="12875" y="14921"/>
                      <a:pt x="12914" y="14903"/>
                      <a:pt x="12953" y="14877"/>
                    </a:cubicBezTo>
                    <a:cubicBezTo>
                      <a:pt x="13120" y="14710"/>
                      <a:pt x="13266" y="14501"/>
                      <a:pt x="13413" y="14291"/>
                    </a:cubicBezTo>
                    <a:cubicBezTo>
                      <a:pt x="13559" y="14082"/>
                      <a:pt x="13685" y="13852"/>
                      <a:pt x="13769" y="13601"/>
                    </a:cubicBezTo>
                    <a:cubicBezTo>
                      <a:pt x="13789" y="13538"/>
                      <a:pt x="13706" y="13475"/>
                      <a:pt x="13622" y="13454"/>
                    </a:cubicBezTo>
                    <a:cubicBezTo>
                      <a:pt x="13622" y="13434"/>
                      <a:pt x="13622" y="13434"/>
                      <a:pt x="13622" y="13434"/>
                    </a:cubicBezTo>
                    <a:cubicBezTo>
                      <a:pt x="13517" y="13245"/>
                      <a:pt x="13350" y="13182"/>
                      <a:pt x="13162" y="13099"/>
                    </a:cubicBezTo>
                    <a:lnTo>
                      <a:pt x="12367" y="12701"/>
                    </a:lnTo>
                    <a:lnTo>
                      <a:pt x="10735" y="11864"/>
                    </a:lnTo>
                    <a:lnTo>
                      <a:pt x="8224" y="10609"/>
                    </a:lnTo>
                    <a:cubicBezTo>
                      <a:pt x="8517" y="9814"/>
                      <a:pt x="8831" y="8998"/>
                      <a:pt x="9144" y="8224"/>
                    </a:cubicBezTo>
                    <a:lnTo>
                      <a:pt x="9688" y="6822"/>
                    </a:lnTo>
                    <a:cubicBezTo>
                      <a:pt x="9835" y="6445"/>
                      <a:pt x="10023" y="6089"/>
                      <a:pt x="10149" y="5692"/>
                    </a:cubicBezTo>
                    <a:cubicBezTo>
                      <a:pt x="11111" y="6215"/>
                      <a:pt x="12199" y="6508"/>
                      <a:pt x="13287" y="6550"/>
                    </a:cubicBezTo>
                    <a:cubicBezTo>
                      <a:pt x="14250" y="6550"/>
                      <a:pt x="15275" y="6299"/>
                      <a:pt x="15505" y="5462"/>
                    </a:cubicBezTo>
                    <a:cubicBezTo>
                      <a:pt x="15714" y="4687"/>
                      <a:pt x="14961" y="3892"/>
                      <a:pt x="14145" y="3453"/>
                    </a:cubicBezTo>
                    <a:cubicBezTo>
                      <a:pt x="13544" y="3130"/>
                      <a:pt x="12881" y="2962"/>
                      <a:pt x="12208" y="2962"/>
                    </a:cubicBezTo>
                    <a:cubicBezTo>
                      <a:pt x="11920" y="2962"/>
                      <a:pt x="11630" y="2993"/>
                      <a:pt x="11341" y="3055"/>
                    </a:cubicBezTo>
                    <a:cubicBezTo>
                      <a:pt x="10756" y="3160"/>
                      <a:pt x="10232" y="3453"/>
                      <a:pt x="9814" y="3892"/>
                    </a:cubicBezTo>
                    <a:cubicBezTo>
                      <a:pt x="9793" y="3641"/>
                      <a:pt x="9647" y="3432"/>
                      <a:pt x="9437" y="3327"/>
                    </a:cubicBezTo>
                    <a:cubicBezTo>
                      <a:pt x="9332" y="3275"/>
                      <a:pt x="9224" y="3251"/>
                      <a:pt x="9118" y="3251"/>
                    </a:cubicBezTo>
                    <a:cubicBezTo>
                      <a:pt x="8846" y="3251"/>
                      <a:pt x="8581" y="3404"/>
                      <a:pt x="8370" y="3599"/>
                    </a:cubicBezTo>
                    <a:cubicBezTo>
                      <a:pt x="8349" y="2888"/>
                      <a:pt x="8224" y="2177"/>
                      <a:pt x="7973" y="1507"/>
                    </a:cubicBezTo>
                    <a:cubicBezTo>
                      <a:pt x="7704" y="805"/>
                      <a:pt x="7007" y="0"/>
                      <a:pt x="60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4" name="Google Shape;1344;p60"/>
            <p:cNvGrpSpPr/>
            <p:nvPr/>
          </p:nvGrpSpPr>
          <p:grpSpPr>
            <a:xfrm>
              <a:off x="7112831" y="3554542"/>
              <a:ext cx="429838" cy="349288"/>
              <a:chOff x="7112831" y="3554542"/>
              <a:chExt cx="429838" cy="349288"/>
            </a:xfrm>
          </p:grpSpPr>
          <p:sp>
            <p:nvSpPr>
              <p:cNvPr id="1345" name="Google Shape;1345;p60"/>
              <p:cNvSpPr/>
              <p:nvPr/>
            </p:nvSpPr>
            <p:spPr>
              <a:xfrm>
                <a:off x="7112831" y="3623874"/>
                <a:ext cx="429838" cy="279956"/>
              </a:xfrm>
              <a:custGeom>
                <a:avLst/>
                <a:gdLst/>
                <a:ahLst/>
                <a:cxnLst/>
                <a:rect l="l" t="t" r="r" b="b"/>
                <a:pathLst>
                  <a:path w="14669" h="9554" extrusionOk="0">
                    <a:moveTo>
                      <a:pt x="1324" y="0"/>
                    </a:moveTo>
                    <a:cubicBezTo>
                      <a:pt x="1291" y="0"/>
                      <a:pt x="1260" y="12"/>
                      <a:pt x="1235" y="37"/>
                    </a:cubicBezTo>
                    <a:cubicBezTo>
                      <a:pt x="1" y="162"/>
                      <a:pt x="356" y="2108"/>
                      <a:pt x="503" y="2945"/>
                    </a:cubicBezTo>
                    <a:cubicBezTo>
                      <a:pt x="754" y="4556"/>
                      <a:pt x="1486" y="6063"/>
                      <a:pt x="2574" y="7297"/>
                    </a:cubicBezTo>
                    <a:cubicBezTo>
                      <a:pt x="3902" y="8752"/>
                      <a:pt x="5750" y="9553"/>
                      <a:pt x="7613" y="9553"/>
                    </a:cubicBezTo>
                    <a:cubicBezTo>
                      <a:pt x="8804" y="9553"/>
                      <a:pt x="10000" y="9225"/>
                      <a:pt x="11069" y="8532"/>
                    </a:cubicBezTo>
                    <a:cubicBezTo>
                      <a:pt x="11906" y="7967"/>
                      <a:pt x="12680" y="7297"/>
                      <a:pt x="13350" y="6544"/>
                    </a:cubicBezTo>
                    <a:cubicBezTo>
                      <a:pt x="14020" y="5853"/>
                      <a:pt x="14626" y="5100"/>
                      <a:pt x="14668" y="4096"/>
                    </a:cubicBezTo>
                    <a:cubicBezTo>
                      <a:pt x="14668" y="3953"/>
                      <a:pt x="14560" y="3878"/>
                      <a:pt x="14452" y="3878"/>
                    </a:cubicBezTo>
                    <a:cubicBezTo>
                      <a:pt x="14369" y="3878"/>
                      <a:pt x="14286" y="3922"/>
                      <a:pt x="14250" y="4012"/>
                    </a:cubicBezTo>
                    <a:cubicBezTo>
                      <a:pt x="13320" y="4345"/>
                      <a:pt x="12373" y="4491"/>
                      <a:pt x="11423" y="4491"/>
                    </a:cubicBezTo>
                    <a:cubicBezTo>
                      <a:pt x="10107" y="4491"/>
                      <a:pt x="8789" y="4211"/>
                      <a:pt x="7512" y="3761"/>
                    </a:cubicBezTo>
                    <a:cubicBezTo>
                      <a:pt x="6362" y="3322"/>
                      <a:pt x="5232" y="2778"/>
                      <a:pt x="4165" y="2171"/>
                    </a:cubicBezTo>
                    <a:cubicBezTo>
                      <a:pt x="3181" y="1627"/>
                      <a:pt x="2072" y="1083"/>
                      <a:pt x="1465" y="79"/>
                    </a:cubicBezTo>
                    <a:cubicBezTo>
                      <a:pt x="1427" y="28"/>
                      <a:pt x="1374" y="0"/>
                      <a:pt x="13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60"/>
              <p:cNvSpPr/>
              <p:nvPr/>
            </p:nvSpPr>
            <p:spPr>
              <a:xfrm>
                <a:off x="7419727" y="3765352"/>
                <a:ext cx="50605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086" extrusionOk="0">
                    <a:moveTo>
                      <a:pt x="73" y="0"/>
                    </a:moveTo>
                    <a:cubicBezTo>
                      <a:pt x="0" y="511"/>
                      <a:pt x="373" y="1086"/>
                      <a:pt x="886" y="1086"/>
                    </a:cubicBezTo>
                    <a:cubicBezTo>
                      <a:pt x="961" y="1086"/>
                      <a:pt x="1039" y="1073"/>
                      <a:pt x="1119" y="1046"/>
                    </a:cubicBezTo>
                    <a:cubicBezTo>
                      <a:pt x="1412" y="942"/>
                      <a:pt x="1643" y="670"/>
                      <a:pt x="1663" y="335"/>
                    </a:cubicBezTo>
                    <a:cubicBezTo>
                      <a:pt x="1663" y="230"/>
                      <a:pt x="1684" y="126"/>
                      <a:pt x="1726" y="21"/>
                    </a:cubicBezTo>
                    <a:lnTo>
                      <a:pt x="1726" y="21"/>
                    </a:lnTo>
                    <a:cubicBezTo>
                      <a:pt x="1510" y="37"/>
                      <a:pt x="1298" y="44"/>
                      <a:pt x="1087" y="44"/>
                    </a:cubicBezTo>
                    <a:cubicBezTo>
                      <a:pt x="746" y="44"/>
                      <a:pt x="409" y="26"/>
                      <a:pt x="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60"/>
              <p:cNvSpPr/>
              <p:nvPr/>
            </p:nvSpPr>
            <p:spPr>
              <a:xfrm>
                <a:off x="7349194" y="3753689"/>
                <a:ext cx="59806" cy="31354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070" extrusionOk="0">
                    <a:moveTo>
                      <a:pt x="325" y="1"/>
                    </a:moveTo>
                    <a:lnTo>
                      <a:pt x="325" y="1"/>
                    </a:lnTo>
                    <a:cubicBezTo>
                      <a:pt x="1" y="447"/>
                      <a:pt x="502" y="1070"/>
                      <a:pt x="990" y="1070"/>
                    </a:cubicBezTo>
                    <a:cubicBezTo>
                      <a:pt x="1005" y="1070"/>
                      <a:pt x="1021" y="1069"/>
                      <a:pt x="1037" y="1068"/>
                    </a:cubicBezTo>
                    <a:cubicBezTo>
                      <a:pt x="1497" y="1026"/>
                      <a:pt x="1790" y="691"/>
                      <a:pt x="2041" y="356"/>
                    </a:cubicBezTo>
                    <a:cubicBezTo>
                      <a:pt x="1455" y="273"/>
                      <a:pt x="890" y="168"/>
                      <a:pt x="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60"/>
              <p:cNvSpPr/>
              <p:nvPr/>
            </p:nvSpPr>
            <p:spPr>
              <a:xfrm>
                <a:off x="7290030" y="3732239"/>
                <a:ext cx="58283" cy="34372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1173" extrusionOk="0">
                    <a:moveTo>
                      <a:pt x="335" y="0"/>
                    </a:moveTo>
                    <a:cubicBezTo>
                      <a:pt x="335" y="21"/>
                      <a:pt x="335" y="63"/>
                      <a:pt x="315" y="84"/>
                    </a:cubicBezTo>
                    <a:cubicBezTo>
                      <a:pt x="1" y="586"/>
                      <a:pt x="482" y="1172"/>
                      <a:pt x="1005" y="1172"/>
                    </a:cubicBezTo>
                    <a:cubicBezTo>
                      <a:pt x="1403" y="1151"/>
                      <a:pt x="1758" y="942"/>
                      <a:pt x="1988" y="628"/>
                    </a:cubicBezTo>
                    <a:cubicBezTo>
                      <a:pt x="1779" y="565"/>
                      <a:pt x="1549" y="482"/>
                      <a:pt x="1340" y="419"/>
                    </a:cubicBezTo>
                    <a:cubicBezTo>
                      <a:pt x="1005" y="293"/>
                      <a:pt x="670" y="147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60"/>
              <p:cNvSpPr/>
              <p:nvPr/>
            </p:nvSpPr>
            <p:spPr>
              <a:xfrm>
                <a:off x="7177827" y="3672753"/>
                <a:ext cx="110998" cy="73872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2521" extrusionOk="0">
                    <a:moveTo>
                      <a:pt x="398" y="1"/>
                    </a:moveTo>
                    <a:cubicBezTo>
                      <a:pt x="356" y="126"/>
                      <a:pt x="294" y="231"/>
                      <a:pt x="210" y="336"/>
                    </a:cubicBezTo>
                    <a:cubicBezTo>
                      <a:pt x="1" y="754"/>
                      <a:pt x="147" y="1256"/>
                      <a:pt x="524" y="1528"/>
                    </a:cubicBezTo>
                    <a:cubicBezTo>
                      <a:pt x="667" y="1607"/>
                      <a:pt x="823" y="1644"/>
                      <a:pt x="978" y="1644"/>
                    </a:cubicBezTo>
                    <a:cubicBezTo>
                      <a:pt x="1317" y="1644"/>
                      <a:pt x="1648" y="1462"/>
                      <a:pt x="1821" y="1131"/>
                    </a:cubicBezTo>
                    <a:cubicBezTo>
                      <a:pt x="1854" y="1078"/>
                      <a:pt x="1901" y="1057"/>
                      <a:pt x="1948" y="1057"/>
                    </a:cubicBezTo>
                    <a:cubicBezTo>
                      <a:pt x="2052" y="1057"/>
                      <a:pt x="2157" y="1162"/>
                      <a:pt x="2114" y="1277"/>
                    </a:cubicBezTo>
                    <a:cubicBezTo>
                      <a:pt x="1863" y="1800"/>
                      <a:pt x="2198" y="2407"/>
                      <a:pt x="2763" y="2512"/>
                    </a:cubicBezTo>
                    <a:cubicBezTo>
                      <a:pt x="2805" y="2517"/>
                      <a:pt x="2846" y="2520"/>
                      <a:pt x="2885" y="2520"/>
                    </a:cubicBezTo>
                    <a:cubicBezTo>
                      <a:pt x="3279" y="2520"/>
                      <a:pt x="3556" y="2247"/>
                      <a:pt x="3746" y="1905"/>
                    </a:cubicBezTo>
                    <a:cubicBezTo>
                      <a:pt x="3746" y="1884"/>
                      <a:pt x="3767" y="1863"/>
                      <a:pt x="3788" y="1863"/>
                    </a:cubicBezTo>
                    <a:cubicBezTo>
                      <a:pt x="2972" y="1486"/>
                      <a:pt x="2198" y="1047"/>
                      <a:pt x="1403" y="608"/>
                    </a:cubicBezTo>
                    <a:cubicBezTo>
                      <a:pt x="1068" y="419"/>
                      <a:pt x="712" y="210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60"/>
              <p:cNvSpPr/>
              <p:nvPr/>
            </p:nvSpPr>
            <p:spPr>
              <a:xfrm>
                <a:off x="7135512" y="3634746"/>
                <a:ext cx="49697" cy="4858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658" extrusionOk="0">
                    <a:moveTo>
                      <a:pt x="524" y="1"/>
                    </a:moveTo>
                    <a:cubicBezTo>
                      <a:pt x="43" y="105"/>
                      <a:pt x="1" y="796"/>
                      <a:pt x="43" y="1444"/>
                    </a:cubicBezTo>
                    <a:cubicBezTo>
                      <a:pt x="226" y="1591"/>
                      <a:pt x="458" y="1657"/>
                      <a:pt x="696" y="1657"/>
                    </a:cubicBezTo>
                    <a:cubicBezTo>
                      <a:pt x="729" y="1657"/>
                      <a:pt x="763" y="1656"/>
                      <a:pt x="796" y="1653"/>
                    </a:cubicBezTo>
                    <a:cubicBezTo>
                      <a:pt x="1194" y="1633"/>
                      <a:pt x="1403" y="1423"/>
                      <a:pt x="1696" y="1193"/>
                    </a:cubicBezTo>
                    <a:cubicBezTo>
                      <a:pt x="1235" y="879"/>
                      <a:pt x="817" y="461"/>
                      <a:pt x="5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60"/>
              <p:cNvSpPr/>
              <p:nvPr/>
            </p:nvSpPr>
            <p:spPr>
              <a:xfrm>
                <a:off x="7480122" y="3753689"/>
                <a:ext cx="47851" cy="4600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570" extrusionOk="0">
                    <a:moveTo>
                      <a:pt x="1632" y="1"/>
                    </a:moveTo>
                    <a:lnTo>
                      <a:pt x="1632" y="1"/>
                    </a:lnTo>
                    <a:cubicBezTo>
                      <a:pt x="1109" y="189"/>
                      <a:pt x="544" y="315"/>
                      <a:pt x="0" y="377"/>
                    </a:cubicBezTo>
                    <a:cubicBezTo>
                      <a:pt x="105" y="587"/>
                      <a:pt x="105" y="838"/>
                      <a:pt x="0" y="1068"/>
                    </a:cubicBezTo>
                    <a:cubicBezTo>
                      <a:pt x="0" y="1068"/>
                      <a:pt x="0" y="1089"/>
                      <a:pt x="21" y="1089"/>
                    </a:cubicBezTo>
                    <a:cubicBezTo>
                      <a:pt x="105" y="1214"/>
                      <a:pt x="209" y="1298"/>
                      <a:pt x="335" y="1361"/>
                    </a:cubicBezTo>
                    <a:cubicBezTo>
                      <a:pt x="439" y="1403"/>
                      <a:pt x="544" y="1382"/>
                      <a:pt x="628" y="1465"/>
                    </a:cubicBezTo>
                    <a:cubicBezTo>
                      <a:pt x="670" y="1486"/>
                      <a:pt x="690" y="1528"/>
                      <a:pt x="690" y="1570"/>
                    </a:cubicBezTo>
                    <a:cubicBezTo>
                      <a:pt x="1130" y="1131"/>
                      <a:pt x="1465" y="587"/>
                      <a:pt x="1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60"/>
              <p:cNvSpPr/>
              <p:nvPr/>
            </p:nvSpPr>
            <p:spPr>
              <a:xfrm>
                <a:off x="7271627" y="3554542"/>
                <a:ext cx="58722" cy="65198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225" extrusionOk="0">
                    <a:moveTo>
                      <a:pt x="1319" y="1419"/>
                    </a:moveTo>
                    <a:cubicBezTo>
                      <a:pt x="1340" y="1440"/>
                      <a:pt x="1340" y="1461"/>
                      <a:pt x="1361" y="1482"/>
                    </a:cubicBezTo>
                    <a:cubicBezTo>
                      <a:pt x="1396" y="1587"/>
                      <a:pt x="1358" y="1634"/>
                      <a:pt x="1307" y="1634"/>
                    </a:cubicBezTo>
                    <a:cubicBezTo>
                      <a:pt x="1298" y="1634"/>
                      <a:pt x="1288" y="1632"/>
                      <a:pt x="1277" y="1629"/>
                    </a:cubicBezTo>
                    <a:lnTo>
                      <a:pt x="1256" y="1629"/>
                    </a:lnTo>
                    <a:cubicBezTo>
                      <a:pt x="1277" y="1566"/>
                      <a:pt x="1298" y="1482"/>
                      <a:pt x="1319" y="1419"/>
                    </a:cubicBezTo>
                    <a:close/>
                    <a:moveTo>
                      <a:pt x="1755" y="0"/>
                    </a:moveTo>
                    <a:cubicBezTo>
                      <a:pt x="1720" y="0"/>
                      <a:pt x="1685" y="12"/>
                      <a:pt x="1654" y="38"/>
                    </a:cubicBezTo>
                    <a:cubicBezTo>
                      <a:pt x="1235" y="415"/>
                      <a:pt x="1" y="2026"/>
                      <a:pt x="1173" y="2214"/>
                    </a:cubicBezTo>
                    <a:cubicBezTo>
                      <a:pt x="1212" y="2221"/>
                      <a:pt x="1251" y="2225"/>
                      <a:pt x="1290" y="2225"/>
                    </a:cubicBezTo>
                    <a:cubicBezTo>
                      <a:pt x="1599" y="2225"/>
                      <a:pt x="1870" y="2008"/>
                      <a:pt x="1926" y="1691"/>
                    </a:cubicBezTo>
                    <a:cubicBezTo>
                      <a:pt x="1987" y="1425"/>
                      <a:pt x="1829" y="979"/>
                      <a:pt x="1528" y="979"/>
                    </a:cubicBezTo>
                    <a:cubicBezTo>
                      <a:pt x="1521" y="979"/>
                      <a:pt x="1514" y="979"/>
                      <a:pt x="1507" y="980"/>
                    </a:cubicBezTo>
                    <a:cubicBezTo>
                      <a:pt x="1612" y="729"/>
                      <a:pt x="1759" y="499"/>
                      <a:pt x="1905" y="289"/>
                    </a:cubicBezTo>
                    <a:cubicBezTo>
                      <a:pt x="2004" y="158"/>
                      <a:pt x="1882" y="0"/>
                      <a:pt x="175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60"/>
              <p:cNvSpPr/>
              <p:nvPr/>
            </p:nvSpPr>
            <p:spPr>
              <a:xfrm>
                <a:off x="7388812" y="3588153"/>
                <a:ext cx="60656" cy="69007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355" extrusionOk="0">
                    <a:moveTo>
                      <a:pt x="1024" y="0"/>
                    </a:moveTo>
                    <a:cubicBezTo>
                      <a:pt x="856" y="0"/>
                      <a:pt x="814" y="210"/>
                      <a:pt x="961" y="272"/>
                    </a:cubicBezTo>
                    <a:cubicBezTo>
                      <a:pt x="1254" y="377"/>
                      <a:pt x="1212" y="795"/>
                      <a:pt x="1170" y="1046"/>
                    </a:cubicBezTo>
                    <a:cubicBezTo>
                      <a:pt x="1149" y="1151"/>
                      <a:pt x="1128" y="1256"/>
                      <a:pt x="1086" y="1360"/>
                    </a:cubicBezTo>
                    <a:cubicBezTo>
                      <a:pt x="997" y="1325"/>
                      <a:pt x="907" y="1308"/>
                      <a:pt x="818" y="1308"/>
                    </a:cubicBezTo>
                    <a:cubicBezTo>
                      <a:pt x="594" y="1308"/>
                      <a:pt x="384" y="1417"/>
                      <a:pt x="249" y="1611"/>
                    </a:cubicBezTo>
                    <a:cubicBezTo>
                      <a:pt x="0" y="2021"/>
                      <a:pt x="418" y="2355"/>
                      <a:pt x="806" y="2355"/>
                    </a:cubicBezTo>
                    <a:cubicBezTo>
                      <a:pt x="873" y="2355"/>
                      <a:pt x="940" y="2345"/>
                      <a:pt x="1003" y="2323"/>
                    </a:cubicBezTo>
                    <a:cubicBezTo>
                      <a:pt x="1798" y="2072"/>
                      <a:pt x="2070" y="63"/>
                      <a:pt x="102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4" name="Google Shape;1354;p60"/>
            <p:cNvSpPr/>
            <p:nvPr/>
          </p:nvSpPr>
          <p:spPr>
            <a:xfrm>
              <a:off x="7707576" y="1707044"/>
              <a:ext cx="6769" cy="5538"/>
            </a:xfrm>
            <a:custGeom>
              <a:avLst/>
              <a:gdLst/>
              <a:ahLst/>
              <a:cxnLst/>
              <a:rect l="l" t="t" r="r" b="b"/>
              <a:pathLst>
                <a:path w="231" h="189" extrusionOk="0">
                  <a:moveTo>
                    <a:pt x="105" y="1"/>
                  </a:moveTo>
                  <a:cubicBezTo>
                    <a:pt x="1" y="1"/>
                    <a:pt x="1" y="168"/>
                    <a:pt x="105" y="189"/>
                  </a:cubicBezTo>
                  <a:cubicBezTo>
                    <a:pt x="231" y="168"/>
                    <a:pt x="231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7771982" y="1035719"/>
              <a:ext cx="247342" cy="400155"/>
            </a:xfrm>
            <a:custGeom>
              <a:avLst/>
              <a:gdLst/>
              <a:ahLst/>
              <a:cxnLst/>
              <a:rect l="l" t="t" r="r" b="b"/>
              <a:pathLst>
                <a:path w="8441" h="13656" extrusionOk="0">
                  <a:moveTo>
                    <a:pt x="3997" y="8491"/>
                  </a:moveTo>
                  <a:cubicBezTo>
                    <a:pt x="4520" y="8512"/>
                    <a:pt x="5002" y="8805"/>
                    <a:pt x="5253" y="9265"/>
                  </a:cubicBezTo>
                  <a:cubicBezTo>
                    <a:pt x="5495" y="9720"/>
                    <a:pt x="5340" y="10040"/>
                    <a:pt x="5051" y="10040"/>
                  </a:cubicBezTo>
                  <a:cubicBezTo>
                    <a:pt x="4916" y="10040"/>
                    <a:pt x="4750" y="9970"/>
                    <a:pt x="4583" y="9809"/>
                  </a:cubicBezTo>
                  <a:cubicBezTo>
                    <a:pt x="4290" y="9516"/>
                    <a:pt x="4144" y="8888"/>
                    <a:pt x="3997" y="8512"/>
                  </a:cubicBezTo>
                  <a:cubicBezTo>
                    <a:pt x="3997" y="8512"/>
                    <a:pt x="3997" y="8491"/>
                    <a:pt x="3997" y="8491"/>
                  </a:cubicBezTo>
                  <a:close/>
                  <a:moveTo>
                    <a:pt x="7858" y="1"/>
                  </a:moveTo>
                  <a:cubicBezTo>
                    <a:pt x="7821" y="1"/>
                    <a:pt x="7782" y="6"/>
                    <a:pt x="7743" y="17"/>
                  </a:cubicBezTo>
                  <a:cubicBezTo>
                    <a:pt x="6320" y="268"/>
                    <a:pt x="5315" y="1314"/>
                    <a:pt x="4458" y="2423"/>
                  </a:cubicBezTo>
                  <a:cubicBezTo>
                    <a:pt x="3537" y="3574"/>
                    <a:pt x="2574" y="4913"/>
                    <a:pt x="2491" y="6440"/>
                  </a:cubicBezTo>
                  <a:cubicBezTo>
                    <a:pt x="2491" y="6859"/>
                    <a:pt x="2554" y="7277"/>
                    <a:pt x="2658" y="7675"/>
                  </a:cubicBezTo>
                  <a:cubicBezTo>
                    <a:pt x="315" y="8491"/>
                    <a:pt x="1" y="11587"/>
                    <a:pt x="1173" y="13533"/>
                  </a:cubicBezTo>
                  <a:cubicBezTo>
                    <a:pt x="1230" y="13619"/>
                    <a:pt x="1316" y="13656"/>
                    <a:pt x="1401" y="13656"/>
                  </a:cubicBezTo>
                  <a:cubicBezTo>
                    <a:pt x="1567" y="13656"/>
                    <a:pt x="1730" y="13517"/>
                    <a:pt x="1675" y="13324"/>
                  </a:cubicBezTo>
                  <a:cubicBezTo>
                    <a:pt x="1131" y="11755"/>
                    <a:pt x="963" y="9495"/>
                    <a:pt x="2784" y="8658"/>
                  </a:cubicBezTo>
                  <a:cubicBezTo>
                    <a:pt x="2826" y="8637"/>
                    <a:pt x="2867" y="8637"/>
                    <a:pt x="2909" y="8616"/>
                  </a:cubicBezTo>
                  <a:cubicBezTo>
                    <a:pt x="3366" y="9986"/>
                    <a:pt x="4130" y="11450"/>
                    <a:pt x="5051" y="11450"/>
                  </a:cubicBezTo>
                  <a:cubicBezTo>
                    <a:pt x="5354" y="11450"/>
                    <a:pt x="5674" y="11291"/>
                    <a:pt x="6006" y="10918"/>
                  </a:cubicBezTo>
                  <a:cubicBezTo>
                    <a:pt x="7408" y="9349"/>
                    <a:pt x="5399" y="7696"/>
                    <a:pt x="3767" y="7528"/>
                  </a:cubicBezTo>
                  <a:cubicBezTo>
                    <a:pt x="3390" y="4704"/>
                    <a:pt x="5713" y="2214"/>
                    <a:pt x="8077" y="812"/>
                  </a:cubicBezTo>
                  <a:cubicBezTo>
                    <a:pt x="8440" y="563"/>
                    <a:pt x="8245" y="1"/>
                    <a:pt x="7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3611501" y="3641895"/>
              <a:ext cx="246668" cy="446453"/>
            </a:xfrm>
            <a:custGeom>
              <a:avLst/>
              <a:gdLst/>
              <a:ahLst/>
              <a:cxnLst/>
              <a:rect l="l" t="t" r="r" b="b"/>
              <a:pathLst>
                <a:path w="8418" h="15236" extrusionOk="0">
                  <a:moveTo>
                    <a:pt x="3301" y="7709"/>
                  </a:moveTo>
                  <a:cubicBezTo>
                    <a:pt x="3943" y="7709"/>
                    <a:pt x="4494" y="7937"/>
                    <a:pt x="4860" y="8403"/>
                  </a:cubicBezTo>
                  <a:cubicBezTo>
                    <a:pt x="4379" y="9072"/>
                    <a:pt x="3730" y="9575"/>
                    <a:pt x="2977" y="9868"/>
                  </a:cubicBezTo>
                  <a:cubicBezTo>
                    <a:pt x="2774" y="9969"/>
                    <a:pt x="2556" y="10024"/>
                    <a:pt x="2342" y="10024"/>
                  </a:cubicBezTo>
                  <a:cubicBezTo>
                    <a:pt x="2202" y="10024"/>
                    <a:pt x="2063" y="10001"/>
                    <a:pt x="1931" y="9951"/>
                  </a:cubicBezTo>
                  <a:cubicBezTo>
                    <a:pt x="1220" y="9763"/>
                    <a:pt x="1031" y="9407"/>
                    <a:pt x="1366" y="8863"/>
                  </a:cubicBezTo>
                  <a:cubicBezTo>
                    <a:pt x="1575" y="8068"/>
                    <a:pt x="2015" y="7880"/>
                    <a:pt x="2789" y="7754"/>
                  </a:cubicBezTo>
                  <a:cubicBezTo>
                    <a:pt x="2964" y="7724"/>
                    <a:pt x="3136" y="7709"/>
                    <a:pt x="3301" y="7709"/>
                  </a:cubicBezTo>
                  <a:close/>
                  <a:moveTo>
                    <a:pt x="6731" y="0"/>
                  </a:moveTo>
                  <a:cubicBezTo>
                    <a:pt x="6516" y="0"/>
                    <a:pt x="6299" y="154"/>
                    <a:pt x="6325" y="410"/>
                  </a:cubicBezTo>
                  <a:cubicBezTo>
                    <a:pt x="6471" y="2105"/>
                    <a:pt x="6764" y="3632"/>
                    <a:pt x="6325" y="5348"/>
                  </a:cubicBezTo>
                  <a:cubicBezTo>
                    <a:pt x="6116" y="6080"/>
                    <a:pt x="5823" y="6813"/>
                    <a:pt x="5446" y="7482"/>
                  </a:cubicBezTo>
                  <a:cubicBezTo>
                    <a:pt x="4882" y="6934"/>
                    <a:pt x="3991" y="6659"/>
                    <a:pt x="3092" y="6659"/>
                  </a:cubicBezTo>
                  <a:cubicBezTo>
                    <a:pt x="1557" y="6659"/>
                    <a:pt x="1" y="7462"/>
                    <a:pt x="27" y="9072"/>
                  </a:cubicBezTo>
                  <a:cubicBezTo>
                    <a:pt x="27" y="10181"/>
                    <a:pt x="1073" y="11018"/>
                    <a:pt x="2119" y="11102"/>
                  </a:cubicBezTo>
                  <a:cubicBezTo>
                    <a:pt x="2193" y="11108"/>
                    <a:pt x="2265" y="11111"/>
                    <a:pt x="2337" y="11111"/>
                  </a:cubicBezTo>
                  <a:cubicBezTo>
                    <a:pt x="3501" y="11111"/>
                    <a:pt x="4510" y="10338"/>
                    <a:pt x="5279" y="9491"/>
                  </a:cubicBezTo>
                  <a:lnTo>
                    <a:pt x="5279" y="9491"/>
                  </a:lnTo>
                  <a:cubicBezTo>
                    <a:pt x="5530" y="11332"/>
                    <a:pt x="4630" y="13445"/>
                    <a:pt x="3354" y="14701"/>
                  </a:cubicBezTo>
                  <a:cubicBezTo>
                    <a:pt x="3130" y="14890"/>
                    <a:pt x="3331" y="15235"/>
                    <a:pt x="3572" y="15235"/>
                  </a:cubicBezTo>
                  <a:cubicBezTo>
                    <a:pt x="3625" y="15235"/>
                    <a:pt x="3678" y="15219"/>
                    <a:pt x="3730" y="15182"/>
                  </a:cubicBezTo>
                  <a:cubicBezTo>
                    <a:pt x="5467" y="13906"/>
                    <a:pt x="6994" y="10684"/>
                    <a:pt x="6074" y="8466"/>
                  </a:cubicBezTo>
                  <a:cubicBezTo>
                    <a:pt x="7622" y="6143"/>
                    <a:pt x="8417" y="2670"/>
                    <a:pt x="7078" y="201"/>
                  </a:cubicBezTo>
                  <a:cubicBezTo>
                    <a:pt x="7005" y="63"/>
                    <a:pt x="6868" y="0"/>
                    <a:pt x="6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8424956" y="2565051"/>
              <a:ext cx="303515" cy="309259"/>
            </a:xfrm>
            <a:custGeom>
              <a:avLst/>
              <a:gdLst/>
              <a:ahLst/>
              <a:cxnLst/>
              <a:rect l="l" t="t" r="r" b="b"/>
              <a:pathLst>
                <a:path w="10358" h="10554" extrusionOk="0">
                  <a:moveTo>
                    <a:pt x="4628" y="6894"/>
                  </a:moveTo>
                  <a:cubicBezTo>
                    <a:pt x="5149" y="6894"/>
                    <a:pt x="5853" y="6991"/>
                    <a:pt x="5984" y="7442"/>
                  </a:cubicBezTo>
                  <a:cubicBezTo>
                    <a:pt x="6047" y="7630"/>
                    <a:pt x="5671" y="9095"/>
                    <a:pt x="5273" y="9136"/>
                  </a:cubicBezTo>
                  <a:cubicBezTo>
                    <a:pt x="5252" y="9139"/>
                    <a:pt x="5231" y="9140"/>
                    <a:pt x="5211" y="9140"/>
                  </a:cubicBezTo>
                  <a:cubicBezTo>
                    <a:pt x="4610" y="9140"/>
                    <a:pt x="4394" y="7973"/>
                    <a:pt x="4394" y="7609"/>
                  </a:cubicBezTo>
                  <a:cubicBezTo>
                    <a:pt x="4394" y="7379"/>
                    <a:pt x="4415" y="7128"/>
                    <a:pt x="4457" y="6898"/>
                  </a:cubicBezTo>
                  <a:cubicBezTo>
                    <a:pt x="4511" y="6895"/>
                    <a:pt x="4568" y="6894"/>
                    <a:pt x="4628" y="6894"/>
                  </a:cubicBezTo>
                  <a:close/>
                  <a:moveTo>
                    <a:pt x="9468" y="0"/>
                  </a:moveTo>
                  <a:cubicBezTo>
                    <a:pt x="6646" y="0"/>
                    <a:pt x="4755" y="2685"/>
                    <a:pt x="3829" y="5119"/>
                  </a:cubicBezTo>
                  <a:cubicBezTo>
                    <a:pt x="3704" y="5433"/>
                    <a:pt x="3599" y="5768"/>
                    <a:pt x="3515" y="6102"/>
                  </a:cubicBezTo>
                  <a:cubicBezTo>
                    <a:pt x="1632" y="6688"/>
                    <a:pt x="0" y="8341"/>
                    <a:pt x="21" y="10350"/>
                  </a:cubicBezTo>
                  <a:cubicBezTo>
                    <a:pt x="42" y="10486"/>
                    <a:pt x="147" y="10554"/>
                    <a:pt x="251" y="10554"/>
                  </a:cubicBezTo>
                  <a:cubicBezTo>
                    <a:pt x="356" y="10554"/>
                    <a:pt x="461" y="10486"/>
                    <a:pt x="482" y="10350"/>
                  </a:cubicBezTo>
                  <a:cubicBezTo>
                    <a:pt x="649" y="8885"/>
                    <a:pt x="1758" y="7860"/>
                    <a:pt x="3055" y="7274"/>
                  </a:cubicBezTo>
                  <a:lnTo>
                    <a:pt x="3348" y="7149"/>
                  </a:lnTo>
                  <a:lnTo>
                    <a:pt x="3348" y="7149"/>
                  </a:lnTo>
                  <a:cubicBezTo>
                    <a:pt x="3264" y="7902"/>
                    <a:pt x="3390" y="8676"/>
                    <a:pt x="3704" y="9367"/>
                  </a:cubicBezTo>
                  <a:cubicBezTo>
                    <a:pt x="3984" y="9941"/>
                    <a:pt x="4461" y="10361"/>
                    <a:pt x="5011" y="10361"/>
                  </a:cubicBezTo>
                  <a:cubicBezTo>
                    <a:pt x="5242" y="10361"/>
                    <a:pt x="5486" y="10287"/>
                    <a:pt x="5733" y="10120"/>
                  </a:cubicBezTo>
                  <a:cubicBezTo>
                    <a:pt x="7707" y="8804"/>
                    <a:pt x="7418" y="5911"/>
                    <a:pt x="4865" y="5911"/>
                  </a:cubicBezTo>
                  <a:cubicBezTo>
                    <a:pt x="4821" y="5911"/>
                    <a:pt x="4775" y="5912"/>
                    <a:pt x="4729" y="5914"/>
                  </a:cubicBezTo>
                  <a:lnTo>
                    <a:pt x="4645" y="5914"/>
                  </a:lnTo>
                  <a:cubicBezTo>
                    <a:pt x="5294" y="3466"/>
                    <a:pt x="7303" y="1144"/>
                    <a:pt x="9813" y="913"/>
                  </a:cubicBezTo>
                  <a:cubicBezTo>
                    <a:pt x="10357" y="851"/>
                    <a:pt x="10357" y="56"/>
                    <a:pt x="9813" y="14"/>
                  </a:cubicBezTo>
                  <a:cubicBezTo>
                    <a:pt x="9697" y="5"/>
                    <a:pt x="9581" y="0"/>
                    <a:pt x="9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6130542" y="1251838"/>
              <a:ext cx="152813" cy="74780"/>
            </a:xfrm>
            <a:custGeom>
              <a:avLst/>
              <a:gdLst/>
              <a:ahLst/>
              <a:cxnLst/>
              <a:rect l="l" t="t" r="r" b="b"/>
              <a:pathLst>
                <a:path w="5215" h="2552" extrusionOk="0">
                  <a:moveTo>
                    <a:pt x="3706" y="1"/>
                  </a:moveTo>
                  <a:cubicBezTo>
                    <a:pt x="2288" y="1"/>
                    <a:pt x="770" y="1005"/>
                    <a:pt x="110" y="2133"/>
                  </a:cubicBezTo>
                  <a:cubicBezTo>
                    <a:pt x="0" y="2336"/>
                    <a:pt x="182" y="2551"/>
                    <a:pt x="369" y="2551"/>
                  </a:cubicBezTo>
                  <a:cubicBezTo>
                    <a:pt x="432" y="2551"/>
                    <a:pt x="496" y="2526"/>
                    <a:pt x="549" y="2468"/>
                  </a:cubicBezTo>
                  <a:cubicBezTo>
                    <a:pt x="1072" y="1861"/>
                    <a:pt x="1763" y="1380"/>
                    <a:pt x="2516" y="1129"/>
                  </a:cubicBezTo>
                  <a:cubicBezTo>
                    <a:pt x="2937" y="989"/>
                    <a:pt x="3345" y="966"/>
                    <a:pt x="3755" y="966"/>
                  </a:cubicBezTo>
                  <a:cubicBezTo>
                    <a:pt x="3950" y="966"/>
                    <a:pt x="4145" y="971"/>
                    <a:pt x="4343" y="971"/>
                  </a:cubicBezTo>
                  <a:cubicBezTo>
                    <a:pt x="4472" y="971"/>
                    <a:pt x="4602" y="969"/>
                    <a:pt x="4734" y="962"/>
                  </a:cubicBezTo>
                  <a:cubicBezTo>
                    <a:pt x="5089" y="941"/>
                    <a:pt x="5215" y="480"/>
                    <a:pt x="4922" y="292"/>
                  </a:cubicBezTo>
                  <a:cubicBezTo>
                    <a:pt x="4542" y="90"/>
                    <a:pt x="4129" y="1"/>
                    <a:pt x="3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8848421" y="2112751"/>
              <a:ext cx="122865" cy="119730"/>
            </a:xfrm>
            <a:custGeom>
              <a:avLst/>
              <a:gdLst/>
              <a:ahLst/>
              <a:cxnLst/>
              <a:rect l="l" t="t" r="r" b="b"/>
              <a:pathLst>
                <a:path w="4193" h="4086" extrusionOk="0">
                  <a:moveTo>
                    <a:pt x="3462" y="1"/>
                  </a:moveTo>
                  <a:cubicBezTo>
                    <a:pt x="3243" y="1"/>
                    <a:pt x="3028" y="207"/>
                    <a:pt x="3083" y="467"/>
                  </a:cubicBezTo>
                  <a:cubicBezTo>
                    <a:pt x="3439" y="2183"/>
                    <a:pt x="1472" y="2811"/>
                    <a:pt x="321" y="3480"/>
                  </a:cubicBezTo>
                  <a:cubicBezTo>
                    <a:pt x="0" y="3677"/>
                    <a:pt x="196" y="4085"/>
                    <a:pt x="481" y="4085"/>
                  </a:cubicBezTo>
                  <a:cubicBezTo>
                    <a:pt x="531" y="4085"/>
                    <a:pt x="583" y="4073"/>
                    <a:pt x="635" y="4045"/>
                  </a:cubicBezTo>
                  <a:cubicBezTo>
                    <a:pt x="1598" y="3585"/>
                    <a:pt x="2686" y="3292"/>
                    <a:pt x="3397" y="2455"/>
                  </a:cubicBezTo>
                  <a:cubicBezTo>
                    <a:pt x="3941" y="1807"/>
                    <a:pt x="4192" y="949"/>
                    <a:pt x="3774" y="195"/>
                  </a:cubicBezTo>
                  <a:cubicBezTo>
                    <a:pt x="3694" y="58"/>
                    <a:pt x="3577" y="1"/>
                    <a:pt x="3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4005592" y="4303511"/>
              <a:ext cx="374046" cy="301962"/>
            </a:xfrm>
            <a:custGeom>
              <a:avLst/>
              <a:gdLst/>
              <a:ahLst/>
              <a:cxnLst/>
              <a:rect l="l" t="t" r="r" b="b"/>
              <a:pathLst>
                <a:path w="12765" h="10305" extrusionOk="0">
                  <a:moveTo>
                    <a:pt x="6194" y="5169"/>
                  </a:moveTo>
                  <a:cubicBezTo>
                    <a:pt x="6215" y="5295"/>
                    <a:pt x="6215" y="5420"/>
                    <a:pt x="6215" y="5546"/>
                  </a:cubicBezTo>
                  <a:cubicBezTo>
                    <a:pt x="6194" y="5734"/>
                    <a:pt x="6152" y="5922"/>
                    <a:pt x="6132" y="6132"/>
                  </a:cubicBezTo>
                  <a:cubicBezTo>
                    <a:pt x="5620" y="6509"/>
                    <a:pt x="5286" y="6698"/>
                    <a:pt x="5129" y="6698"/>
                  </a:cubicBezTo>
                  <a:cubicBezTo>
                    <a:pt x="4990" y="6698"/>
                    <a:pt x="4990" y="6551"/>
                    <a:pt x="5127" y="6257"/>
                  </a:cubicBezTo>
                  <a:cubicBezTo>
                    <a:pt x="5295" y="5734"/>
                    <a:pt x="5692" y="5336"/>
                    <a:pt x="6194" y="5169"/>
                  </a:cubicBezTo>
                  <a:close/>
                  <a:moveTo>
                    <a:pt x="1084" y="1"/>
                  </a:moveTo>
                  <a:cubicBezTo>
                    <a:pt x="924" y="1"/>
                    <a:pt x="765" y="8"/>
                    <a:pt x="608" y="22"/>
                  </a:cubicBezTo>
                  <a:cubicBezTo>
                    <a:pt x="106" y="43"/>
                    <a:pt x="1" y="775"/>
                    <a:pt x="482" y="922"/>
                  </a:cubicBezTo>
                  <a:cubicBezTo>
                    <a:pt x="1947" y="1507"/>
                    <a:pt x="3516" y="1528"/>
                    <a:pt x="4792" y="2595"/>
                  </a:cubicBezTo>
                  <a:cubicBezTo>
                    <a:pt x="5295" y="3014"/>
                    <a:pt x="5692" y="3558"/>
                    <a:pt x="5943" y="4165"/>
                  </a:cubicBezTo>
                  <a:cubicBezTo>
                    <a:pt x="4458" y="4646"/>
                    <a:pt x="3223" y="5755"/>
                    <a:pt x="4060" y="7387"/>
                  </a:cubicBezTo>
                  <a:cubicBezTo>
                    <a:pt x="4343" y="7906"/>
                    <a:pt x="4819" y="8152"/>
                    <a:pt x="5315" y="8152"/>
                  </a:cubicBezTo>
                  <a:cubicBezTo>
                    <a:pt x="5699" y="8152"/>
                    <a:pt x="6096" y="8005"/>
                    <a:pt x="6424" y="7722"/>
                  </a:cubicBezTo>
                  <a:cubicBezTo>
                    <a:pt x="7178" y="7073"/>
                    <a:pt x="7408" y="5985"/>
                    <a:pt x="7324" y="5002"/>
                  </a:cubicBezTo>
                  <a:lnTo>
                    <a:pt x="7324" y="5002"/>
                  </a:lnTo>
                  <a:cubicBezTo>
                    <a:pt x="8077" y="5023"/>
                    <a:pt x="8810" y="5211"/>
                    <a:pt x="9458" y="5567"/>
                  </a:cubicBezTo>
                  <a:cubicBezTo>
                    <a:pt x="11049" y="6508"/>
                    <a:pt x="11697" y="8266"/>
                    <a:pt x="11551" y="10044"/>
                  </a:cubicBezTo>
                  <a:cubicBezTo>
                    <a:pt x="11539" y="10215"/>
                    <a:pt x="11676" y="10305"/>
                    <a:pt x="11813" y="10305"/>
                  </a:cubicBezTo>
                  <a:cubicBezTo>
                    <a:pt x="11929" y="10305"/>
                    <a:pt x="12045" y="10241"/>
                    <a:pt x="12074" y="10107"/>
                  </a:cubicBezTo>
                  <a:cubicBezTo>
                    <a:pt x="12764" y="7387"/>
                    <a:pt x="11090" y="4646"/>
                    <a:pt x="8370" y="3997"/>
                  </a:cubicBezTo>
                  <a:cubicBezTo>
                    <a:pt x="8091" y="3942"/>
                    <a:pt x="7803" y="3914"/>
                    <a:pt x="7512" y="3914"/>
                  </a:cubicBezTo>
                  <a:cubicBezTo>
                    <a:pt x="7366" y="3914"/>
                    <a:pt x="7220" y="3921"/>
                    <a:pt x="7073" y="3935"/>
                  </a:cubicBezTo>
                  <a:cubicBezTo>
                    <a:pt x="6248" y="1617"/>
                    <a:pt x="3526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8775661" y="3863372"/>
              <a:ext cx="78501" cy="152578"/>
            </a:xfrm>
            <a:custGeom>
              <a:avLst/>
              <a:gdLst/>
              <a:ahLst/>
              <a:cxnLst/>
              <a:rect l="l" t="t" r="r" b="b"/>
              <a:pathLst>
                <a:path w="2679" h="5207" extrusionOk="0">
                  <a:moveTo>
                    <a:pt x="1883" y="0"/>
                  </a:moveTo>
                  <a:cubicBezTo>
                    <a:pt x="1667" y="0"/>
                    <a:pt x="1438" y="169"/>
                    <a:pt x="1402" y="421"/>
                  </a:cubicBezTo>
                  <a:cubicBezTo>
                    <a:pt x="1298" y="1175"/>
                    <a:pt x="1340" y="1886"/>
                    <a:pt x="1130" y="2618"/>
                  </a:cubicBezTo>
                  <a:cubicBezTo>
                    <a:pt x="942" y="3330"/>
                    <a:pt x="607" y="4020"/>
                    <a:pt x="189" y="4627"/>
                  </a:cubicBezTo>
                  <a:cubicBezTo>
                    <a:pt x="1" y="4893"/>
                    <a:pt x="270" y="5207"/>
                    <a:pt x="532" y="5207"/>
                  </a:cubicBezTo>
                  <a:cubicBezTo>
                    <a:pt x="620" y="5207"/>
                    <a:pt x="706" y="5172"/>
                    <a:pt x="775" y="5087"/>
                  </a:cubicBezTo>
                  <a:cubicBezTo>
                    <a:pt x="1779" y="3832"/>
                    <a:pt x="2679" y="1949"/>
                    <a:pt x="2260" y="317"/>
                  </a:cubicBezTo>
                  <a:cubicBezTo>
                    <a:pt x="2198" y="94"/>
                    <a:pt x="2044" y="0"/>
                    <a:pt x="1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3673730" y="2315062"/>
              <a:ext cx="160519" cy="91658"/>
            </a:xfrm>
            <a:custGeom>
              <a:avLst/>
              <a:gdLst/>
              <a:ahLst/>
              <a:cxnLst/>
              <a:rect l="l" t="t" r="r" b="b"/>
              <a:pathLst>
                <a:path w="5478" h="3128" extrusionOk="0">
                  <a:moveTo>
                    <a:pt x="4501" y="1"/>
                  </a:moveTo>
                  <a:cubicBezTo>
                    <a:pt x="2737" y="1"/>
                    <a:pt x="1095" y="941"/>
                    <a:pt x="204" y="2489"/>
                  </a:cubicBezTo>
                  <a:cubicBezTo>
                    <a:pt x="1" y="2823"/>
                    <a:pt x="292" y="3127"/>
                    <a:pt x="588" y="3127"/>
                  </a:cubicBezTo>
                  <a:cubicBezTo>
                    <a:pt x="717" y="3127"/>
                    <a:pt x="847" y="3069"/>
                    <a:pt x="937" y="2928"/>
                  </a:cubicBezTo>
                  <a:cubicBezTo>
                    <a:pt x="1825" y="1627"/>
                    <a:pt x="3303" y="856"/>
                    <a:pt x="4870" y="856"/>
                  </a:cubicBezTo>
                  <a:cubicBezTo>
                    <a:pt x="4891" y="856"/>
                    <a:pt x="4912" y="856"/>
                    <a:pt x="4933" y="857"/>
                  </a:cubicBezTo>
                  <a:cubicBezTo>
                    <a:pt x="5477" y="857"/>
                    <a:pt x="5456" y="62"/>
                    <a:pt x="4933" y="20"/>
                  </a:cubicBezTo>
                  <a:cubicBezTo>
                    <a:pt x="4789" y="7"/>
                    <a:pt x="4644" y="1"/>
                    <a:pt x="4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8819499" y="4553704"/>
              <a:ext cx="187331" cy="94120"/>
            </a:xfrm>
            <a:custGeom>
              <a:avLst/>
              <a:gdLst/>
              <a:ahLst/>
              <a:cxnLst/>
              <a:rect l="l" t="t" r="r" b="b"/>
              <a:pathLst>
                <a:path w="6393" h="3212" extrusionOk="0">
                  <a:moveTo>
                    <a:pt x="4953" y="1"/>
                  </a:moveTo>
                  <a:cubicBezTo>
                    <a:pt x="3070" y="1"/>
                    <a:pt x="1178" y="1325"/>
                    <a:pt x="158" y="2767"/>
                  </a:cubicBezTo>
                  <a:cubicBezTo>
                    <a:pt x="0" y="2971"/>
                    <a:pt x="209" y="3211"/>
                    <a:pt x="412" y="3211"/>
                  </a:cubicBezTo>
                  <a:cubicBezTo>
                    <a:pt x="479" y="3211"/>
                    <a:pt x="545" y="3185"/>
                    <a:pt x="597" y="3123"/>
                  </a:cubicBezTo>
                  <a:cubicBezTo>
                    <a:pt x="1246" y="2286"/>
                    <a:pt x="2103" y="1637"/>
                    <a:pt x="3087" y="1240"/>
                  </a:cubicBezTo>
                  <a:cubicBezTo>
                    <a:pt x="4028" y="884"/>
                    <a:pt x="4949" y="905"/>
                    <a:pt x="5932" y="821"/>
                  </a:cubicBezTo>
                  <a:cubicBezTo>
                    <a:pt x="6309" y="800"/>
                    <a:pt x="6393" y="256"/>
                    <a:pt x="6016" y="151"/>
                  </a:cubicBezTo>
                  <a:cubicBezTo>
                    <a:pt x="5666" y="48"/>
                    <a:pt x="5310" y="1"/>
                    <a:pt x="4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3265150" y="3792958"/>
              <a:ext cx="40496" cy="144344"/>
            </a:xfrm>
            <a:custGeom>
              <a:avLst/>
              <a:gdLst/>
              <a:ahLst/>
              <a:cxnLst/>
              <a:rect l="l" t="t" r="r" b="b"/>
              <a:pathLst>
                <a:path w="1382" h="4926" extrusionOk="0">
                  <a:moveTo>
                    <a:pt x="825" y="0"/>
                  </a:moveTo>
                  <a:cubicBezTo>
                    <a:pt x="650" y="0"/>
                    <a:pt x="461" y="126"/>
                    <a:pt x="461" y="340"/>
                  </a:cubicBezTo>
                  <a:cubicBezTo>
                    <a:pt x="440" y="1763"/>
                    <a:pt x="314" y="3207"/>
                    <a:pt x="42" y="4609"/>
                  </a:cubicBezTo>
                  <a:cubicBezTo>
                    <a:pt x="1" y="4776"/>
                    <a:pt x="154" y="4925"/>
                    <a:pt x="298" y="4925"/>
                  </a:cubicBezTo>
                  <a:cubicBezTo>
                    <a:pt x="370" y="4925"/>
                    <a:pt x="440" y="4888"/>
                    <a:pt x="482" y="4797"/>
                  </a:cubicBezTo>
                  <a:cubicBezTo>
                    <a:pt x="1068" y="3416"/>
                    <a:pt x="1382" y="1721"/>
                    <a:pt x="1110" y="236"/>
                  </a:cubicBezTo>
                  <a:cubicBezTo>
                    <a:pt x="1082" y="73"/>
                    <a:pt x="958" y="0"/>
                    <a:pt x="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8372998" y="1271651"/>
              <a:ext cx="115540" cy="95321"/>
            </a:xfrm>
            <a:custGeom>
              <a:avLst/>
              <a:gdLst/>
              <a:ahLst/>
              <a:cxnLst/>
              <a:rect l="l" t="t" r="r" b="b"/>
              <a:pathLst>
                <a:path w="3943" h="3253" extrusionOk="0">
                  <a:moveTo>
                    <a:pt x="3509" y="0"/>
                  </a:moveTo>
                  <a:cubicBezTo>
                    <a:pt x="3497" y="0"/>
                    <a:pt x="3485" y="1"/>
                    <a:pt x="3473" y="2"/>
                  </a:cubicBezTo>
                  <a:cubicBezTo>
                    <a:pt x="1841" y="191"/>
                    <a:pt x="502" y="1342"/>
                    <a:pt x="62" y="2911"/>
                  </a:cubicBezTo>
                  <a:cubicBezTo>
                    <a:pt x="0" y="3123"/>
                    <a:pt x="160" y="3253"/>
                    <a:pt x="327" y="3253"/>
                  </a:cubicBezTo>
                  <a:cubicBezTo>
                    <a:pt x="440" y="3253"/>
                    <a:pt x="556" y="3193"/>
                    <a:pt x="606" y="3057"/>
                  </a:cubicBezTo>
                  <a:cubicBezTo>
                    <a:pt x="1129" y="1739"/>
                    <a:pt x="2238" y="986"/>
                    <a:pt x="3578" y="693"/>
                  </a:cubicBezTo>
                  <a:cubicBezTo>
                    <a:pt x="3942" y="612"/>
                    <a:pt x="3875" y="0"/>
                    <a:pt x="3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5543187" y="2123359"/>
              <a:ext cx="185221" cy="363292"/>
            </a:xfrm>
            <a:custGeom>
              <a:avLst/>
              <a:gdLst/>
              <a:ahLst/>
              <a:cxnLst/>
              <a:rect l="l" t="t" r="r" b="b"/>
              <a:pathLst>
                <a:path w="6321" h="12398" extrusionOk="0">
                  <a:moveTo>
                    <a:pt x="3516" y="5504"/>
                  </a:moveTo>
                  <a:cubicBezTo>
                    <a:pt x="3747" y="5587"/>
                    <a:pt x="3956" y="5755"/>
                    <a:pt x="4123" y="5964"/>
                  </a:cubicBezTo>
                  <a:cubicBezTo>
                    <a:pt x="4060" y="6550"/>
                    <a:pt x="3809" y="7073"/>
                    <a:pt x="3391" y="7491"/>
                  </a:cubicBezTo>
                  <a:lnTo>
                    <a:pt x="2449" y="7910"/>
                  </a:lnTo>
                  <a:lnTo>
                    <a:pt x="1550" y="6738"/>
                  </a:lnTo>
                  <a:lnTo>
                    <a:pt x="1780" y="5880"/>
                  </a:lnTo>
                  <a:lnTo>
                    <a:pt x="3516" y="5504"/>
                  </a:lnTo>
                  <a:close/>
                  <a:moveTo>
                    <a:pt x="2095" y="0"/>
                  </a:moveTo>
                  <a:cubicBezTo>
                    <a:pt x="1800" y="0"/>
                    <a:pt x="1660" y="388"/>
                    <a:pt x="1864" y="629"/>
                  </a:cubicBezTo>
                  <a:cubicBezTo>
                    <a:pt x="2638" y="1570"/>
                    <a:pt x="3496" y="2240"/>
                    <a:pt x="3914" y="3474"/>
                  </a:cubicBezTo>
                  <a:cubicBezTo>
                    <a:pt x="4040" y="3914"/>
                    <a:pt x="4144" y="4353"/>
                    <a:pt x="4165" y="4834"/>
                  </a:cubicBezTo>
                  <a:cubicBezTo>
                    <a:pt x="3737" y="4541"/>
                    <a:pt x="3290" y="4412"/>
                    <a:pt x="2862" y="4412"/>
                  </a:cubicBezTo>
                  <a:cubicBezTo>
                    <a:pt x="1302" y="4412"/>
                    <a:pt x="1" y="6123"/>
                    <a:pt x="838" y="7847"/>
                  </a:cubicBezTo>
                  <a:cubicBezTo>
                    <a:pt x="1172" y="8484"/>
                    <a:pt x="1813" y="8846"/>
                    <a:pt x="2491" y="8846"/>
                  </a:cubicBezTo>
                  <a:cubicBezTo>
                    <a:pt x="2749" y="8846"/>
                    <a:pt x="3012" y="8794"/>
                    <a:pt x="3265" y="8684"/>
                  </a:cubicBezTo>
                  <a:cubicBezTo>
                    <a:pt x="3935" y="8391"/>
                    <a:pt x="4458" y="7847"/>
                    <a:pt x="4709" y="7178"/>
                  </a:cubicBezTo>
                  <a:cubicBezTo>
                    <a:pt x="4751" y="7261"/>
                    <a:pt x="4772" y="7366"/>
                    <a:pt x="4793" y="7450"/>
                  </a:cubicBezTo>
                  <a:cubicBezTo>
                    <a:pt x="5232" y="8998"/>
                    <a:pt x="5023" y="10609"/>
                    <a:pt x="4479" y="12116"/>
                  </a:cubicBezTo>
                  <a:cubicBezTo>
                    <a:pt x="4425" y="12279"/>
                    <a:pt x="4574" y="12398"/>
                    <a:pt x="4719" y="12398"/>
                  </a:cubicBezTo>
                  <a:cubicBezTo>
                    <a:pt x="4797" y="12398"/>
                    <a:pt x="4874" y="12363"/>
                    <a:pt x="4918" y="12283"/>
                  </a:cubicBezTo>
                  <a:cubicBezTo>
                    <a:pt x="5881" y="10525"/>
                    <a:pt x="6320" y="7617"/>
                    <a:pt x="5086" y="5776"/>
                  </a:cubicBezTo>
                  <a:cubicBezTo>
                    <a:pt x="5337" y="3704"/>
                    <a:pt x="4374" y="691"/>
                    <a:pt x="2219" y="22"/>
                  </a:cubicBezTo>
                  <a:cubicBezTo>
                    <a:pt x="2176" y="7"/>
                    <a:pt x="2134" y="0"/>
                    <a:pt x="2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8354715" y="4829128"/>
              <a:ext cx="135876" cy="59601"/>
            </a:xfrm>
            <a:custGeom>
              <a:avLst/>
              <a:gdLst/>
              <a:ahLst/>
              <a:cxnLst/>
              <a:rect l="l" t="t" r="r" b="b"/>
              <a:pathLst>
                <a:path w="4637" h="2034" extrusionOk="0">
                  <a:moveTo>
                    <a:pt x="4364" y="1"/>
                  </a:moveTo>
                  <a:cubicBezTo>
                    <a:pt x="2816" y="1"/>
                    <a:pt x="1309" y="587"/>
                    <a:pt x="179" y="1654"/>
                  </a:cubicBezTo>
                  <a:cubicBezTo>
                    <a:pt x="1" y="1800"/>
                    <a:pt x="162" y="2034"/>
                    <a:pt x="341" y="2034"/>
                  </a:cubicBezTo>
                  <a:cubicBezTo>
                    <a:pt x="393" y="2034"/>
                    <a:pt x="446" y="2014"/>
                    <a:pt x="493" y="1968"/>
                  </a:cubicBezTo>
                  <a:cubicBezTo>
                    <a:pt x="1602" y="1089"/>
                    <a:pt x="2941" y="566"/>
                    <a:pt x="4343" y="503"/>
                  </a:cubicBezTo>
                  <a:cubicBezTo>
                    <a:pt x="4615" y="440"/>
                    <a:pt x="4636" y="63"/>
                    <a:pt x="4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8958984" y="1039247"/>
              <a:ext cx="46855" cy="99423"/>
            </a:xfrm>
            <a:custGeom>
              <a:avLst/>
              <a:gdLst/>
              <a:ahLst/>
              <a:cxnLst/>
              <a:rect l="l" t="t" r="r" b="b"/>
              <a:pathLst>
                <a:path w="1599" h="3393" extrusionOk="0">
                  <a:moveTo>
                    <a:pt x="1368" y="0"/>
                  </a:moveTo>
                  <a:cubicBezTo>
                    <a:pt x="1284" y="0"/>
                    <a:pt x="1195" y="47"/>
                    <a:pt x="1152" y="150"/>
                  </a:cubicBezTo>
                  <a:cubicBezTo>
                    <a:pt x="754" y="1113"/>
                    <a:pt x="419" y="2117"/>
                    <a:pt x="64" y="3101"/>
                  </a:cubicBezTo>
                  <a:cubicBezTo>
                    <a:pt x="0" y="3277"/>
                    <a:pt x="150" y="3393"/>
                    <a:pt x="297" y="3393"/>
                  </a:cubicBezTo>
                  <a:cubicBezTo>
                    <a:pt x="395" y="3393"/>
                    <a:pt x="491" y="3342"/>
                    <a:pt x="524" y="3226"/>
                  </a:cubicBezTo>
                  <a:cubicBezTo>
                    <a:pt x="880" y="2243"/>
                    <a:pt x="1256" y="1259"/>
                    <a:pt x="1549" y="255"/>
                  </a:cubicBezTo>
                  <a:cubicBezTo>
                    <a:pt x="1598" y="95"/>
                    <a:pt x="1488" y="0"/>
                    <a:pt x="1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4494406" y="1491991"/>
              <a:ext cx="107159" cy="80172"/>
            </a:xfrm>
            <a:custGeom>
              <a:avLst/>
              <a:gdLst/>
              <a:ahLst/>
              <a:cxnLst/>
              <a:rect l="l" t="t" r="r" b="b"/>
              <a:pathLst>
                <a:path w="3657" h="2736" extrusionOk="0">
                  <a:moveTo>
                    <a:pt x="313" y="1"/>
                  </a:moveTo>
                  <a:cubicBezTo>
                    <a:pt x="118" y="1"/>
                    <a:pt x="0" y="336"/>
                    <a:pt x="209" y="431"/>
                  </a:cubicBezTo>
                  <a:cubicBezTo>
                    <a:pt x="1318" y="996"/>
                    <a:pt x="2301" y="1749"/>
                    <a:pt x="3138" y="2669"/>
                  </a:cubicBezTo>
                  <a:cubicBezTo>
                    <a:pt x="3184" y="2716"/>
                    <a:pt x="3242" y="2735"/>
                    <a:pt x="3300" y="2735"/>
                  </a:cubicBezTo>
                  <a:cubicBezTo>
                    <a:pt x="3477" y="2735"/>
                    <a:pt x="3657" y="2550"/>
                    <a:pt x="3515" y="2376"/>
                  </a:cubicBezTo>
                  <a:cubicBezTo>
                    <a:pt x="2719" y="1309"/>
                    <a:pt x="1631" y="493"/>
                    <a:pt x="376" y="12"/>
                  </a:cubicBezTo>
                  <a:cubicBezTo>
                    <a:pt x="354" y="4"/>
                    <a:pt x="333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6429063" y="2209160"/>
              <a:ext cx="53975" cy="85329"/>
            </a:xfrm>
            <a:custGeom>
              <a:avLst/>
              <a:gdLst/>
              <a:ahLst/>
              <a:cxnLst/>
              <a:rect l="l" t="t" r="r" b="b"/>
              <a:pathLst>
                <a:path w="1842" h="2912" extrusionOk="0">
                  <a:moveTo>
                    <a:pt x="1527" y="1"/>
                  </a:moveTo>
                  <a:cubicBezTo>
                    <a:pt x="1481" y="1"/>
                    <a:pt x="1433" y="14"/>
                    <a:pt x="1386" y="44"/>
                  </a:cubicBezTo>
                  <a:cubicBezTo>
                    <a:pt x="633" y="693"/>
                    <a:pt x="172" y="1592"/>
                    <a:pt x="26" y="2576"/>
                  </a:cubicBezTo>
                  <a:cubicBezTo>
                    <a:pt x="1" y="2778"/>
                    <a:pt x="174" y="2912"/>
                    <a:pt x="329" y="2912"/>
                  </a:cubicBezTo>
                  <a:cubicBezTo>
                    <a:pt x="431" y="2912"/>
                    <a:pt x="524" y="2855"/>
                    <a:pt x="549" y="2722"/>
                  </a:cubicBezTo>
                  <a:cubicBezTo>
                    <a:pt x="737" y="1843"/>
                    <a:pt x="1135" y="1048"/>
                    <a:pt x="1742" y="400"/>
                  </a:cubicBezTo>
                  <a:cubicBezTo>
                    <a:pt x="1841" y="200"/>
                    <a:pt x="1703" y="1"/>
                    <a:pt x="15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7521821" y="2294257"/>
              <a:ext cx="44774" cy="133268"/>
            </a:xfrm>
            <a:custGeom>
              <a:avLst/>
              <a:gdLst/>
              <a:ahLst/>
              <a:cxnLst/>
              <a:rect l="l" t="t" r="r" b="b"/>
              <a:pathLst>
                <a:path w="1528" h="4548" extrusionOk="0">
                  <a:moveTo>
                    <a:pt x="366" y="0"/>
                  </a:moveTo>
                  <a:cubicBezTo>
                    <a:pt x="191" y="0"/>
                    <a:pt x="1" y="148"/>
                    <a:pt x="84" y="341"/>
                  </a:cubicBezTo>
                  <a:cubicBezTo>
                    <a:pt x="628" y="1576"/>
                    <a:pt x="858" y="2936"/>
                    <a:pt x="753" y="4275"/>
                  </a:cubicBezTo>
                  <a:cubicBezTo>
                    <a:pt x="741" y="4451"/>
                    <a:pt x="900" y="4548"/>
                    <a:pt x="1049" y="4548"/>
                  </a:cubicBezTo>
                  <a:cubicBezTo>
                    <a:pt x="1167" y="4548"/>
                    <a:pt x="1279" y="4488"/>
                    <a:pt x="1297" y="4359"/>
                  </a:cubicBezTo>
                  <a:cubicBezTo>
                    <a:pt x="1527" y="2894"/>
                    <a:pt x="1297" y="1408"/>
                    <a:pt x="586" y="132"/>
                  </a:cubicBezTo>
                  <a:cubicBezTo>
                    <a:pt x="543" y="40"/>
                    <a:pt x="457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6675066" y="1441104"/>
              <a:ext cx="22123" cy="181969"/>
            </a:xfrm>
            <a:custGeom>
              <a:avLst/>
              <a:gdLst/>
              <a:ahLst/>
              <a:cxnLst/>
              <a:rect l="l" t="t" r="r" b="b"/>
              <a:pathLst>
                <a:path w="755" h="6210" extrusionOk="0">
                  <a:moveTo>
                    <a:pt x="401" y="0"/>
                  </a:moveTo>
                  <a:cubicBezTo>
                    <a:pt x="289" y="0"/>
                    <a:pt x="179" y="68"/>
                    <a:pt x="147" y="204"/>
                  </a:cubicBezTo>
                  <a:cubicBezTo>
                    <a:pt x="1" y="2109"/>
                    <a:pt x="43" y="4033"/>
                    <a:pt x="64" y="5958"/>
                  </a:cubicBezTo>
                  <a:cubicBezTo>
                    <a:pt x="64" y="6126"/>
                    <a:pt x="194" y="6210"/>
                    <a:pt x="325" y="6210"/>
                  </a:cubicBezTo>
                  <a:cubicBezTo>
                    <a:pt x="456" y="6210"/>
                    <a:pt x="587" y="6126"/>
                    <a:pt x="587" y="5958"/>
                  </a:cubicBezTo>
                  <a:cubicBezTo>
                    <a:pt x="671" y="4033"/>
                    <a:pt x="754" y="2109"/>
                    <a:pt x="671" y="204"/>
                  </a:cubicBezTo>
                  <a:cubicBezTo>
                    <a:pt x="629" y="68"/>
                    <a:pt x="514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61"/>
          <p:cNvSpPr txBox="1">
            <a:spLocks noGrp="1"/>
          </p:cNvSpPr>
          <p:nvPr>
            <p:ph type="title"/>
          </p:nvPr>
        </p:nvSpPr>
        <p:spPr>
          <a:xfrm>
            <a:off x="713100" y="539500"/>
            <a:ext cx="7717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/>
              <a:t>Mixing the </a:t>
            </a:r>
            <a:r>
              <a:rPr lang="en" sz="4300" dirty="0" err="1"/>
              <a:t>ReSources</a:t>
            </a:r>
            <a:endParaRPr sz="4300" dirty="0"/>
          </a:p>
        </p:txBody>
      </p:sp>
      <p:sp>
        <p:nvSpPr>
          <p:cNvPr id="1378" name="Google Shape;1378;p61"/>
          <p:cNvSpPr txBox="1">
            <a:spLocks noGrp="1"/>
          </p:cNvSpPr>
          <p:nvPr>
            <p:ph type="title" idx="2"/>
          </p:nvPr>
        </p:nvSpPr>
        <p:spPr>
          <a:xfrm>
            <a:off x="6487145" y="1550555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SOS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1379" name="Google Shape;1379;p61"/>
          <p:cNvSpPr txBox="1">
            <a:spLocks noGrp="1"/>
          </p:cNvSpPr>
          <p:nvPr>
            <p:ph type="subTitle" idx="1"/>
          </p:nvPr>
        </p:nvSpPr>
        <p:spPr>
          <a:xfrm>
            <a:off x="6496326" y="2054827"/>
            <a:ext cx="1920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students with SOS Strategies</a:t>
            </a:r>
            <a:endParaRPr/>
          </a:p>
        </p:txBody>
      </p:sp>
      <p:sp>
        <p:nvSpPr>
          <p:cNvPr id="1380" name="Google Shape;1380;p61"/>
          <p:cNvSpPr txBox="1">
            <a:spLocks noGrp="1"/>
          </p:cNvSpPr>
          <p:nvPr>
            <p:ph type="title" idx="3"/>
          </p:nvPr>
        </p:nvSpPr>
        <p:spPr>
          <a:xfrm>
            <a:off x="6495479" y="3184790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</a:rPr>
              <a:t>Students</a:t>
            </a:r>
            <a:endParaRPr sz="3000">
              <a:solidFill>
                <a:schemeClr val="accent5"/>
              </a:solidFill>
            </a:endParaRPr>
          </a:p>
        </p:txBody>
      </p:sp>
      <p:sp>
        <p:nvSpPr>
          <p:cNvPr id="1381" name="Google Shape;1381;p61"/>
          <p:cNvSpPr txBox="1">
            <a:spLocks noGrp="1"/>
          </p:cNvSpPr>
          <p:nvPr>
            <p:ph type="subTitle" idx="4"/>
          </p:nvPr>
        </p:nvSpPr>
        <p:spPr>
          <a:xfrm>
            <a:off x="6545450" y="3640200"/>
            <a:ext cx="1929600" cy="7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Invite high school students for elementary or middle school students</a:t>
            </a:r>
            <a:endParaRPr/>
          </a:p>
        </p:txBody>
      </p:sp>
      <p:sp>
        <p:nvSpPr>
          <p:cNvPr id="1382" name="Google Shape;1382;p61"/>
          <p:cNvSpPr txBox="1">
            <a:spLocks noGrp="1"/>
          </p:cNvSpPr>
          <p:nvPr>
            <p:ph type="title" idx="5"/>
          </p:nvPr>
        </p:nvSpPr>
        <p:spPr>
          <a:xfrm>
            <a:off x="926105" y="1286530"/>
            <a:ext cx="19203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/>
                </a:solidFill>
              </a:rPr>
              <a:t>VFT</a:t>
            </a:r>
            <a:endParaRPr sz="3000" dirty="0">
              <a:solidFill>
                <a:schemeClr val="accent5"/>
              </a:solidFill>
            </a:endParaRPr>
          </a:p>
        </p:txBody>
      </p:sp>
      <p:sp>
        <p:nvSpPr>
          <p:cNvPr id="1383" name="Google Shape;1383;p61"/>
          <p:cNvSpPr txBox="1">
            <a:spLocks noGrp="1"/>
          </p:cNvSpPr>
          <p:nvPr>
            <p:ph type="subTitle" idx="6"/>
          </p:nvPr>
        </p:nvSpPr>
        <p:spPr>
          <a:xfrm>
            <a:off x="766208" y="1472964"/>
            <a:ext cx="1920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Pick a VFT</a:t>
            </a:r>
            <a:endParaRPr dirty="0"/>
          </a:p>
        </p:txBody>
      </p:sp>
      <p:grpSp>
        <p:nvGrpSpPr>
          <p:cNvPr id="1384" name="Google Shape;1384;p61"/>
          <p:cNvGrpSpPr/>
          <p:nvPr/>
        </p:nvGrpSpPr>
        <p:grpSpPr>
          <a:xfrm>
            <a:off x="2693739" y="1531300"/>
            <a:ext cx="3756519" cy="3612197"/>
            <a:chOff x="1037901" y="1531300"/>
            <a:chExt cx="3756519" cy="3612197"/>
          </a:xfrm>
        </p:grpSpPr>
        <p:sp>
          <p:nvSpPr>
            <p:cNvPr id="1385" name="Google Shape;1385;p61"/>
            <p:cNvSpPr/>
            <p:nvPr/>
          </p:nvSpPr>
          <p:spPr>
            <a:xfrm>
              <a:off x="1779625" y="1929697"/>
              <a:ext cx="2239425" cy="2758231"/>
            </a:xfrm>
            <a:custGeom>
              <a:avLst/>
              <a:gdLst/>
              <a:ahLst/>
              <a:cxnLst/>
              <a:rect l="l" t="t" r="r" b="b"/>
              <a:pathLst>
                <a:path w="91855" h="113135" extrusionOk="0">
                  <a:moveTo>
                    <a:pt x="45927" y="1"/>
                  </a:moveTo>
                  <a:cubicBezTo>
                    <a:pt x="12596" y="1"/>
                    <a:pt x="0" y="26260"/>
                    <a:pt x="0" y="57164"/>
                  </a:cubicBezTo>
                  <a:cubicBezTo>
                    <a:pt x="0" y="88089"/>
                    <a:pt x="5754" y="113135"/>
                    <a:pt x="45927" y="113135"/>
                  </a:cubicBezTo>
                  <a:cubicBezTo>
                    <a:pt x="86101" y="113135"/>
                    <a:pt x="91855" y="88089"/>
                    <a:pt x="91855" y="57164"/>
                  </a:cubicBezTo>
                  <a:cubicBezTo>
                    <a:pt x="91855" y="26260"/>
                    <a:pt x="79259" y="1"/>
                    <a:pt x="45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1"/>
            <p:cNvSpPr/>
            <p:nvPr/>
          </p:nvSpPr>
          <p:spPr>
            <a:xfrm>
              <a:off x="2871281" y="2313832"/>
              <a:ext cx="806515" cy="775967"/>
            </a:xfrm>
            <a:custGeom>
              <a:avLst/>
              <a:gdLst/>
              <a:ahLst/>
              <a:cxnLst/>
              <a:rect l="l" t="t" r="r" b="b"/>
              <a:pathLst>
                <a:path w="33081" h="31828" extrusionOk="0">
                  <a:moveTo>
                    <a:pt x="17179" y="0"/>
                  </a:moveTo>
                  <a:cubicBezTo>
                    <a:pt x="10734" y="0"/>
                    <a:pt x="4939" y="3871"/>
                    <a:pt x="2470" y="9814"/>
                  </a:cubicBezTo>
                  <a:cubicBezTo>
                    <a:pt x="1" y="15756"/>
                    <a:pt x="1361" y="22619"/>
                    <a:pt x="5922" y="27159"/>
                  </a:cubicBezTo>
                  <a:cubicBezTo>
                    <a:pt x="8958" y="30209"/>
                    <a:pt x="13022" y="31828"/>
                    <a:pt x="17165" y="31828"/>
                  </a:cubicBezTo>
                  <a:cubicBezTo>
                    <a:pt x="19219" y="31828"/>
                    <a:pt x="21291" y="31430"/>
                    <a:pt x="23268" y="30612"/>
                  </a:cubicBezTo>
                  <a:cubicBezTo>
                    <a:pt x="29210" y="28143"/>
                    <a:pt x="33081" y="22347"/>
                    <a:pt x="33081" y="15923"/>
                  </a:cubicBezTo>
                  <a:cubicBezTo>
                    <a:pt x="33081" y="7135"/>
                    <a:pt x="25967" y="0"/>
                    <a:pt x="17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1"/>
            <p:cNvSpPr/>
            <p:nvPr/>
          </p:nvSpPr>
          <p:spPr>
            <a:xfrm>
              <a:off x="3020757" y="2452580"/>
              <a:ext cx="518806" cy="498766"/>
            </a:xfrm>
            <a:custGeom>
              <a:avLst/>
              <a:gdLst/>
              <a:ahLst/>
              <a:cxnLst/>
              <a:rect l="l" t="t" r="r" b="b"/>
              <a:pathLst>
                <a:path w="21280" h="20458" extrusionOk="0">
                  <a:moveTo>
                    <a:pt x="10996" y="0"/>
                  </a:moveTo>
                  <a:cubicBezTo>
                    <a:pt x="6874" y="0"/>
                    <a:pt x="3174" y="2486"/>
                    <a:pt x="1590" y="6299"/>
                  </a:cubicBezTo>
                  <a:cubicBezTo>
                    <a:pt x="0" y="10128"/>
                    <a:pt x="879" y="14522"/>
                    <a:pt x="3808" y="17451"/>
                  </a:cubicBezTo>
                  <a:cubicBezTo>
                    <a:pt x="5773" y="19416"/>
                    <a:pt x="8396" y="20458"/>
                    <a:pt x="11066" y="20458"/>
                  </a:cubicBezTo>
                  <a:cubicBezTo>
                    <a:pt x="12377" y="20458"/>
                    <a:pt x="13700" y="20207"/>
                    <a:pt x="14961" y="19690"/>
                  </a:cubicBezTo>
                  <a:cubicBezTo>
                    <a:pt x="18790" y="18100"/>
                    <a:pt x="21280" y="14354"/>
                    <a:pt x="21280" y="10232"/>
                  </a:cubicBezTo>
                  <a:cubicBezTo>
                    <a:pt x="21280" y="4583"/>
                    <a:pt x="16697" y="1"/>
                    <a:pt x="11048" y="1"/>
                  </a:cubicBezTo>
                  <a:cubicBezTo>
                    <a:pt x="11031" y="1"/>
                    <a:pt x="11013" y="0"/>
                    <a:pt x="10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1"/>
            <p:cNvSpPr/>
            <p:nvPr/>
          </p:nvSpPr>
          <p:spPr>
            <a:xfrm>
              <a:off x="3150461" y="2597959"/>
              <a:ext cx="243727" cy="208790"/>
            </a:xfrm>
            <a:custGeom>
              <a:avLst/>
              <a:gdLst/>
              <a:ahLst/>
              <a:cxnLst/>
              <a:rect l="l" t="t" r="r" b="b"/>
              <a:pathLst>
                <a:path w="9997" h="8564" extrusionOk="0">
                  <a:moveTo>
                    <a:pt x="5702" y="1"/>
                  </a:moveTo>
                  <a:cubicBezTo>
                    <a:pt x="1911" y="1"/>
                    <a:pt x="1" y="4610"/>
                    <a:pt x="2694" y="7303"/>
                  </a:cubicBezTo>
                  <a:cubicBezTo>
                    <a:pt x="3565" y="8174"/>
                    <a:pt x="4635" y="8564"/>
                    <a:pt x="5683" y="8564"/>
                  </a:cubicBezTo>
                  <a:cubicBezTo>
                    <a:pt x="7885" y="8564"/>
                    <a:pt x="9996" y="6848"/>
                    <a:pt x="9996" y="4269"/>
                  </a:cubicBezTo>
                  <a:cubicBezTo>
                    <a:pt x="9996" y="1905"/>
                    <a:pt x="8092" y="1"/>
                    <a:pt x="5728" y="1"/>
                  </a:cubicBezTo>
                  <a:cubicBezTo>
                    <a:pt x="5719" y="1"/>
                    <a:pt x="5711" y="1"/>
                    <a:pt x="5702" y="1"/>
                  </a:cubicBezTo>
                  <a:close/>
                </a:path>
              </a:pathLst>
            </a:custGeom>
            <a:solidFill>
              <a:srgbClr val="20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1"/>
            <p:cNvSpPr/>
            <p:nvPr/>
          </p:nvSpPr>
          <p:spPr>
            <a:xfrm>
              <a:off x="3281944" y="2584696"/>
              <a:ext cx="109174" cy="93473"/>
            </a:xfrm>
            <a:custGeom>
              <a:avLst/>
              <a:gdLst/>
              <a:ahLst/>
              <a:cxnLst/>
              <a:rect l="l" t="t" r="r" b="b"/>
              <a:pathLst>
                <a:path w="4478" h="3834" extrusionOk="0">
                  <a:moveTo>
                    <a:pt x="2574" y="1"/>
                  </a:moveTo>
                  <a:cubicBezTo>
                    <a:pt x="858" y="1"/>
                    <a:pt x="0" y="2051"/>
                    <a:pt x="1214" y="3265"/>
                  </a:cubicBezTo>
                  <a:cubicBezTo>
                    <a:pt x="1606" y="3658"/>
                    <a:pt x="2087" y="3833"/>
                    <a:pt x="2557" y="3833"/>
                  </a:cubicBezTo>
                  <a:cubicBezTo>
                    <a:pt x="3540" y="3833"/>
                    <a:pt x="4478" y="3065"/>
                    <a:pt x="4478" y="1905"/>
                  </a:cubicBezTo>
                  <a:cubicBezTo>
                    <a:pt x="4478" y="859"/>
                    <a:pt x="3620" y="1"/>
                    <a:pt x="2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1"/>
            <p:cNvSpPr/>
            <p:nvPr/>
          </p:nvSpPr>
          <p:spPr>
            <a:xfrm>
              <a:off x="1995904" y="2338822"/>
              <a:ext cx="806515" cy="775479"/>
            </a:xfrm>
            <a:custGeom>
              <a:avLst/>
              <a:gdLst/>
              <a:ahLst/>
              <a:cxnLst/>
              <a:rect l="l" t="t" r="r" b="b"/>
              <a:pathLst>
                <a:path w="33081" h="31808" extrusionOk="0">
                  <a:moveTo>
                    <a:pt x="15924" y="1"/>
                  </a:moveTo>
                  <a:cubicBezTo>
                    <a:pt x="7136" y="1"/>
                    <a:pt x="1" y="7115"/>
                    <a:pt x="1" y="15903"/>
                  </a:cubicBezTo>
                  <a:cubicBezTo>
                    <a:pt x="1" y="22347"/>
                    <a:pt x="3872" y="28143"/>
                    <a:pt x="9835" y="30591"/>
                  </a:cubicBezTo>
                  <a:cubicBezTo>
                    <a:pt x="11806" y="31410"/>
                    <a:pt x="13876" y="31808"/>
                    <a:pt x="15929" y="31808"/>
                  </a:cubicBezTo>
                  <a:cubicBezTo>
                    <a:pt x="20063" y="31808"/>
                    <a:pt x="24125" y="30194"/>
                    <a:pt x="27160" y="27159"/>
                  </a:cubicBezTo>
                  <a:cubicBezTo>
                    <a:pt x="31721" y="22598"/>
                    <a:pt x="33081" y="15756"/>
                    <a:pt x="30612" y="9814"/>
                  </a:cubicBezTo>
                  <a:cubicBezTo>
                    <a:pt x="28143" y="3871"/>
                    <a:pt x="22347" y="1"/>
                    <a:pt x="15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1"/>
            <p:cNvSpPr/>
            <p:nvPr/>
          </p:nvSpPr>
          <p:spPr>
            <a:xfrm>
              <a:off x="2134165" y="2477057"/>
              <a:ext cx="518806" cy="499132"/>
            </a:xfrm>
            <a:custGeom>
              <a:avLst/>
              <a:gdLst/>
              <a:ahLst/>
              <a:cxnLst/>
              <a:rect l="l" t="t" r="r" b="b"/>
              <a:pathLst>
                <a:path w="21280" h="20473" extrusionOk="0">
                  <a:moveTo>
                    <a:pt x="10253" y="1"/>
                  </a:moveTo>
                  <a:cubicBezTo>
                    <a:pt x="4582" y="1"/>
                    <a:pt x="0" y="4583"/>
                    <a:pt x="0" y="10233"/>
                  </a:cubicBezTo>
                  <a:cubicBezTo>
                    <a:pt x="0" y="14375"/>
                    <a:pt x="2511" y="18100"/>
                    <a:pt x="6319" y="19690"/>
                  </a:cubicBezTo>
                  <a:cubicBezTo>
                    <a:pt x="7588" y="20217"/>
                    <a:pt x="8918" y="20473"/>
                    <a:pt x="10237" y="20473"/>
                  </a:cubicBezTo>
                  <a:cubicBezTo>
                    <a:pt x="12899" y="20473"/>
                    <a:pt x="15513" y="19431"/>
                    <a:pt x="17471" y="17472"/>
                  </a:cubicBezTo>
                  <a:cubicBezTo>
                    <a:pt x="20401" y="14543"/>
                    <a:pt x="21279" y="10149"/>
                    <a:pt x="19689" y="6320"/>
                  </a:cubicBezTo>
                  <a:cubicBezTo>
                    <a:pt x="18120" y="2491"/>
                    <a:pt x="14375" y="1"/>
                    <a:pt x="10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1"/>
            <p:cNvSpPr/>
            <p:nvPr/>
          </p:nvSpPr>
          <p:spPr>
            <a:xfrm>
              <a:off x="2279545" y="2622437"/>
              <a:ext cx="243849" cy="208571"/>
            </a:xfrm>
            <a:custGeom>
              <a:avLst/>
              <a:gdLst/>
              <a:ahLst/>
              <a:cxnLst/>
              <a:rect l="l" t="t" r="r" b="b"/>
              <a:pathLst>
                <a:path w="10002" h="8555" extrusionOk="0">
                  <a:moveTo>
                    <a:pt x="4251" y="1"/>
                  </a:moveTo>
                  <a:cubicBezTo>
                    <a:pt x="1905" y="1"/>
                    <a:pt x="0" y="1918"/>
                    <a:pt x="0" y="4270"/>
                  </a:cubicBezTo>
                  <a:cubicBezTo>
                    <a:pt x="0" y="6849"/>
                    <a:pt x="2112" y="8555"/>
                    <a:pt x="4314" y="8555"/>
                  </a:cubicBezTo>
                  <a:cubicBezTo>
                    <a:pt x="5363" y="8555"/>
                    <a:pt x="6432" y="8168"/>
                    <a:pt x="7303" y="7303"/>
                  </a:cubicBezTo>
                  <a:cubicBezTo>
                    <a:pt x="10002" y="4604"/>
                    <a:pt x="8098" y="1"/>
                    <a:pt x="4290" y="1"/>
                  </a:cubicBezTo>
                  <a:cubicBezTo>
                    <a:pt x="4277" y="1"/>
                    <a:pt x="4264" y="1"/>
                    <a:pt x="4251" y="1"/>
                  </a:cubicBezTo>
                  <a:close/>
                </a:path>
              </a:pathLst>
            </a:custGeom>
            <a:solidFill>
              <a:srgbClr val="202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1"/>
            <p:cNvSpPr/>
            <p:nvPr/>
          </p:nvSpPr>
          <p:spPr>
            <a:xfrm>
              <a:off x="2282593" y="2609198"/>
              <a:ext cx="109198" cy="93619"/>
            </a:xfrm>
            <a:custGeom>
              <a:avLst/>
              <a:gdLst/>
              <a:ahLst/>
              <a:cxnLst/>
              <a:rect l="l" t="t" r="r" b="b"/>
              <a:pathLst>
                <a:path w="4479" h="3840" extrusionOk="0">
                  <a:moveTo>
                    <a:pt x="1926" y="0"/>
                  </a:moveTo>
                  <a:cubicBezTo>
                    <a:pt x="859" y="0"/>
                    <a:pt x="1" y="858"/>
                    <a:pt x="1" y="1925"/>
                  </a:cubicBezTo>
                  <a:cubicBezTo>
                    <a:pt x="1" y="3075"/>
                    <a:pt x="955" y="3840"/>
                    <a:pt x="1941" y="3840"/>
                  </a:cubicBezTo>
                  <a:cubicBezTo>
                    <a:pt x="2408" y="3840"/>
                    <a:pt x="2882" y="3668"/>
                    <a:pt x="3265" y="3285"/>
                  </a:cubicBezTo>
                  <a:cubicBezTo>
                    <a:pt x="4478" y="2072"/>
                    <a:pt x="3621" y="0"/>
                    <a:pt x="1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1"/>
            <p:cNvSpPr/>
            <p:nvPr/>
          </p:nvSpPr>
          <p:spPr>
            <a:xfrm>
              <a:off x="2134653" y="1777638"/>
              <a:ext cx="1521214" cy="396955"/>
            </a:xfrm>
            <a:custGeom>
              <a:avLst/>
              <a:gdLst/>
              <a:ahLst/>
              <a:cxnLst/>
              <a:rect l="l" t="t" r="r" b="b"/>
              <a:pathLst>
                <a:path w="62396" h="16282" extrusionOk="0">
                  <a:moveTo>
                    <a:pt x="23392" y="1"/>
                  </a:moveTo>
                  <a:cubicBezTo>
                    <a:pt x="23084" y="1"/>
                    <a:pt x="22815" y="79"/>
                    <a:pt x="22598" y="254"/>
                  </a:cubicBezTo>
                  <a:cubicBezTo>
                    <a:pt x="24272" y="2262"/>
                    <a:pt x="23791" y="5108"/>
                    <a:pt x="23791" y="5108"/>
                  </a:cubicBezTo>
                  <a:cubicBezTo>
                    <a:pt x="23791" y="5108"/>
                    <a:pt x="17770" y="2321"/>
                    <a:pt x="14064" y="2321"/>
                  </a:cubicBezTo>
                  <a:cubicBezTo>
                    <a:pt x="12963" y="2321"/>
                    <a:pt x="12067" y="2567"/>
                    <a:pt x="11593" y="3204"/>
                  </a:cubicBezTo>
                  <a:cubicBezTo>
                    <a:pt x="14731" y="4083"/>
                    <a:pt x="17409" y="6468"/>
                    <a:pt x="17409" y="6468"/>
                  </a:cubicBezTo>
                  <a:lnTo>
                    <a:pt x="9898" y="8707"/>
                  </a:lnTo>
                  <a:cubicBezTo>
                    <a:pt x="9898" y="8707"/>
                    <a:pt x="6111" y="7640"/>
                    <a:pt x="6069" y="5924"/>
                  </a:cubicBezTo>
                  <a:cubicBezTo>
                    <a:pt x="3704" y="6719"/>
                    <a:pt x="5378" y="11260"/>
                    <a:pt x="5378" y="11260"/>
                  </a:cubicBezTo>
                  <a:cubicBezTo>
                    <a:pt x="5378" y="11260"/>
                    <a:pt x="3471" y="10306"/>
                    <a:pt x="2080" y="10306"/>
                  </a:cubicBezTo>
                  <a:cubicBezTo>
                    <a:pt x="1473" y="10306"/>
                    <a:pt x="964" y="10487"/>
                    <a:pt x="754" y="11008"/>
                  </a:cubicBezTo>
                  <a:cubicBezTo>
                    <a:pt x="1905" y="11176"/>
                    <a:pt x="2930" y="11845"/>
                    <a:pt x="3537" y="12850"/>
                  </a:cubicBezTo>
                  <a:cubicBezTo>
                    <a:pt x="3537" y="12850"/>
                    <a:pt x="3489" y="12848"/>
                    <a:pt x="3403" y="12848"/>
                  </a:cubicBezTo>
                  <a:cubicBezTo>
                    <a:pt x="2772" y="12848"/>
                    <a:pt x="112" y="12929"/>
                    <a:pt x="1" y="14293"/>
                  </a:cubicBezTo>
                  <a:cubicBezTo>
                    <a:pt x="116" y="14287"/>
                    <a:pt x="230" y="14284"/>
                    <a:pt x="342" y="14284"/>
                  </a:cubicBezTo>
                  <a:cubicBezTo>
                    <a:pt x="3233" y="14284"/>
                    <a:pt x="5211" y="16281"/>
                    <a:pt x="5211" y="16281"/>
                  </a:cubicBezTo>
                  <a:lnTo>
                    <a:pt x="58713" y="16281"/>
                  </a:lnTo>
                  <a:cubicBezTo>
                    <a:pt x="58713" y="16281"/>
                    <a:pt x="59197" y="14040"/>
                    <a:pt x="61475" y="14040"/>
                  </a:cubicBezTo>
                  <a:cubicBezTo>
                    <a:pt x="61516" y="14040"/>
                    <a:pt x="61558" y="14041"/>
                    <a:pt x="61600" y="14042"/>
                  </a:cubicBezTo>
                  <a:cubicBezTo>
                    <a:pt x="61078" y="12967"/>
                    <a:pt x="59924" y="12836"/>
                    <a:pt x="59390" y="12836"/>
                  </a:cubicBezTo>
                  <a:cubicBezTo>
                    <a:pt x="59218" y="12836"/>
                    <a:pt x="59110" y="12850"/>
                    <a:pt x="59110" y="12850"/>
                  </a:cubicBezTo>
                  <a:cubicBezTo>
                    <a:pt x="59110" y="12850"/>
                    <a:pt x="61119" y="10464"/>
                    <a:pt x="62395" y="10381"/>
                  </a:cubicBezTo>
                  <a:cubicBezTo>
                    <a:pt x="62384" y="10024"/>
                    <a:pt x="62015" y="9894"/>
                    <a:pt x="61482" y="9894"/>
                  </a:cubicBezTo>
                  <a:cubicBezTo>
                    <a:pt x="60044" y="9894"/>
                    <a:pt x="57415" y="10841"/>
                    <a:pt x="57415" y="10841"/>
                  </a:cubicBezTo>
                  <a:cubicBezTo>
                    <a:pt x="57415" y="10841"/>
                    <a:pt x="57876" y="7054"/>
                    <a:pt x="56244" y="6322"/>
                  </a:cubicBezTo>
                  <a:cubicBezTo>
                    <a:pt x="55808" y="7515"/>
                    <a:pt x="53980" y="7882"/>
                    <a:pt x="51898" y="7882"/>
                  </a:cubicBezTo>
                  <a:cubicBezTo>
                    <a:pt x="48577" y="7882"/>
                    <a:pt x="44610" y="6949"/>
                    <a:pt x="44610" y="6949"/>
                  </a:cubicBezTo>
                  <a:cubicBezTo>
                    <a:pt x="44610" y="6949"/>
                    <a:pt x="45091" y="4669"/>
                    <a:pt x="48502" y="3915"/>
                  </a:cubicBezTo>
                  <a:cubicBezTo>
                    <a:pt x="47387" y="3490"/>
                    <a:pt x="46227" y="3282"/>
                    <a:pt x="45076" y="3282"/>
                  </a:cubicBezTo>
                  <a:cubicBezTo>
                    <a:pt x="42661" y="3282"/>
                    <a:pt x="40286" y="4195"/>
                    <a:pt x="38459" y="5924"/>
                  </a:cubicBezTo>
                  <a:cubicBezTo>
                    <a:pt x="38459" y="5924"/>
                    <a:pt x="38249" y="2827"/>
                    <a:pt x="40530" y="1049"/>
                  </a:cubicBezTo>
                  <a:cubicBezTo>
                    <a:pt x="40351" y="850"/>
                    <a:pt x="40086" y="763"/>
                    <a:pt x="39757" y="763"/>
                  </a:cubicBezTo>
                  <a:cubicBezTo>
                    <a:pt x="37313" y="763"/>
                    <a:pt x="31365" y="5589"/>
                    <a:pt x="31365" y="5589"/>
                  </a:cubicBezTo>
                  <a:cubicBezTo>
                    <a:pt x="31365" y="5589"/>
                    <a:pt x="25995" y="1"/>
                    <a:pt x="2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1"/>
            <p:cNvSpPr/>
            <p:nvPr/>
          </p:nvSpPr>
          <p:spPr>
            <a:xfrm>
              <a:off x="2000000" y="3282263"/>
              <a:ext cx="1852758" cy="758754"/>
            </a:xfrm>
            <a:custGeom>
              <a:avLst/>
              <a:gdLst/>
              <a:ahLst/>
              <a:cxnLst/>
              <a:rect l="l" t="t" r="r" b="b"/>
              <a:pathLst>
                <a:path w="75995" h="31122" extrusionOk="0">
                  <a:moveTo>
                    <a:pt x="64714" y="0"/>
                  </a:moveTo>
                  <a:cubicBezTo>
                    <a:pt x="57433" y="0"/>
                    <a:pt x="49052" y="14429"/>
                    <a:pt x="38353" y="14429"/>
                  </a:cubicBezTo>
                  <a:cubicBezTo>
                    <a:pt x="27074" y="14429"/>
                    <a:pt x="18414" y="4996"/>
                    <a:pt x="10587" y="4996"/>
                  </a:cubicBezTo>
                  <a:cubicBezTo>
                    <a:pt x="9848" y="4996"/>
                    <a:pt x="9116" y="5080"/>
                    <a:pt x="8391" y="5264"/>
                  </a:cubicBezTo>
                  <a:cubicBezTo>
                    <a:pt x="0" y="7377"/>
                    <a:pt x="502" y="20141"/>
                    <a:pt x="11592" y="26104"/>
                  </a:cubicBezTo>
                  <a:cubicBezTo>
                    <a:pt x="18333" y="29720"/>
                    <a:pt x="26822" y="31122"/>
                    <a:pt x="35180" y="31122"/>
                  </a:cubicBezTo>
                  <a:cubicBezTo>
                    <a:pt x="46460" y="31122"/>
                    <a:pt x="57502" y="28568"/>
                    <a:pt x="63692" y="25455"/>
                  </a:cubicBezTo>
                  <a:cubicBezTo>
                    <a:pt x="72396" y="21082"/>
                    <a:pt x="75995" y="6917"/>
                    <a:pt x="67960" y="1100"/>
                  </a:cubicBezTo>
                  <a:cubicBezTo>
                    <a:pt x="66900" y="333"/>
                    <a:pt x="65820" y="0"/>
                    <a:pt x="64714" y="0"/>
                  </a:cubicBezTo>
                  <a:close/>
                </a:path>
              </a:pathLst>
            </a:custGeom>
            <a:solidFill>
              <a:srgbClr val="21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1"/>
            <p:cNvSpPr/>
            <p:nvPr/>
          </p:nvSpPr>
          <p:spPr>
            <a:xfrm>
              <a:off x="2305242" y="3713525"/>
              <a:ext cx="505397" cy="323644"/>
            </a:xfrm>
            <a:custGeom>
              <a:avLst/>
              <a:gdLst/>
              <a:ahLst/>
              <a:cxnLst/>
              <a:rect l="l" t="t" r="r" b="b"/>
              <a:pathLst>
                <a:path w="20730" h="13275" extrusionOk="0">
                  <a:moveTo>
                    <a:pt x="10824" y="0"/>
                  </a:moveTo>
                  <a:cubicBezTo>
                    <a:pt x="8744" y="0"/>
                    <a:pt x="1" y="8875"/>
                    <a:pt x="4345" y="10696"/>
                  </a:cubicBezTo>
                  <a:cubicBezTo>
                    <a:pt x="8759" y="12516"/>
                    <a:pt x="15057" y="12976"/>
                    <a:pt x="17987" y="13269"/>
                  </a:cubicBezTo>
                  <a:cubicBezTo>
                    <a:pt x="18021" y="13273"/>
                    <a:pt x="18053" y="13275"/>
                    <a:pt x="18084" y="13275"/>
                  </a:cubicBezTo>
                  <a:cubicBezTo>
                    <a:pt x="20730" y="13275"/>
                    <a:pt x="12817" y="211"/>
                    <a:pt x="10894" y="4"/>
                  </a:cubicBezTo>
                  <a:cubicBezTo>
                    <a:pt x="10871" y="1"/>
                    <a:pt x="10848" y="0"/>
                    <a:pt x="10824" y="0"/>
                  </a:cubicBezTo>
                  <a:close/>
                </a:path>
              </a:pathLst>
            </a:custGeom>
            <a:solidFill>
              <a:srgbClr val="F1E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1"/>
            <p:cNvSpPr/>
            <p:nvPr/>
          </p:nvSpPr>
          <p:spPr>
            <a:xfrm>
              <a:off x="3116694" y="3661473"/>
              <a:ext cx="502252" cy="351706"/>
            </a:xfrm>
            <a:custGeom>
              <a:avLst/>
              <a:gdLst/>
              <a:ahLst/>
              <a:cxnLst/>
              <a:rect l="l" t="t" r="r" b="b"/>
              <a:pathLst>
                <a:path w="20601" h="14426" extrusionOk="0">
                  <a:moveTo>
                    <a:pt x="9776" y="1"/>
                  </a:moveTo>
                  <a:cubicBezTo>
                    <a:pt x="9752" y="1"/>
                    <a:pt x="9729" y="2"/>
                    <a:pt x="9708" y="5"/>
                  </a:cubicBezTo>
                  <a:cubicBezTo>
                    <a:pt x="7782" y="212"/>
                    <a:pt x="0" y="14426"/>
                    <a:pt x="2671" y="14426"/>
                  </a:cubicBezTo>
                  <a:cubicBezTo>
                    <a:pt x="2699" y="14426"/>
                    <a:pt x="2730" y="14424"/>
                    <a:pt x="2761" y="14421"/>
                  </a:cubicBezTo>
                  <a:cubicBezTo>
                    <a:pt x="5690" y="14107"/>
                    <a:pt x="11863" y="12517"/>
                    <a:pt x="16257" y="10697"/>
                  </a:cubicBezTo>
                  <a:cubicBezTo>
                    <a:pt x="20600" y="8876"/>
                    <a:pt x="11836" y="1"/>
                    <a:pt x="9776" y="1"/>
                  </a:cubicBezTo>
                  <a:close/>
                </a:path>
              </a:pathLst>
            </a:custGeom>
            <a:solidFill>
              <a:srgbClr val="F1E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1"/>
            <p:cNvSpPr/>
            <p:nvPr/>
          </p:nvSpPr>
          <p:spPr>
            <a:xfrm>
              <a:off x="2727949" y="3580823"/>
              <a:ext cx="431428" cy="248627"/>
            </a:xfrm>
            <a:custGeom>
              <a:avLst/>
              <a:gdLst/>
              <a:ahLst/>
              <a:cxnLst/>
              <a:rect l="l" t="t" r="r" b="b"/>
              <a:pathLst>
                <a:path w="17696" h="10198" extrusionOk="0">
                  <a:moveTo>
                    <a:pt x="16486" y="0"/>
                  </a:moveTo>
                  <a:cubicBezTo>
                    <a:pt x="15477" y="0"/>
                    <a:pt x="11663" y="2225"/>
                    <a:pt x="7867" y="2225"/>
                  </a:cubicBezTo>
                  <a:cubicBezTo>
                    <a:pt x="4104" y="2225"/>
                    <a:pt x="1754" y="1005"/>
                    <a:pt x="891" y="1005"/>
                  </a:cubicBezTo>
                  <a:cubicBezTo>
                    <a:pt x="857" y="1005"/>
                    <a:pt x="825" y="1007"/>
                    <a:pt x="795" y="1011"/>
                  </a:cubicBezTo>
                  <a:cubicBezTo>
                    <a:pt x="0" y="1116"/>
                    <a:pt x="4938" y="10071"/>
                    <a:pt x="8328" y="10196"/>
                  </a:cubicBezTo>
                  <a:cubicBezTo>
                    <a:pt x="8345" y="10197"/>
                    <a:pt x="8363" y="10197"/>
                    <a:pt x="8381" y="10197"/>
                  </a:cubicBezTo>
                  <a:cubicBezTo>
                    <a:pt x="11800" y="10197"/>
                    <a:pt x="17696" y="236"/>
                    <a:pt x="16572" y="7"/>
                  </a:cubicBezTo>
                  <a:cubicBezTo>
                    <a:pt x="16546" y="2"/>
                    <a:pt x="16517" y="0"/>
                    <a:pt x="16486" y="0"/>
                  </a:cubicBezTo>
                  <a:close/>
                </a:path>
              </a:pathLst>
            </a:custGeom>
            <a:solidFill>
              <a:srgbClr val="F1E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9" name="Google Shape;1399;p61"/>
            <p:cNvGrpSpPr/>
            <p:nvPr/>
          </p:nvGrpSpPr>
          <p:grpSpPr>
            <a:xfrm>
              <a:off x="1469458" y="1531300"/>
              <a:ext cx="2929662" cy="1602822"/>
              <a:chOff x="1469458" y="1531300"/>
              <a:chExt cx="2929662" cy="1602822"/>
            </a:xfrm>
          </p:grpSpPr>
          <p:sp>
            <p:nvSpPr>
              <p:cNvPr id="1400" name="Google Shape;1400;p61"/>
              <p:cNvSpPr/>
              <p:nvPr/>
            </p:nvSpPr>
            <p:spPr>
              <a:xfrm>
                <a:off x="1469458" y="2355034"/>
                <a:ext cx="413729" cy="747466"/>
              </a:xfrm>
              <a:custGeom>
                <a:avLst/>
                <a:gdLst/>
                <a:ahLst/>
                <a:cxnLst/>
                <a:rect l="l" t="t" r="r" b="b"/>
                <a:pathLst>
                  <a:path w="16970" h="30659" extrusionOk="0">
                    <a:moveTo>
                      <a:pt x="13529" y="1"/>
                    </a:moveTo>
                    <a:cubicBezTo>
                      <a:pt x="11589" y="1"/>
                      <a:pt x="9633" y="215"/>
                      <a:pt x="8182" y="863"/>
                    </a:cubicBezTo>
                    <a:cubicBezTo>
                      <a:pt x="3955" y="2767"/>
                      <a:pt x="1" y="18857"/>
                      <a:pt x="921" y="23565"/>
                    </a:cubicBezTo>
                    <a:cubicBezTo>
                      <a:pt x="1507" y="26494"/>
                      <a:pt x="5755" y="29110"/>
                      <a:pt x="8893" y="30658"/>
                    </a:cubicBezTo>
                    <a:cubicBezTo>
                      <a:pt x="10525" y="20176"/>
                      <a:pt x="13601" y="10049"/>
                      <a:pt x="16970" y="193"/>
                    </a:cubicBezTo>
                    <a:cubicBezTo>
                      <a:pt x="15910" y="82"/>
                      <a:pt x="14722" y="1"/>
                      <a:pt x="13529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61"/>
              <p:cNvSpPr/>
              <p:nvPr/>
            </p:nvSpPr>
            <p:spPr>
              <a:xfrm>
                <a:off x="1649532" y="2355156"/>
                <a:ext cx="291804" cy="77896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31951" extrusionOk="0">
                    <a:moveTo>
                      <a:pt x="8098" y="0"/>
                    </a:moveTo>
                    <a:cubicBezTo>
                      <a:pt x="4708" y="9855"/>
                      <a:pt x="1654" y="19982"/>
                      <a:pt x="1" y="30444"/>
                    </a:cubicBezTo>
                    <a:cubicBezTo>
                      <a:pt x="1905" y="31386"/>
                      <a:pt x="3390" y="31951"/>
                      <a:pt x="3390" y="31951"/>
                    </a:cubicBezTo>
                    <a:lnTo>
                      <a:pt x="11969" y="586"/>
                    </a:lnTo>
                    <a:cubicBezTo>
                      <a:pt x="11969" y="586"/>
                      <a:pt x="10295" y="230"/>
                      <a:pt x="8098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1"/>
              <p:cNvSpPr/>
              <p:nvPr/>
            </p:nvSpPr>
            <p:spPr>
              <a:xfrm>
                <a:off x="1764315" y="1531300"/>
                <a:ext cx="2339432" cy="920784"/>
              </a:xfrm>
              <a:custGeom>
                <a:avLst/>
                <a:gdLst/>
                <a:ahLst/>
                <a:cxnLst/>
                <a:rect l="l" t="t" r="r" b="b"/>
                <a:pathLst>
                  <a:path w="95957" h="37768" extrusionOk="0">
                    <a:moveTo>
                      <a:pt x="47141" y="1"/>
                    </a:moveTo>
                    <a:cubicBezTo>
                      <a:pt x="26573" y="1"/>
                      <a:pt x="15379" y="9144"/>
                      <a:pt x="9625" y="16823"/>
                    </a:cubicBezTo>
                    <a:cubicBezTo>
                      <a:pt x="6298" y="21259"/>
                      <a:pt x="3850" y="26302"/>
                      <a:pt x="2428" y="31658"/>
                    </a:cubicBezTo>
                    <a:cubicBezTo>
                      <a:pt x="42" y="32976"/>
                      <a:pt x="0" y="36387"/>
                      <a:pt x="2365" y="37768"/>
                    </a:cubicBezTo>
                    <a:cubicBezTo>
                      <a:pt x="2700" y="36470"/>
                      <a:pt x="2993" y="35173"/>
                      <a:pt x="3348" y="33897"/>
                    </a:cubicBezTo>
                    <a:lnTo>
                      <a:pt x="3557" y="33918"/>
                    </a:lnTo>
                    <a:cubicBezTo>
                      <a:pt x="3557" y="33834"/>
                      <a:pt x="4897" y="25778"/>
                      <a:pt x="10902" y="17765"/>
                    </a:cubicBezTo>
                    <a:cubicBezTo>
                      <a:pt x="16446" y="10400"/>
                      <a:pt x="27222" y="1591"/>
                      <a:pt x="47141" y="1591"/>
                    </a:cubicBezTo>
                    <a:lnTo>
                      <a:pt x="48836" y="1591"/>
                    </a:lnTo>
                    <a:cubicBezTo>
                      <a:pt x="68755" y="1591"/>
                      <a:pt x="79531" y="10400"/>
                      <a:pt x="85076" y="17765"/>
                    </a:cubicBezTo>
                    <a:cubicBezTo>
                      <a:pt x="91102" y="25778"/>
                      <a:pt x="92399" y="33834"/>
                      <a:pt x="92399" y="33918"/>
                    </a:cubicBezTo>
                    <a:lnTo>
                      <a:pt x="92608" y="33897"/>
                    </a:lnTo>
                    <a:cubicBezTo>
                      <a:pt x="92964" y="35173"/>
                      <a:pt x="93257" y="36470"/>
                      <a:pt x="93613" y="37768"/>
                    </a:cubicBezTo>
                    <a:cubicBezTo>
                      <a:pt x="95956" y="36387"/>
                      <a:pt x="95914" y="32997"/>
                      <a:pt x="93529" y="31658"/>
                    </a:cubicBezTo>
                    <a:lnTo>
                      <a:pt x="93550" y="31658"/>
                    </a:lnTo>
                    <a:cubicBezTo>
                      <a:pt x="92127" y="26302"/>
                      <a:pt x="89679" y="21259"/>
                      <a:pt x="86352" y="16823"/>
                    </a:cubicBezTo>
                    <a:cubicBezTo>
                      <a:pt x="80598" y="9144"/>
                      <a:pt x="69404" y="1"/>
                      <a:pt x="48836" y="1"/>
                    </a:cubicBezTo>
                    <a:lnTo>
                      <a:pt x="47999" y="1"/>
                    </a:lnTo>
                    <a:cubicBezTo>
                      <a:pt x="47902" y="8"/>
                      <a:pt x="47806" y="10"/>
                      <a:pt x="47712" y="10"/>
                    </a:cubicBezTo>
                    <a:cubicBezTo>
                      <a:pt x="47523" y="10"/>
                      <a:pt x="47337" y="1"/>
                      <a:pt x="47141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1"/>
              <p:cNvSpPr/>
              <p:nvPr/>
            </p:nvSpPr>
            <p:spPr>
              <a:xfrm>
                <a:off x="3985392" y="2355034"/>
                <a:ext cx="413729" cy="747466"/>
              </a:xfrm>
              <a:custGeom>
                <a:avLst/>
                <a:gdLst/>
                <a:ahLst/>
                <a:cxnLst/>
                <a:rect l="l" t="t" r="r" b="b"/>
                <a:pathLst>
                  <a:path w="16970" h="30659" extrusionOk="0">
                    <a:moveTo>
                      <a:pt x="3442" y="1"/>
                    </a:moveTo>
                    <a:cubicBezTo>
                      <a:pt x="2248" y="1"/>
                      <a:pt x="1061" y="82"/>
                      <a:pt x="1" y="193"/>
                    </a:cubicBezTo>
                    <a:cubicBezTo>
                      <a:pt x="3370" y="10049"/>
                      <a:pt x="6445" y="20176"/>
                      <a:pt x="8077" y="30658"/>
                    </a:cubicBezTo>
                    <a:cubicBezTo>
                      <a:pt x="11216" y="29089"/>
                      <a:pt x="15463" y="26494"/>
                      <a:pt x="16049" y="23544"/>
                    </a:cubicBezTo>
                    <a:cubicBezTo>
                      <a:pt x="16970" y="18836"/>
                      <a:pt x="13015" y="2767"/>
                      <a:pt x="8789" y="863"/>
                    </a:cubicBezTo>
                    <a:cubicBezTo>
                      <a:pt x="7338" y="215"/>
                      <a:pt x="5382" y="1"/>
                      <a:pt x="344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1"/>
              <p:cNvSpPr/>
              <p:nvPr/>
            </p:nvSpPr>
            <p:spPr>
              <a:xfrm>
                <a:off x="3927756" y="2355156"/>
                <a:ext cx="291804" cy="778965"/>
              </a:xfrm>
              <a:custGeom>
                <a:avLst/>
                <a:gdLst/>
                <a:ahLst/>
                <a:cxnLst/>
                <a:rect l="l" t="t" r="r" b="b"/>
                <a:pathLst>
                  <a:path w="11969" h="31951" extrusionOk="0">
                    <a:moveTo>
                      <a:pt x="3871" y="0"/>
                    </a:moveTo>
                    <a:cubicBezTo>
                      <a:pt x="1653" y="230"/>
                      <a:pt x="0" y="586"/>
                      <a:pt x="0" y="586"/>
                    </a:cubicBezTo>
                    <a:lnTo>
                      <a:pt x="8558" y="31951"/>
                    </a:lnTo>
                    <a:cubicBezTo>
                      <a:pt x="8558" y="31951"/>
                      <a:pt x="10065" y="31386"/>
                      <a:pt x="11969" y="30444"/>
                    </a:cubicBezTo>
                    <a:cubicBezTo>
                      <a:pt x="10316" y="19982"/>
                      <a:pt x="7240" y="9855"/>
                      <a:pt x="3871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1"/>
              <p:cNvSpPr/>
              <p:nvPr/>
            </p:nvSpPr>
            <p:spPr>
              <a:xfrm>
                <a:off x="1812783" y="1544051"/>
                <a:ext cx="2243009" cy="920272"/>
              </a:xfrm>
              <a:custGeom>
                <a:avLst/>
                <a:gdLst/>
                <a:ahLst/>
                <a:cxnLst/>
                <a:rect l="l" t="t" r="r" b="b"/>
                <a:pathLst>
                  <a:path w="92002" h="37747" extrusionOk="0">
                    <a:moveTo>
                      <a:pt x="45948" y="1"/>
                    </a:moveTo>
                    <a:cubicBezTo>
                      <a:pt x="25046" y="1"/>
                      <a:pt x="13998" y="8747"/>
                      <a:pt x="8411" y="16091"/>
                    </a:cubicBezTo>
                    <a:cubicBezTo>
                      <a:pt x="2344" y="24084"/>
                      <a:pt x="1277" y="32014"/>
                      <a:pt x="1235" y="32328"/>
                    </a:cubicBezTo>
                    <a:cubicBezTo>
                      <a:pt x="753" y="33960"/>
                      <a:pt x="419" y="35822"/>
                      <a:pt x="0" y="37433"/>
                    </a:cubicBezTo>
                    <a:cubicBezTo>
                      <a:pt x="523" y="37747"/>
                      <a:pt x="1507" y="37747"/>
                      <a:pt x="2155" y="37747"/>
                    </a:cubicBezTo>
                    <a:cubicBezTo>
                      <a:pt x="5336" y="37747"/>
                      <a:pt x="6905" y="33855"/>
                      <a:pt x="4603" y="31658"/>
                    </a:cubicBezTo>
                    <a:cubicBezTo>
                      <a:pt x="5733" y="26678"/>
                      <a:pt x="7930" y="21970"/>
                      <a:pt x="11048" y="17911"/>
                    </a:cubicBezTo>
                    <a:cubicBezTo>
                      <a:pt x="18539" y="8140"/>
                      <a:pt x="30277" y="3181"/>
                      <a:pt x="45948" y="3181"/>
                    </a:cubicBezTo>
                    <a:lnTo>
                      <a:pt x="46053" y="3181"/>
                    </a:lnTo>
                    <a:cubicBezTo>
                      <a:pt x="61725" y="3181"/>
                      <a:pt x="73463" y="8140"/>
                      <a:pt x="80975" y="17911"/>
                    </a:cubicBezTo>
                    <a:cubicBezTo>
                      <a:pt x="84071" y="21970"/>
                      <a:pt x="86268" y="26678"/>
                      <a:pt x="87419" y="31658"/>
                    </a:cubicBezTo>
                    <a:cubicBezTo>
                      <a:pt x="85117" y="33855"/>
                      <a:pt x="86666" y="37726"/>
                      <a:pt x="89846" y="37726"/>
                    </a:cubicBezTo>
                    <a:cubicBezTo>
                      <a:pt x="90495" y="37726"/>
                      <a:pt x="91478" y="37726"/>
                      <a:pt x="92001" y="37433"/>
                    </a:cubicBezTo>
                    <a:cubicBezTo>
                      <a:pt x="91583" y="35822"/>
                      <a:pt x="91269" y="33960"/>
                      <a:pt x="90767" y="32328"/>
                    </a:cubicBezTo>
                    <a:cubicBezTo>
                      <a:pt x="90725" y="32014"/>
                      <a:pt x="89658" y="24084"/>
                      <a:pt x="83590" y="16091"/>
                    </a:cubicBezTo>
                    <a:cubicBezTo>
                      <a:pt x="78003" y="8747"/>
                      <a:pt x="66956" y="1"/>
                      <a:pt x="46053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6" name="Google Shape;1406;p61"/>
            <p:cNvSpPr/>
            <p:nvPr/>
          </p:nvSpPr>
          <p:spPr>
            <a:xfrm>
              <a:off x="3838475" y="2319537"/>
              <a:ext cx="325449" cy="873755"/>
            </a:xfrm>
            <a:custGeom>
              <a:avLst/>
              <a:gdLst/>
              <a:ahLst/>
              <a:cxnLst/>
              <a:rect l="l" t="t" r="r" b="b"/>
              <a:pathLst>
                <a:path w="13349" h="35839" extrusionOk="0">
                  <a:moveTo>
                    <a:pt x="2578" y="0"/>
                  </a:moveTo>
                  <a:cubicBezTo>
                    <a:pt x="2355" y="0"/>
                    <a:pt x="2129" y="33"/>
                    <a:pt x="1905" y="101"/>
                  </a:cubicBezTo>
                  <a:cubicBezTo>
                    <a:pt x="691" y="457"/>
                    <a:pt x="1" y="1775"/>
                    <a:pt x="398" y="2989"/>
                  </a:cubicBezTo>
                  <a:cubicBezTo>
                    <a:pt x="461" y="3219"/>
                    <a:pt x="7408" y="26130"/>
                    <a:pt x="8600" y="33893"/>
                  </a:cubicBezTo>
                  <a:cubicBezTo>
                    <a:pt x="8768" y="35023"/>
                    <a:pt x="9730" y="35839"/>
                    <a:pt x="10860" y="35839"/>
                  </a:cubicBezTo>
                  <a:cubicBezTo>
                    <a:pt x="10872" y="35839"/>
                    <a:pt x="10883" y="35839"/>
                    <a:pt x="10895" y="35839"/>
                  </a:cubicBezTo>
                  <a:cubicBezTo>
                    <a:pt x="12280" y="35839"/>
                    <a:pt x="13348" y="34593"/>
                    <a:pt x="13120" y="33202"/>
                  </a:cubicBezTo>
                  <a:cubicBezTo>
                    <a:pt x="11885" y="25105"/>
                    <a:pt x="5064" y="2612"/>
                    <a:pt x="4792" y="1670"/>
                  </a:cubicBezTo>
                  <a:cubicBezTo>
                    <a:pt x="4501" y="660"/>
                    <a:pt x="3580" y="0"/>
                    <a:pt x="25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1"/>
            <p:cNvSpPr/>
            <p:nvPr/>
          </p:nvSpPr>
          <p:spPr>
            <a:xfrm>
              <a:off x="1705143" y="2319025"/>
              <a:ext cx="324961" cy="874267"/>
            </a:xfrm>
            <a:custGeom>
              <a:avLst/>
              <a:gdLst/>
              <a:ahLst/>
              <a:cxnLst/>
              <a:rect l="l" t="t" r="r" b="b"/>
              <a:pathLst>
                <a:path w="13329" h="35860" extrusionOk="0">
                  <a:moveTo>
                    <a:pt x="10752" y="0"/>
                  </a:moveTo>
                  <a:cubicBezTo>
                    <a:pt x="9750" y="0"/>
                    <a:pt x="8828" y="660"/>
                    <a:pt x="8537" y="1670"/>
                  </a:cubicBezTo>
                  <a:cubicBezTo>
                    <a:pt x="8265" y="2633"/>
                    <a:pt x="1444" y="25126"/>
                    <a:pt x="210" y="33223"/>
                  </a:cubicBezTo>
                  <a:cubicBezTo>
                    <a:pt x="0" y="34479"/>
                    <a:pt x="858" y="35650"/>
                    <a:pt x="2114" y="35839"/>
                  </a:cubicBezTo>
                  <a:cubicBezTo>
                    <a:pt x="2239" y="35860"/>
                    <a:pt x="2344" y="35860"/>
                    <a:pt x="2469" y="35860"/>
                  </a:cubicBezTo>
                  <a:cubicBezTo>
                    <a:pt x="3599" y="35860"/>
                    <a:pt x="4562" y="35044"/>
                    <a:pt x="4729" y="33914"/>
                  </a:cubicBezTo>
                  <a:cubicBezTo>
                    <a:pt x="5922" y="26130"/>
                    <a:pt x="12868" y="3240"/>
                    <a:pt x="12931" y="3010"/>
                  </a:cubicBezTo>
                  <a:cubicBezTo>
                    <a:pt x="13329" y="1796"/>
                    <a:pt x="12638" y="478"/>
                    <a:pt x="11425" y="101"/>
                  </a:cubicBezTo>
                  <a:cubicBezTo>
                    <a:pt x="11200" y="33"/>
                    <a:pt x="10974" y="0"/>
                    <a:pt x="10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1"/>
            <p:cNvSpPr/>
            <p:nvPr/>
          </p:nvSpPr>
          <p:spPr>
            <a:xfrm>
              <a:off x="1038413" y="4154344"/>
              <a:ext cx="3756007" cy="810099"/>
            </a:xfrm>
            <a:custGeom>
              <a:avLst/>
              <a:gdLst/>
              <a:ahLst/>
              <a:cxnLst/>
              <a:rect l="l" t="t" r="r" b="b"/>
              <a:pathLst>
                <a:path w="154061" h="33228" extrusionOk="0">
                  <a:moveTo>
                    <a:pt x="139079" y="1"/>
                  </a:moveTo>
                  <a:lnTo>
                    <a:pt x="14396" y="64"/>
                  </a:lnTo>
                  <a:lnTo>
                    <a:pt x="0" y="33227"/>
                  </a:lnTo>
                  <a:lnTo>
                    <a:pt x="154061" y="33227"/>
                  </a:lnTo>
                  <a:lnTo>
                    <a:pt x="1390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1"/>
            <p:cNvSpPr/>
            <p:nvPr/>
          </p:nvSpPr>
          <p:spPr>
            <a:xfrm>
              <a:off x="1420990" y="4234945"/>
              <a:ext cx="1316642" cy="658601"/>
            </a:xfrm>
            <a:custGeom>
              <a:avLst/>
              <a:gdLst/>
              <a:ahLst/>
              <a:cxnLst/>
              <a:rect l="l" t="t" r="r" b="b"/>
              <a:pathLst>
                <a:path w="54005" h="27014" extrusionOk="0">
                  <a:moveTo>
                    <a:pt x="26992" y="1"/>
                  </a:moveTo>
                  <a:cubicBezTo>
                    <a:pt x="12095" y="1"/>
                    <a:pt x="1" y="4185"/>
                    <a:pt x="1" y="13517"/>
                  </a:cubicBezTo>
                  <a:cubicBezTo>
                    <a:pt x="1" y="20966"/>
                    <a:pt x="12095" y="27013"/>
                    <a:pt x="26992" y="27013"/>
                  </a:cubicBezTo>
                  <a:cubicBezTo>
                    <a:pt x="41911" y="27013"/>
                    <a:pt x="54005" y="20966"/>
                    <a:pt x="54005" y="13517"/>
                  </a:cubicBezTo>
                  <a:cubicBezTo>
                    <a:pt x="54005" y="2804"/>
                    <a:pt x="41911" y="1"/>
                    <a:pt x="26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1"/>
            <p:cNvSpPr/>
            <p:nvPr/>
          </p:nvSpPr>
          <p:spPr>
            <a:xfrm>
              <a:off x="3128909" y="4236481"/>
              <a:ext cx="1316130" cy="658577"/>
            </a:xfrm>
            <a:custGeom>
              <a:avLst/>
              <a:gdLst/>
              <a:ahLst/>
              <a:cxnLst/>
              <a:rect l="l" t="t" r="r" b="b"/>
              <a:pathLst>
                <a:path w="53984" h="27013" extrusionOk="0">
                  <a:moveTo>
                    <a:pt x="26992" y="0"/>
                  </a:moveTo>
                  <a:cubicBezTo>
                    <a:pt x="12094" y="0"/>
                    <a:pt x="0" y="6047"/>
                    <a:pt x="0" y="13517"/>
                  </a:cubicBezTo>
                  <a:cubicBezTo>
                    <a:pt x="0" y="20966"/>
                    <a:pt x="12094" y="27013"/>
                    <a:pt x="26992" y="27013"/>
                  </a:cubicBezTo>
                  <a:cubicBezTo>
                    <a:pt x="41910" y="27013"/>
                    <a:pt x="53983" y="20966"/>
                    <a:pt x="53983" y="13517"/>
                  </a:cubicBezTo>
                  <a:cubicBezTo>
                    <a:pt x="53983" y="6047"/>
                    <a:pt x="41910" y="0"/>
                    <a:pt x="26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1"/>
            <p:cNvSpPr/>
            <p:nvPr/>
          </p:nvSpPr>
          <p:spPr>
            <a:xfrm>
              <a:off x="1037901" y="4964425"/>
              <a:ext cx="3756519" cy="179071"/>
            </a:xfrm>
            <a:custGeom>
              <a:avLst/>
              <a:gdLst/>
              <a:ahLst/>
              <a:cxnLst/>
              <a:rect l="l" t="t" r="r" b="b"/>
              <a:pathLst>
                <a:path w="154082" h="7345" extrusionOk="0">
                  <a:moveTo>
                    <a:pt x="0" y="0"/>
                  </a:moveTo>
                  <a:lnTo>
                    <a:pt x="0" y="7345"/>
                  </a:lnTo>
                  <a:lnTo>
                    <a:pt x="154082" y="7345"/>
                  </a:lnTo>
                  <a:lnTo>
                    <a:pt x="1540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1"/>
            <p:cNvSpPr/>
            <p:nvPr/>
          </p:nvSpPr>
          <p:spPr>
            <a:xfrm>
              <a:off x="1430693" y="4201276"/>
              <a:ext cx="1300307" cy="658089"/>
            </a:xfrm>
            <a:custGeom>
              <a:avLst/>
              <a:gdLst/>
              <a:ahLst/>
              <a:cxnLst/>
              <a:rect l="l" t="t" r="r" b="b"/>
              <a:pathLst>
                <a:path w="53335" h="26993" extrusionOk="0">
                  <a:moveTo>
                    <a:pt x="26678" y="1"/>
                  </a:moveTo>
                  <a:cubicBezTo>
                    <a:pt x="11948" y="1"/>
                    <a:pt x="0" y="6027"/>
                    <a:pt x="0" y="13496"/>
                  </a:cubicBezTo>
                  <a:cubicBezTo>
                    <a:pt x="0" y="20945"/>
                    <a:pt x="11948" y="26992"/>
                    <a:pt x="26678" y="26992"/>
                  </a:cubicBezTo>
                  <a:cubicBezTo>
                    <a:pt x="41387" y="26992"/>
                    <a:pt x="53335" y="20945"/>
                    <a:pt x="53335" y="13496"/>
                  </a:cubicBezTo>
                  <a:cubicBezTo>
                    <a:pt x="53335" y="6027"/>
                    <a:pt x="41387" y="1"/>
                    <a:pt x="26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1"/>
            <p:cNvSpPr/>
            <p:nvPr/>
          </p:nvSpPr>
          <p:spPr>
            <a:xfrm>
              <a:off x="1830117" y="4387467"/>
              <a:ext cx="501472" cy="254064"/>
            </a:xfrm>
            <a:custGeom>
              <a:avLst/>
              <a:gdLst/>
              <a:ahLst/>
              <a:cxnLst/>
              <a:rect l="l" t="t" r="r" b="b"/>
              <a:pathLst>
                <a:path w="20569" h="10421" extrusionOk="0">
                  <a:moveTo>
                    <a:pt x="10274" y="1"/>
                  </a:moveTo>
                  <a:cubicBezTo>
                    <a:pt x="4604" y="1"/>
                    <a:pt x="1" y="2344"/>
                    <a:pt x="1" y="5211"/>
                  </a:cubicBezTo>
                  <a:cubicBezTo>
                    <a:pt x="1" y="8098"/>
                    <a:pt x="4604" y="10421"/>
                    <a:pt x="10295" y="10421"/>
                  </a:cubicBezTo>
                  <a:cubicBezTo>
                    <a:pt x="15965" y="10421"/>
                    <a:pt x="20568" y="8098"/>
                    <a:pt x="20568" y="5211"/>
                  </a:cubicBezTo>
                  <a:cubicBezTo>
                    <a:pt x="20568" y="2344"/>
                    <a:pt x="15965" y="1"/>
                    <a:pt x="10274" y="1"/>
                  </a:cubicBezTo>
                  <a:close/>
                </a:path>
              </a:pathLst>
            </a:custGeom>
            <a:solidFill>
              <a:srgbClr val="F6F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1"/>
            <p:cNvSpPr/>
            <p:nvPr/>
          </p:nvSpPr>
          <p:spPr>
            <a:xfrm>
              <a:off x="1174651" y="4804247"/>
              <a:ext cx="307578" cy="67874"/>
            </a:xfrm>
            <a:custGeom>
              <a:avLst/>
              <a:gdLst/>
              <a:ahLst/>
              <a:cxnLst/>
              <a:rect l="l" t="t" r="r" b="b"/>
              <a:pathLst>
                <a:path w="12616" h="2784" extrusionOk="0">
                  <a:moveTo>
                    <a:pt x="11360" y="0"/>
                  </a:moveTo>
                  <a:cubicBezTo>
                    <a:pt x="11025" y="586"/>
                    <a:pt x="9854" y="984"/>
                    <a:pt x="6297" y="984"/>
                  </a:cubicBezTo>
                  <a:cubicBezTo>
                    <a:pt x="2572" y="984"/>
                    <a:pt x="1463" y="628"/>
                    <a:pt x="1150" y="21"/>
                  </a:cubicBezTo>
                  <a:cubicBezTo>
                    <a:pt x="1129" y="126"/>
                    <a:pt x="1129" y="210"/>
                    <a:pt x="1129" y="314"/>
                  </a:cubicBezTo>
                  <a:cubicBezTo>
                    <a:pt x="1149" y="1723"/>
                    <a:pt x="0" y="2784"/>
                    <a:pt x="6116" y="2784"/>
                  </a:cubicBezTo>
                  <a:cubicBezTo>
                    <a:pt x="6176" y="2784"/>
                    <a:pt x="6236" y="2784"/>
                    <a:pt x="6297" y="2783"/>
                  </a:cubicBezTo>
                  <a:cubicBezTo>
                    <a:pt x="12616" y="2783"/>
                    <a:pt x="11402" y="1549"/>
                    <a:pt x="11381" y="126"/>
                  </a:cubicBezTo>
                  <a:cubicBezTo>
                    <a:pt x="11381" y="84"/>
                    <a:pt x="11360" y="42"/>
                    <a:pt x="11360" y="0"/>
                  </a:cubicBezTo>
                  <a:close/>
                </a:path>
              </a:pathLst>
            </a:custGeom>
            <a:solidFill>
              <a:srgbClr val="CA3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1"/>
            <p:cNvSpPr/>
            <p:nvPr/>
          </p:nvSpPr>
          <p:spPr>
            <a:xfrm>
              <a:off x="1202664" y="4746564"/>
              <a:ext cx="248969" cy="81673"/>
            </a:xfrm>
            <a:custGeom>
              <a:avLst/>
              <a:gdLst/>
              <a:ahLst/>
              <a:cxnLst/>
              <a:rect l="l" t="t" r="r" b="b"/>
              <a:pathLst>
                <a:path w="10212" h="3350" extrusionOk="0">
                  <a:moveTo>
                    <a:pt x="5223" y="1"/>
                  </a:moveTo>
                  <a:cubicBezTo>
                    <a:pt x="5170" y="1"/>
                    <a:pt x="5117" y="1"/>
                    <a:pt x="5064" y="2"/>
                  </a:cubicBezTo>
                  <a:cubicBezTo>
                    <a:pt x="2428" y="44"/>
                    <a:pt x="273" y="1090"/>
                    <a:pt x="1" y="2387"/>
                  </a:cubicBezTo>
                  <a:cubicBezTo>
                    <a:pt x="314" y="2994"/>
                    <a:pt x="1423" y="3350"/>
                    <a:pt x="5148" y="3350"/>
                  </a:cubicBezTo>
                  <a:cubicBezTo>
                    <a:pt x="8705" y="3350"/>
                    <a:pt x="9856" y="2952"/>
                    <a:pt x="10211" y="2346"/>
                  </a:cubicBezTo>
                  <a:cubicBezTo>
                    <a:pt x="10068" y="1032"/>
                    <a:pt x="7892" y="1"/>
                    <a:pt x="5223" y="1"/>
                  </a:cubicBezTo>
                  <a:close/>
                </a:path>
              </a:pathLst>
            </a:custGeom>
            <a:solidFill>
              <a:srgbClr val="DD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1"/>
            <p:cNvSpPr/>
            <p:nvPr/>
          </p:nvSpPr>
          <p:spPr>
            <a:xfrm>
              <a:off x="1741860" y="4341048"/>
              <a:ext cx="677983" cy="347415"/>
            </a:xfrm>
            <a:custGeom>
              <a:avLst/>
              <a:gdLst/>
              <a:ahLst/>
              <a:cxnLst/>
              <a:rect l="l" t="t" r="r" b="b"/>
              <a:pathLst>
                <a:path w="27809" h="14250" extrusionOk="0">
                  <a:moveTo>
                    <a:pt x="13915" y="315"/>
                  </a:moveTo>
                  <a:cubicBezTo>
                    <a:pt x="21406" y="315"/>
                    <a:pt x="27515" y="3370"/>
                    <a:pt x="27515" y="7115"/>
                  </a:cubicBezTo>
                  <a:cubicBezTo>
                    <a:pt x="27515" y="10860"/>
                    <a:pt x="21406" y="13915"/>
                    <a:pt x="13915" y="13915"/>
                  </a:cubicBezTo>
                  <a:cubicBezTo>
                    <a:pt x="6403" y="13915"/>
                    <a:pt x="315" y="10860"/>
                    <a:pt x="315" y="7115"/>
                  </a:cubicBezTo>
                  <a:cubicBezTo>
                    <a:pt x="315" y="3370"/>
                    <a:pt x="6403" y="315"/>
                    <a:pt x="13915" y="315"/>
                  </a:cubicBezTo>
                  <a:close/>
                  <a:moveTo>
                    <a:pt x="13915" y="1"/>
                  </a:moveTo>
                  <a:cubicBezTo>
                    <a:pt x="6236" y="1"/>
                    <a:pt x="1" y="3202"/>
                    <a:pt x="1" y="7115"/>
                  </a:cubicBezTo>
                  <a:cubicBezTo>
                    <a:pt x="1" y="11048"/>
                    <a:pt x="6236" y="14250"/>
                    <a:pt x="13915" y="14250"/>
                  </a:cubicBezTo>
                  <a:cubicBezTo>
                    <a:pt x="21573" y="14250"/>
                    <a:pt x="27808" y="11048"/>
                    <a:pt x="27808" y="7115"/>
                  </a:cubicBezTo>
                  <a:cubicBezTo>
                    <a:pt x="27808" y="3202"/>
                    <a:pt x="21573" y="1"/>
                    <a:pt x="13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1"/>
            <p:cNvSpPr/>
            <p:nvPr/>
          </p:nvSpPr>
          <p:spPr>
            <a:xfrm>
              <a:off x="1667378" y="4303307"/>
              <a:ext cx="826945" cy="422920"/>
            </a:xfrm>
            <a:custGeom>
              <a:avLst/>
              <a:gdLst/>
              <a:ahLst/>
              <a:cxnLst/>
              <a:rect l="l" t="t" r="r" b="b"/>
              <a:pathLst>
                <a:path w="33919" h="17347" extrusionOk="0">
                  <a:moveTo>
                    <a:pt x="16970" y="314"/>
                  </a:moveTo>
                  <a:cubicBezTo>
                    <a:pt x="26135" y="314"/>
                    <a:pt x="33604" y="4060"/>
                    <a:pt x="33604" y="8663"/>
                  </a:cubicBezTo>
                  <a:cubicBezTo>
                    <a:pt x="33604" y="13287"/>
                    <a:pt x="26135" y="17011"/>
                    <a:pt x="16970" y="17011"/>
                  </a:cubicBezTo>
                  <a:cubicBezTo>
                    <a:pt x="7785" y="17011"/>
                    <a:pt x="315" y="13266"/>
                    <a:pt x="315" y="8663"/>
                  </a:cubicBezTo>
                  <a:cubicBezTo>
                    <a:pt x="315" y="4060"/>
                    <a:pt x="7785" y="314"/>
                    <a:pt x="16970" y="314"/>
                  </a:cubicBezTo>
                  <a:close/>
                  <a:moveTo>
                    <a:pt x="16970" y="0"/>
                  </a:moveTo>
                  <a:cubicBezTo>
                    <a:pt x="7617" y="0"/>
                    <a:pt x="1" y="3892"/>
                    <a:pt x="1" y="8663"/>
                  </a:cubicBezTo>
                  <a:cubicBezTo>
                    <a:pt x="1" y="13454"/>
                    <a:pt x="7617" y="17346"/>
                    <a:pt x="16970" y="17346"/>
                  </a:cubicBezTo>
                  <a:cubicBezTo>
                    <a:pt x="26323" y="17346"/>
                    <a:pt x="33918" y="13454"/>
                    <a:pt x="33918" y="8663"/>
                  </a:cubicBezTo>
                  <a:cubicBezTo>
                    <a:pt x="33918" y="3892"/>
                    <a:pt x="26323" y="0"/>
                    <a:pt x="16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1"/>
            <p:cNvSpPr/>
            <p:nvPr/>
          </p:nvSpPr>
          <p:spPr>
            <a:xfrm>
              <a:off x="1582193" y="4259935"/>
              <a:ext cx="997825" cy="509128"/>
            </a:xfrm>
            <a:custGeom>
              <a:avLst/>
              <a:gdLst/>
              <a:ahLst/>
              <a:cxnLst/>
              <a:rect l="l" t="t" r="r" b="b"/>
              <a:pathLst>
                <a:path w="40928" h="20883" extrusionOk="0">
                  <a:moveTo>
                    <a:pt x="20464" y="336"/>
                  </a:moveTo>
                  <a:cubicBezTo>
                    <a:pt x="31554" y="336"/>
                    <a:pt x="40593" y="4876"/>
                    <a:pt x="40593" y="10442"/>
                  </a:cubicBezTo>
                  <a:cubicBezTo>
                    <a:pt x="40593" y="16028"/>
                    <a:pt x="31554" y="20569"/>
                    <a:pt x="20464" y="20569"/>
                  </a:cubicBezTo>
                  <a:cubicBezTo>
                    <a:pt x="9354" y="20569"/>
                    <a:pt x="315" y="16028"/>
                    <a:pt x="315" y="10442"/>
                  </a:cubicBezTo>
                  <a:cubicBezTo>
                    <a:pt x="315" y="4876"/>
                    <a:pt x="9354" y="336"/>
                    <a:pt x="20464" y="336"/>
                  </a:cubicBezTo>
                  <a:close/>
                  <a:moveTo>
                    <a:pt x="20464" y="1"/>
                  </a:moveTo>
                  <a:cubicBezTo>
                    <a:pt x="9165" y="1"/>
                    <a:pt x="1" y="4688"/>
                    <a:pt x="1" y="10442"/>
                  </a:cubicBezTo>
                  <a:cubicBezTo>
                    <a:pt x="1" y="16217"/>
                    <a:pt x="9165" y="20883"/>
                    <a:pt x="20464" y="20883"/>
                  </a:cubicBezTo>
                  <a:cubicBezTo>
                    <a:pt x="31742" y="20883"/>
                    <a:pt x="40927" y="16217"/>
                    <a:pt x="40927" y="10442"/>
                  </a:cubicBezTo>
                  <a:cubicBezTo>
                    <a:pt x="40927" y="4688"/>
                    <a:pt x="31742" y="1"/>
                    <a:pt x="20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1"/>
            <p:cNvSpPr/>
            <p:nvPr/>
          </p:nvSpPr>
          <p:spPr>
            <a:xfrm>
              <a:off x="1504152" y="4220658"/>
              <a:ext cx="1153393" cy="588192"/>
            </a:xfrm>
            <a:custGeom>
              <a:avLst/>
              <a:gdLst/>
              <a:ahLst/>
              <a:cxnLst/>
              <a:rect l="l" t="t" r="r" b="b"/>
              <a:pathLst>
                <a:path w="47309" h="24126" extrusionOk="0">
                  <a:moveTo>
                    <a:pt x="23665" y="315"/>
                  </a:moveTo>
                  <a:cubicBezTo>
                    <a:pt x="36533" y="315"/>
                    <a:pt x="46995" y="5587"/>
                    <a:pt x="46995" y="12074"/>
                  </a:cubicBezTo>
                  <a:cubicBezTo>
                    <a:pt x="46995" y="18539"/>
                    <a:pt x="36533" y="23812"/>
                    <a:pt x="23665" y="23812"/>
                  </a:cubicBezTo>
                  <a:cubicBezTo>
                    <a:pt x="10776" y="23812"/>
                    <a:pt x="314" y="18539"/>
                    <a:pt x="314" y="12074"/>
                  </a:cubicBezTo>
                  <a:cubicBezTo>
                    <a:pt x="314" y="5587"/>
                    <a:pt x="10776" y="315"/>
                    <a:pt x="23665" y="315"/>
                  </a:cubicBezTo>
                  <a:close/>
                  <a:moveTo>
                    <a:pt x="23665" y="1"/>
                  </a:moveTo>
                  <a:cubicBezTo>
                    <a:pt x="10609" y="1"/>
                    <a:pt x="0" y="5420"/>
                    <a:pt x="0" y="12053"/>
                  </a:cubicBezTo>
                  <a:cubicBezTo>
                    <a:pt x="0" y="18707"/>
                    <a:pt x="10609" y="24126"/>
                    <a:pt x="23665" y="24126"/>
                  </a:cubicBezTo>
                  <a:cubicBezTo>
                    <a:pt x="36700" y="24126"/>
                    <a:pt x="47309" y="18707"/>
                    <a:pt x="47309" y="12053"/>
                  </a:cubicBezTo>
                  <a:cubicBezTo>
                    <a:pt x="47309" y="5420"/>
                    <a:pt x="36700" y="1"/>
                    <a:pt x="23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1"/>
            <p:cNvSpPr/>
            <p:nvPr/>
          </p:nvSpPr>
          <p:spPr>
            <a:xfrm>
              <a:off x="1340901" y="4640485"/>
              <a:ext cx="485162" cy="110734"/>
            </a:xfrm>
            <a:custGeom>
              <a:avLst/>
              <a:gdLst/>
              <a:ahLst/>
              <a:cxnLst/>
              <a:rect l="l" t="t" r="r" b="b"/>
              <a:pathLst>
                <a:path w="19900" h="4542" extrusionOk="0">
                  <a:moveTo>
                    <a:pt x="19104" y="1"/>
                  </a:moveTo>
                  <a:lnTo>
                    <a:pt x="1" y="3349"/>
                  </a:lnTo>
                  <a:lnTo>
                    <a:pt x="1" y="4541"/>
                  </a:lnTo>
                  <a:lnTo>
                    <a:pt x="19899" y="712"/>
                  </a:lnTo>
                  <a:lnTo>
                    <a:pt x="19104" y="1"/>
                  </a:lnTo>
                  <a:close/>
                </a:path>
              </a:pathLst>
            </a:custGeom>
            <a:solidFill>
              <a:srgbClr val="5FBD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1"/>
            <p:cNvSpPr/>
            <p:nvPr/>
          </p:nvSpPr>
          <p:spPr>
            <a:xfrm>
              <a:off x="1779113" y="4614472"/>
              <a:ext cx="107662" cy="100007"/>
            </a:xfrm>
            <a:custGeom>
              <a:avLst/>
              <a:gdLst/>
              <a:ahLst/>
              <a:cxnLst/>
              <a:rect l="l" t="t" r="r" b="b"/>
              <a:pathLst>
                <a:path w="4416" h="4102" extrusionOk="0">
                  <a:moveTo>
                    <a:pt x="4143" y="1"/>
                  </a:moveTo>
                  <a:lnTo>
                    <a:pt x="0" y="524"/>
                  </a:lnTo>
                  <a:lnTo>
                    <a:pt x="293" y="2721"/>
                  </a:lnTo>
                  <a:lnTo>
                    <a:pt x="2783" y="2386"/>
                  </a:lnTo>
                  <a:lnTo>
                    <a:pt x="3055" y="3955"/>
                  </a:lnTo>
                  <a:lnTo>
                    <a:pt x="3369" y="4102"/>
                  </a:lnTo>
                  <a:lnTo>
                    <a:pt x="3599" y="2282"/>
                  </a:lnTo>
                  <a:lnTo>
                    <a:pt x="4415" y="2177"/>
                  </a:lnTo>
                  <a:lnTo>
                    <a:pt x="4143" y="1"/>
                  </a:lnTo>
                  <a:close/>
                </a:path>
              </a:pathLst>
            </a:custGeom>
            <a:solidFill>
              <a:srgbClr val="01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1"/>
            <p:cNvSpPr/>
            <p:nvPr/>
          </p:nvSpPr>
          <p:spPr>
            <a:xfrm>
              <a:off x="1265931" y="4750684"/>
              <a:ext cx="123460" cy="49004"/>
            </a:xfrm>
            <a:custGeom>
              <a:avLst/>
              <a:gdLst/>
              <a:ahLst/>
              <a:cxnLst/>
              <a:rect l="l" t="t" r="r" b="b"/>
              <a:pathLst>
                <a:path w="5064" h="2010" extrusionOk="0">
                  <a:moveTo>
                    <a:pt x="21" y="0"/>
                  </a:moveTo>
                  <a:cubicBezTo>
                    <a:pt x="0" y="84"/>
                    <a:pt x="0" y="168"/>
                    <a:pt x="0" y="252"/>
                  </a:cubicBezTo>
                  <a:cubicBezTo>
                    <a:pt x="0" y="1214"/>
                    <a:pt x="1109" y="2009"/>
                    <a:pt x="2511" y="2009"/>
                  </a:cubicBezTo>
                  <a:cubicBezTo>
                    <a:pt x="2529" y="2009"/>
                    <a:pt x="2547" y="2010"/>
                    <a:pt x="2565" y="2010"/>
                  </a:cubicBezTo>
                  <a:cubicBezTo>
                    <a:pt x="3942" y="2010"/>
                    <a:pt x="5064" y="1223"/>
                    <a:pt x="5064" y="272"/>
                  </a:cubicBezTo>
                  <a:lnTo>
                    <a:pt x="5064" y="189"/>
                  </a:lnTo>
                  <a:cubicBezTo>
                    <a:pt x="4310" y="461"/>
                    <a:pt x="3515" y="586"/>
                    <a:pt x="2720" y="586"/>
                  </a:cubicBezTo>
                  <a:cubicBezTo>
                    <a:pt x="2677" y="587"/>
                    <a:pt x="2634" y="588"/>
                    <a:pt x="2591" y="588"/>
                  </a:cubicBezTo>
                  <a:cubicBezTo>
                    <a:pt x="1695" y="588"/>
                    <a:pt x="820" y="380"/>
                    <a:pt x="21" y="0"/>
                  </a:cubicBezTo>
                  <a:close/>
                </a:path>
              </a:pathLst>
            </a:custGeom>
            <a:solidFill>
              <a:srgbClr val="000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1"/>
            <p:cNvSpPr/>
            <p:nvPr/>
          </p:nvSpPr>
          <p:spPr>
            <a:xfrm>
              <a:off x="1266418" y="4714967"/>
              <a:ext cx="122973" cy="50077"/>
            </a:xfrm>
            <a:custGeom>
              <a:avLst/>
              <a:gdLst/>
              <a:ahLst/>
              <a:cxnLst/>
              <a:rect l="l" t="t" r="r" b="b"/>
              <a:pathLst>
                <a:path w="5044" h="2054" extrusionOk="0">
                  <a:moveTo>
                    <a:pt x="2512" y="1"/>
                  </a:moveTo>
                  <a:cubicBezTo>
                    <a:pt x="1235" y="1"/>
                    <a:pt x="189" y="629"/>
                    <a:pt x="1" y="1486"/>
                  </a:cubicBezTo>
                  <a:cubicBezTo>
                    <a:pt x="796" y="1864"/>
                    <a:pt x="1667" y="2053"/>
                    <a:pt x="2541" y="2053"/>
                  </a:cubicBezTo>
                  <a:cubicBezTo>
                    <a:pt x="2587" y="2053"/>
                    <a:pt x="2633" y="2052"/>
                    <a:pt x="2679" y="2051"/>
                  </a:cubicBezTo>
                  <a:cubicBezTo>
                    <a:pt x="2729" y="2053"/>
                    <a:pt x="2779" y="2053"/>
                    <a:pt x="2830" y="2053"/>
                  </a:cubicBezTo>
                  <a:cubicBezTo>
                    <a:pt x="3577" y="2053"/>
                    <a:pt x="4338" y="1909"/>
                    <a:pt x="5044" y="1654"/>
                  </a:cubicBezTo>
                  <a:cubicBezTo>
                    <a:pt x="4981" y="733"/>
                    <a:pt x="3872" y="1"/>
                    <a:pt x="2512" y="1"/>
                  </a:cubicBezTo>
                  <a:close/>
                </a:path>
              </a:pathLst>
            </a:custGeom>
            <a:solidFill>
              <a:srgbClr val="041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1"/>
            <p:cNvSpPr/>
            <p:nvPr/>
          </p:nvSpPr>
          <p:spPr>
            <a:xfrm>
              <a:off x="1983153" y="4465021"/>
              <a:ext cx="195406" cy="99495"/>
            </a:xfrm>
            <a:custGeom>
              <a:avLst/>
              <a:gdLst/>
              <a:ahLst/>
              <a:cxnLst/>
              <a:rect l="l" t="t" r="r" b="b"/>
              <a:pathLst>
                <a:path w="8015" h="4081" extrusionOk="0">
                  <a:moveTo>
                    <a:pt x="3997" y="0"/>
                  </a:moveTo>
                  <a:cubicBezTo>
                    <a:pt x="1779" y="0"/>
                    <a:pt x="1" y="921"/>
                    <a:pt x="1" y="2030"/>
                  </a:cubicBezTo>
                  <a:cubicBezTo>
                    <a:pt x="1" y="3160"/>
                    <a:pt x="1800" y="4080"/>
                    <a:pt x="4018" y="4080"/>
                  </a:cubicBezTo>
                  <a:cubicBezTo>
                    <a:pt x="6215" y="4080"/>
                    <a:pt x="8014" y="3160"/>
                    <a:pt x="8014" y="2030"/>
                  </a:cubicBezTo>
                  <a:cubicBezTo>
                    <a:pt x="8014" y="921"/>
                    <a:pt x="6215" y="0"/>
                    <a:pt x="3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1"/>
            <p:cNvSpPr/>
            <p:nvPr/>
          </p:nvSpPr>
          <p:spPr>
            <a:xfrm>
              <a:off x="3128397" y="4199740"/>
              <a:ext cx="1299795" cy="658601"/>
            </a:xfrm>
            <a:custGeom>
              <a:avLst/>
              <a:gdLst/>
              <a:ahLst/>
              <a:cxnLst/>
              <a:rect l="l" t="t" r="r" b="b"/>
              <a:pathLst>
                <a:path w="53314" h="27014" extrusionOk="0">
                  <a:moveTo>
                    <a:pt x="26657" y="1"/>
                  </a:moveTo>
                  <a:cubicBezTo>
                    <a:pt x="11927" y="1"/>
                    <a:pt x="0" y="6048"/>
                    <a:pt x="0" y="13497"/>
                  </a:cubicBezTo>
                  <a:cubicBezTo>
                    <a:pt x="0" y="20966"/>
                    <a:pt x="11927" y="27013"/>
                    <a:pt x="26657" y="27013"/>
                  </a:cubicBezTo>
                  <a:cubicBezTo>
                    <a:pt x="41387" y="27013"/>
                    <a:pt x="53314" y="20966"/>
                    <a:pt x="53314" y="13497"/>
                  </a:cubicBezTo>
                  <a:cubicBezTo>
                    <a:pt x="53314" y="6048"/>
                    <a:pt x="41387" y="1"/>
                    <a:pt x="2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1"/>
            <p:cNvSpPr/>
            <p:nvPr/>
          </p:nvSpPr>
          <p:spPr>
            <a:xfrm>
              <a:off x="3527309" y="4386468"/>
              <a:ext cx="501984" cy="254040"/>
            </a:xfrm>
            <a:custGeom>
              <a:avLst/>
              <a:gdLst/>
              <a:ahLst/>
              <a:cxnLst/>
              <a:rect l="l" t="t" r="r" b="b"/>
              <a:pathLst>
                <a:path w="20590" h="10420" extrusionOk="0">
                  <a:moveTo>
                    <a:pt x="10295" y="0"/>
                  </a:moveTo>
                  <a:cubicBezTo>
                    <a:pt x="4604" y="0"/>
                    <a:pt x="0" y="2323"/>
                    <a:pt x="0" y="5210"/>
                  </a:cubicBezTo>
                  <a:cubicBezTo>
                    <a:pt x="0" y="8077"/>
                    <a:pt x="4604" y="10420"/>
                    <a:pt x="10295" y="10420"/>
                  </a:cubicBezTo>
                  <a:cubicBezTo>
                    <a:pt x="15986" y="10420"/>
                    <a:pt x="20589" y="8077"/>
                    <a:pt x="20589" y="5210"/>
                  </a:cubicBezTo>
                  <a:cubicBezTo>
                    <a:pt x="20589" y="2323"/>
                    <a:pt x="15986" y="0"/>
                    <a:pt x="10295" y="0"/>
                  </a:cubicBezTo>
                  <a:close/>
                </a:path>
              </a:pathLst>
            </a:custGeom>
            <a:solidFill>
              <a:srgbClr val="F6F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1"/>
            <p:cNvSpPr/>
            <p:nvPr/>
          </p:nvSpPr>
          <p:spPr>
            <a:xfrm>
              <a:off x="3439052" y="4339536"/>
              <a:ext cx="678495" cy="347415"/>
            </a:xfrm>
            <a:custGeom>
              <a:avLst/>
              <a:gdLst/>
              <a:ahLst/>
              <a:cxnLst/>
              <a:rect l="l" t="t" r="r" b="b"/>
              <a:pathLst>
                <a:path w="27830" h="14250" extrusionOk="0">
                  <a:moveTo>
                    <a:pt x="13915" y="335"/>
                  </a:moveTo>
                  <a:cubicBezTo>
                    <a:pt x="21406" y="335"/>
                    <a:pt x="27515" y="3369"/>
                    <a:pt x="27515" y="7135"/>
                  </a:cubicBezTo>
                  <a:cubicBezTo>
                    <a:pt x="27515" y="10880"/>
                    <a:pt x="21426" y="13935"/>
                    <a:pt x="13915" y="13935"/>
                  </a:cubicBezTo>
                  <a:cubicBezTo>
                    <a:pt x="6403" y="13935"/>
                    <a:pt x="315" y="10880"/>
                    <a:pt x="315" y="7135"/>
                  </a:cubicBezTo>
                  <a:cubicBezTo>
                    <a:pt x="315" y="3369"/>
                    <a:pt x="6424" y="335"/>
                    <a:pt x="13915" y="335"/>
                  </a:cubicBezTo>
                  <a:close/>
                  <a:moveTo>
                    <a:pt x="13915" y="0"/>
                  </a:moveTo>
                  <a:cubicBezTo>
                    <a:pt x="6236" y="0"/>
                    <a:pt x="1" y="3201"/>
                    <a:pt x="1" y="7135"/>
                  </a:cubicBezTo>
                  <a:cubicBezTo>
                    <a:pt x="1" y="11069"/>
                    <a:pt x="6236" y="14249"/>
                    <a:pt x="13915" y="14249"/>
                  </a:cubicBezTo>
                  <a:cubicBezTo>
                    <a:pt x="21594" y="14249"/>
                    <a:pt x="27829" y="11069"/>
                    <a:pt x="27829" y="7135"/>
                  </a:cubicBezTo>
                  <a:cubicBezTo>
                    <a:pt x="27829" y="3201"/>
                    <a:pt x="21594" y="0"/>
                    <a:pt x="13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1"/>
            <p:cNvSpPr/>
            <p:nvPr/>
          </p:nvSpPr>
          <p:spPr>
            <a:xfrm>
              <a:off x="3364570" y="4302283"/>
              <a:ext cx="827433" cy="422408"/>
            </a:xfrm>
            <a:custGeom>
              <a:avLst/>
              <a:gdLst/>
              <a:ahLst/>
              <a:cxnLst/>
              <a:rect l="l" t="t" r="r" b="b"/>
              <a:pathLst>
                <a:path w="33939" h="17326" extrusionOk="0">
                  <a:moveTo>
                    <a:pt x="16970" y="314"/>
                  </a:moveTo>
                  <a:cubicBezTo>
                    <a:pt x="26155" y="314"/>
                    <a:pt x="33625" y="4060"/>
                    <a:pt x="33625" y="8663"/>
                  </a:cubicBezTo>
                  <a:cubicBezTo>
                    <a:pt x="33625" y="13266"/>
                    <a:pt x="26155" y="17012"/>
                    <a:pt x="16970" y="17012"/>
                  </a:cubicBezTo>
                  <a:cubicBezTo>
                    <a:pt x="7784" y="17012"/>
                    <a:pt x="315" y="13266"/>
                    <a:pt x="315" y="8663"/>
                  </a:cubicBezTo>
                  <a:cubicBezTo>
                    <a:pt x="315" y="4060"/>
                    <a:pt x="7784" y="314"/>
                    <a:pt x="16970" y="314"/>
                  </a:cubicBezTo>
                  <a:close/>
                  <a:moveTo>
                    <a:pt x="16970" y="1"/>
                  </a:moveTo>
                  <a:cubicBezTo>
                    <a:pt x="7617" y="1"/>
                    <a:pt x="1" y="3892"/>
                    <a:pt x="1" y="8663"/>
                  </a:cubicBezTo>
                  <a:cubicBezTo>
                    <a:pt x="1" y="13434"/>
                    <a:pt x="7617" y="17325"/>
                    <a:pt x="16970" y="17325"/>
                  </a:cubicBezTo>
                  <a:cubicBezTo>
                    <a:pt x="26323" y="17325"/>
                    <a:pt x="33939" y="13434"/>
                    <a:pt x="33939" y="8663"/>
                  </a:cubicBezTo>
                  <a:cubicBezTo>
                    <a:pt x="33939" y="3871"/>
                    <a:pt x="26323" y="1"/>
                    <a:pt x="16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1"/>
            <p:cNvSpPr/>
            <p:nvPr/>
          </p:nvSpPr>
          <p:spPr>
            <a:xfrm>
              <a:off x="3279385" y="4258935"/>
              <a:ext cx="997825" cy="509103"/>
            </a:xfrm>
            <a:custGeom>
              <a:avLst/>
              <a:gdLst/>
              <a:ahLst/>
              <a:cxnLst/>
              <a:rect l="l" t="t" r="r" b="b"/>
              <a:pathLst>
                <a:path w="40928" h="20882" extrusionOk="0">
                  <a:moveTo>
                    <a:pt x="20464" y="314"/>
                  </a:moveTo>
                  <a:cubicBezTo>
                    <a:pt x="31574" y="314"/>
                    <a:pt x="40592" y="4854"/>
                    <a:pt x="40592" y="10441"/>
                  </a:cubicBezTo>
                  <a:cubicBezTo>
                    <a:pt x="40592" y="16028"/>
                    <a:pt x="31574" y="20568"/>
                    <a:pt x="20464" y="20568"/>
                  </a:cubicBezTo>
                  <a:cubicBezTo>
                    <a:pt x="9353" y="20568"/>
                    <a:pt x="314" y="16028"/>
                    <a:pt x="314" y="10441"/>
                  </a:cubicBezTo>
                  <a:cubicBezTo>
                    <a:pt x="314" y="4854"/>
                    <a:pt x="9353" y="314"/>
                    <a:pt x="20464" y="314"/>
                  </a:cubicBezTo>
                  <a:close/>
                  <a:moveTo>
                    <a:pt x="20464" y="0"/>
                  </a:moveTo>
                  <a:cubicBezTo>
                    <a:pt x="9186" y="0"/>
                    <a:pt x="1" y="4687"/>
                    <a:pt x="1" y="10441"/>
                  </a:cubicBezTo>
                  <a:cubicBezTo>
                    <a:pt x="1" y="16195"/>
                    <a:pt x="9186" y="20882"/>
                    <a:pt x="20464" y="20882"/>
                  </a:cubicBezTo>
                  <a:cubicBezTo>
                    <a:pt x="31742" y="20882"/>
                    <a:pt x="40927" y="16195"/>
                    <a:pt x="40927" y="10441"/>
                  </a:cubicBezTo>
                  <a:cubicBezTo>
                    <a:pt x="40927" y="4687"/>
                    <a:pt x="31742" y="0"/>
                    <a:pt x="20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1"/>
            <p:cNvSpPr/>
            <p:nvPr/>
          </p:nvSpPr>
          <p:spPr>
            <a:xfrm>
              <a:off x="3201343" y="4219146"/>
              <a:ext cx="1153905" cy="588168"/>
            </a:xfrm>
            <a:custGeom>
              <a:avLst/>
              <a:gdLst/>
              <a:ahLst/>
              <a:cxnLst/>
              <a:rect l="l" t="t" r="r" b="b"/>
              <a:pathLst>
                <a:path w="47330" h="24125" extrusionOk="0">
                  <a:moveTo>
                    <a:pt x="23665" y="335"/>
                  </a:moveTo>
                  <a:cubicBezTo>
                    <a:pt x="36533" y="335"/>
                    <a:pt x="47016" y="5608"/>
                    <a:pt x="47016" y="12073"/>
                  </a:cubicBezTo>
                  <a:cubicBezTo>
                    <a:pt x="47016" y="18559"/>
                    <a:pt x="36554" y="23811"/>
                    <a:pt x="23665" y="23811"/>
                  </a:cubicBezTo>
                  <a:cubicBezTo>
                    <a:pt x="10776" y="23811"/>
                    <a:pt x="314" y="18559"/>
                    <a:pt x="314" y="12073"/>
                  </a:cubicBezTo>
                  <a:cubicBezTo>
                    <a:pt x="314" y="5608"/>
                    <a:pt x="10797" y="335"/>
                    <a:pt x="23665" y="335"/>
                  </a:cubicBezTo>
                  <a:close/>
                  <a:moveTo>
                    <a:pt x="23665" y="0"/>
                  </a:moveTo>
                  <a:cubicBezTo>
                    <a:pt x="10609" y="0"/>
                    <a:pt x="0" y="5419"/>
                    <a:pt x="0" y="12073"/>
                  </a:cubicBezTo>
                  <a:cubicBezTo>
                    <a:pt x="0" y="18727"/>
                    <a:pt x="10609" y="24125"/>
                    <a:pt x="23665" y="24125"/>
                  </a:cubicBezTo>
                  <a:cubicBezTo>
                    <a:pt x="36721" y="24125"/>
                    <a:pt x="47329" y="18727"/>
                    <a:pt x="47329" y="12073"/>
                  </a:cubicBezTo>
                  <a:cubicBezTo>
                    <a:pt x="47329" y="5419"/>
                    <a:pt x="36700" y="0"/>
                    <a:pt x="23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1"/>
            <p:cNvSpPr/>
            <p:nvPr/>
          </p:nvSpPr>
          <p:spPr>
            <a:xfrm>
              <a:off x="3680344" y="4463997"/>
              <a:ext cx="195918" cy="98983"/>
            </a:xfrm>
            <a:custGeom>
              <a:avLst/>
              <a:gdLst/>
              <a:ahLst/>
              <a:cxnLst/>
              <a:rect l="l" t="t" r="r" b="b"/>
              <a:pathLst>
                <a:path w="8036" h="4060" extrusionOk="0">
                  <a:moveTo>
                    <a:pt x="4018" y="0"/>
                  </a:moveTo>
                  <a:cubicBezTo>
                    <a:pt x="1800" y="0"/>
                    <a:pt x="1" y="900"/>
                    <a:pt x="1" y="2030"/>
                  </a:cubicBezTo>
                  <a:cubicBezTo>
                    <a:pt x="1" y="3160"/>
                    <a:pt x="1800" y="4060"/>
                    <a:pt x="4018" y="4060"/>
                  </a:cubicBezTo>
                  <a:cubicBezTo>
                    <a:pt x="6236" y="4060"/>
                    <a:pt x="8035" y="3160"/>
                    <a:pt x="8035" y="2030"/>
                  </a:cubicBezTo>
                  <a:cubicBezTo>
                    <a:pt x="8035" y="900"/>
                    <a:pt x="6236" y="0"/>
                    <a:pt x="4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2" name="Google Shape;1432;p61"/>
            <p:cNvGrpSpPr/>
            <p:nvPr/>
          </p:nvGrpSpPr>
          <p:grpSpPr>
            <a:xfrm>
              <a:off x="2745284" y="4283925"/>
              <a:ext cx="350978" cy="630033"/>
              <a:chOff x="2745284" y="4283925"/>
              <a:chExt cx="350978" cy="630033"/>
            </a:xfrm>
          </p:grpSpPr>
          <p:sp>
            <p:nvSpPr>
              <p:cNvPr id="1433" name="Google Shape;1433;p61"/>
              <p:cNvSpPr/>
              <p:nvPr/>
            </p:nvSpPr>
            <p:spPr>
              <a:xfrm>
                <a:off x="2745284" y="4283925"/>
                <a:ext cx="134699" cy="92351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788" extrusionOk="0">
                    <a:moveTo>
                      <a:pt x="2762" y="0"/>
                    </a:moveTo>
                    <a:cubicBezTo>
                      <a:pt x="1235" y="0"/>
                      <a:pt x="1" y="858"/>
                      <a:pt x="1" y="1884"/>
                    </a:cubicBezTo>
                    <a:cubicBezTo>
                      <a:pt x="1" y="2930"/>
                      <a:pt x="1235" y="3788"/>
                      <a:pt x="2762" y="3788"/>
                    </a:cubicBezTo>
                    <a:cubicBezTo>
                      <a:pt x="4290" y="3788"/>
                      <a:pt x="5524" y="2930"/>
                      <a:pt x="5524" y="1884"/>
                    </a:cubicBezTo>
                    <a:cubicBezTo>
                      <a:pt x="5524" y="858"/>
                      <a:pt x="4290" y="0"/>
                      <a:pt x="2762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61"/>
              <p:cNvSpPr/>
              <p:nvPr/>
            </p:nvSpPr>
            <p:spPr>
              <a:xfrm>
                <a:off x="2954955" y="4283925"/>
                <a:ext cx="135187" cy="92351"/>
              </a:xfrm>
              <a:custGeom>
                <a:avLst/>
                <a:gdLst/>
                <a:ahLst/>
                <a:cxnLst/>
                <a:rect l="l" t="t" r="r" b="b"/>
                <a:pathLst>
                  <a:path w="5545" h="3788" extrusionOk="0">
                    <a:moveTo>
                      <a:pt x="2783" y="0"/>
                    </a:moveTo>
                    <a:cubicBezTo>
                      <a:pt x="1256" y="0"/>
                      <a:pt x="0" y="858"/>
                      <a:pt x="0" y="1884"/>
                    </a:cubicBezTo>
                    <a:cubicBezTo>
                      <a:pt x="0" y="2930"/>
                      <a:pt x="1256" y="3788"/>
                      <a:pt x="2783" y="3788"/>
                    </a:cubicBezTo>
                    <a:cubicBezTo>
                      <a:pt x="4289" y="3788"/>
                      <a:pt x="5545" y="2930"/>
                      <a:pt x="5545" y="1884"/>
                    </a:cubicBezTo>
                    <a:cubicBezTo>
                      <a:pt x="5545" y="858"/>
                      <a:pt x="4310" y="0"/>
                      <a:pt x="2783" y="0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61"/>
              <p:cNvSpPr/>
              <p:nvPr/>
            </p:nvSpPr>
            <p:spPr>
              <a:xfrm>
                <a:off x="2751915" y="4821582"/>
                <a:ext cx="134699" cy="9237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789" extrusionOk="0">
                    <a:moveTo>
                      <a:pt x="2762" y="1"/>
                    </a:moveTo>
                    <a:cubicBezTo>
                      <a:pt x="1235" y="1"/>
                      <a:pt x="1" y="859"/>
                      <a:pt x="1" y="1905"/>
                    </a:cubicBezTo>
                    <a:cubicBezTo>
                      <a:pt x="1" y="2951"/>
                      <a:pt x="1235" y="3788"/>
                      <a:pt x="2762" y="3788"/>
                    </a:cubicBezTo>
                    <a:cubicBezTo>
                      <a:pt x="4290" y="3788"/>
                      <a:pt x="5524" y="2951"/>
                      <a:pt x="5524" y="1905"/>
                    </a:cubicBezTo>
                    <a:cubicBezTo>
                      <a:pt x="5524" y="859"/>
                      <a:pt x="4290" y="1"/>
                      <a:pt x="276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61"/>
              <p:cNvSpPr/>
              <p:nvPr/>
            </p:nvSpPr>
            <p:spPr>
              <a:xfrm>
                <a:off x="2961586" y="4821582"/>
                <a:ext cx="134675" cy="92376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789" extrusionOk="0">
                    <a:moveTo>
                      <a:pt x="2762" y="1"/>
                    </a:moveTo>
                    <a:cubicBezTo>
                      <a:pt x="1235" y="1"/>
                      <a:pt x="0" y="859"/>
                      <a:pt x="0" y="1905"/>
                    </a:cubicBezTo>
                    <a:cubicBezTo>
                      <a:pt x="0" y="2951"/>
                      <a:pt x="1235" y="3788"/>
                      <a:pt x="2762" y="3788"/>
                    </a:cubicBezTo>
                    <a:cubicBezTo>
                      <a:pt x="4290" y="3788"/>
                      <a:pt x="5524" y="2951"/>
                      <a:pt x="5524" y="1905"/>
                    </a:cubicBezTo>
                    <a:cubicBezTo>
                      <a:pt x="5524" y="859"/>
                      <a:pt x="4290" y="1"/>
                      <a:pt x="276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61"/>
              <p:cNvSpPr/>
              <p:nvPr/>
            </p:nvSpPr>
            <p:spPr>
              <a:xfrm>
                <a:off x="2751915" y="4701192"/>
                <a:ext cx="134699" cy="92376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789" extrusionOk="0">
                    <a:moveTo>
                      <a:pt x="2762" y="1"/>
                    </a:moveTo>
                    <a:cubicBezTo>
                      <a:pt x="1235" y="1"/>
                      <a:pt x="1" y="859"/>
                      <a:pt x="1" y="1905"/>
                    </a:cubicBezTo>
                    <a:cubicBezTo>
                      <a:pt x="1" y="2951"/>
                      <a:pt x="1235" y="3788"/>
                      <a:pt x="2762" y="3788"/>
                    </a:cubicBezTo>
                    <a:cubicBezTo>
                      <a:pt x="4290" y="3788"/>
                      <a:pt x="5524" y="2951"/>
                      <a:pt x="5524" y="1905"/>
                    </a:cubicBezTo>
                    <a:cubicBezTo>
                      <a:pt x="5524" y="859"/>
                      <a:pt x="4290" y="1"/>
                      <a:pt x="276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61"/>
              <p:cNvSpPr/>
              <p:nvPr/>
            </p:nvSpPr>
            <p:spPr>
              <a:xfrm>
                <a:off x="2961586" y="4701192"/>
                <a:ext cx="134675" cy="92376"/>
              </a:xfrm>
              <a:custGeom>
                <a:avLst/>
                <a:gdLst/>
                <a:ahLst/>
                <a:cxnLst/>
                <a:rect l="l" t="t" r="r" b="b"/>
                <a:pathLst>
                  <a:path w="5524" h="3789" extrusionOk="0">
                    <a:moveTo>
                      <a:pt x="2762" y="1"/>
                    </a:moveTo>
                    <a:cubicBezTo>
                      <a:pt x="1235" y="1"/>
                      <a:pt x="0" y="859"/>
                      <a:pt x="0" y="1905"/>
                    </a:cubicBezTo>
                    <a:cubicBezTo>
                      <a:pt x="0" y="2951"/>
                      <a:pt x="1235" y="3788"/>
                      <a:pt x="2762" y="3788"/>
                    </a:cubicBezTo>
                    <a:cubicBezTo>
                      <a:pt x="4290" y="3788"/>
                      <a:pt x="5524" y="2951"/>
                      <a:pt x="5524" y="1905"/>
                    </a:cubicBezTo>
                    <a:cubicBezTo>
                      <a:pt x="5524" y="859"/>
                      <a:pt x="4290" y="1"/>
                      <a:pt x="2762" y="1"/>
                    </a:cubicBezTo>
                    <a:close/>
                  </a:path>
                </a:pathLst>
              </a:custGeom>
              <a:solidFill>
                <a:srgbClr val="216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9" name="Google Shape;1439;p61"/>
            <p:cNvSpPr/>
            <p:nvPr/>
          </p:nvSpPr>
          <p:spPr>
            <a:xfrm>
              <a:off x="1174651" y="4804247"/>
              <a:ext cx="307578" cy="67874"/>
            </a:xfrm>
            <a:custGeom>
              <a:avLst/>
              <a:gdLst/>
              <a:ahLst/>
              <a:cxnLst/>
              <a:rect l="l" t="t" r="r" b="b"/>
              <a:pathLst>
                <a:path w="12616" h="2784" extrusionOk="0">
                  <a:moveTo>
                    <a:pt x="11360" y="0"/>
                  </a:moveTo>
                  <a:cubicBezTo>
                    <a:pt x="11025" y="586"/>
                    <a:pt x="9854" y="984"/>
                    <a:pt x="6297" y="984"/>
                  </a:cubicBezTo>
                  <a:cubicBezTo>
                    <a:pt x="2572" y="984"/>
                    <a:pt x="1463" y="628"/>
                    <a:pt x="1150" y="21"/>
                  </a:cubicBezTo>
                  <a:cubicBezTo>
                    <a:pt x="1129" y="126"/>
                    <a:pt x="1129" y="210"/>
                    <a:pt x="1129" y="314"/>
                  </a:cubicBezTo>
                  <a:cubicBezTo>
                    <a:pt x="1149" y="1723"/>
                    <a:pt x="0" y="2784"/>
                    <a:pt x="6116" y="2784"/>
                  </a:cubicBezTo>
                  <a:cubicBezTo>
                    <a:pt x="6176" y="2784"/>
                    <a:pt x="6236" y="2784"/>
                    <a:pt x="6297" y="2783"/>
                  </a:cubicBezTo>
                  <a:cubicBezTo>
                    <a:pt x="12616" y="2783"/>
                    <a:pt x="11402" y="1549"/>
                    <a:pt x="11381" y="126"/>
                  </a:cubicBezTo>
                  <a:cubicBezTo>
                    <a:pt x="11381" y="84"/>
                    <a:pt x="11360" y="42"/>
                    <a:pt x="1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1"/>
            <p:cNvSpPr/>
            <p:nvPr/>
          </p:nvSpPr>
          <p:spPr>
            <a:xfrm>
              <a:off x="1202664" y="4746564"/>
              <a:ext cx="248969" cy="81673"/>
            </a:xfrm>
            <a:custGeom>
              <a:avLst/>
              <a:gdLst/>
              <a:ahLst/>
              <a:cxnLst/>
              <a:rect l="l" t="t" r="r" b="b"/>
              <a:pathLst>
                <a:path w="10212" h="3350" extrusionOk="0">
                  <a:moveTo>
                    <a:pt x="5223" y="1"/>
                  </a:moveTo>
                  <a:cubicBezTo>
                    <a:pt x="5170" y="1"/>
                    <a:pt x="5117" y="1"/>
                    <a:pt x="5064" y="2"/>
                  </a:cubicBezTo>
                  <a:cubicBezTo>
                    <a:pt x="2428" y="44"/>
                    <a:pt x="273" y="1090"/>
                    <a:pt x="1" y="2387"/>
                  </a:cubicBezTo>
                  <a:cubicBezTo>
                    <a:pt x="314" y="2994"/>
                    <a:pt x="1423" y="3350"/>
                    <a:pt x="5148" y="3350"/>
                  </a:cubicBezTo>
                  <a:cubicBezTo>
                    <a:pt x="8705" y="3350"/>
                    <a:pt x="9856" y="2952"/>
                    <a:pt x="10211" y="2346"/>
                  </a:cubicBezTo>
                  <a:cubicBezTo>
                    <a:pt x="10068" y="1032"/>
                    <a:pt x="7892" y="1"/>
                    <a:pt x="52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1"/>
            <p:cNvSpPr/>
            <p:nvPr/>
          </p:nvSpPr>
          <p:spPr>
            <a:xfrm>
              <a:off x="1340901" y="4640485"/>
              <a:ext cx="485162" cy="110734"/>
            </a:xfrm>
            <a:custGeom>
              <a:avLst/>
              <a:gdLst/>
              <a:ahLst/>
              <a:cxnLst/>
              <a:rect l="l" t="t" r="r" b="b"/>
              <a:pathLst>
                <a:path w="19900" h="4542" extrusionOk="0">
                  <a:moveTo>
                    <a:pt x="19104" y="1"/>
                  </a:moveTo>
                  <a:lnTo>
                    <a:pt x="1" y="3349"/>
                  </a:lnTo>
                  <a:lnTo>
                    <a:pt x="1" y="4541"/>
                  </a:lnTo>
                  <a:lnTo>
                    <a:pt x="19899" y="712"/>
                  </a:lnTo>
                  <a:lnTo>
                    <a:pt x="19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1"/>
            <p:cNvSpPr/>
            <p:nvPr/>
          </p:nvSpPr>
          <p:spPr>
            <a:xfrm>
              <a:off x="1779113" y="4614472"/>
              <a:ext cx="107662" cy="100007"/>
            </a:xfrm>
            <a:custGeom>
              <a:avLst/>
              <a:gdLst/>
              <a:ahLst/>
              <a:cxnLst/>
              <a:rect l="l" t="t" r="r" b="b"/>
              <a:pathLst>
                <a:path w="4416" h="4102" extrusionOk="0">
                  <a:moveTo>
                    <a:pt x="4143" y="1"/>
                  </a:moveTo>
                  <a:lnTo>
                    <a:pt x="0" y="524"/>
                  </a:lnTo>
                  <a:lnTo>
                    <a:pt x="293" y="2721"/>
                  </a:lnTo>
                  <a:lnTo>
                    <a:pt x="2783" y="2386"/>
                  </a:lnTo>
                  <a:lnTo>
                    <a:pt x="3055" y="3955"/>
                  </a:lnTo>
                  <a:lnTo>
                    <a:pt x="3369" y="4102"/>
                  </a:lnTo>
                  <a:lnTo>
                    <a:pt x="3599" y="2282"/>
                  </a:lnTo>
                  <a:lnTo>
                    <a:pt x="4415" y="2177"/>
                  </a:lnTo>
                  <a:lnTo>
                    <a:pt x="4143" y="1"/>
                  </a:lnTo>
                  <a:close/>
                </a:path>
              </a:pathLst>
            </a:custGeom>
            <a:solidFill>
              <a:srgbClr val="01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1"/>
            <p:cNvSpPr/>
            <p:nvPr/>
          </p:nvSpPr>
          <p:spPr>
            <a:xfrm>
              <a:off x="1265931" y="4750684"/>
              <a:ext cx="123460" cy="49004"/>
            </a:xfrm>
            <a:custGeom>
              <a:avLst/>
              <a:gdLst/>
              <a:ahLst/>
              <a:cxnLst/>
              <a:rect l="l" t="t" r="r" b="b"/>
              <a:pathLst>
                <a:path w="5064" h="2010" extrusionOk="0">
                  <a:moveTo>
                    <a:pt x="21" y="0"/>
                  </a:moveTo>
                  <a:cubicBezTo>
                    <a:pt x="0" y="84"/>
                    <a:pt x="0" y="168"/>
                    <a:pt x="0" y="252"/>
                  </a:cubicBezTo>
                  <a:cubicBezTo>
                    <a:pt x="0" y="1214"/>
                    <a:pt x="1109" y="2009"/>
                    <a:pt x="2511" y="2009"/>
                  </a:cubicBezTo>
                  <a:cubicBezTo>
                    <a:pt x="2529" y="2009"/>
                    <a:pt x="2547" y="2010"/>
                    <a:pt x="2565" y="2010"/>
                  </a:cubicBezTo>
                  <a:cubicBezTo>
                    <a:pt x="3942" y="2010"/>
                    <a:pt x="5064" y="1223"/>
                    <a:pt x="5064" y="272"/>
                  </a:cubicBezTo>
                  <a:lnTo>
                    <a:pt x="5064" y="189"/>
                  </a:lnTo>
                  <a:cubicBezTo>
                    <a:pt x="4310" y="461"/>
                    <a:pt x="3515" y="586"/>
                    <a:pt x="2720" y="586"/>
                  </a:cubicBezTo>
                  <a:cubicBezTo>
                    <a:pt x="2677" y="587"/>
                    <a:pt x="2634" y="588"/>
                    <a:pt x="2591" y="588"/>
                  </a:cubicBezTo>
                  <a:cubicBezTo>
                    <a:pt x="1695" y="588"/>
                    <a:pt x="820" y="380"/>
                    <a:pt x="21" y="0"/>
                  </a:cubicBezTo>
                  <a:close/>
                </a:path>
              </a:pathLst>
            </a:custGeom>
            <a:solidFill>
              <a:srgbClr val="000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1"/>
            <p:cNvSpPr/>
            <p:nvPr/>
          </p:nvSpPr>
          <p:spPr>
            <a:xfrm>
              <a:off x="1266418" y="4714967"/>
              <a:ext cx="122973" cy="50077"/>
            </a:xfrm>
            <a:custGeom>
              <a:avLst/>
              <a:gdLst/>
              <a:ahLst/>
              <a:cxnLst/>
              <a:rect l="l" t="t" r="r" b="b"/>
              <a:pathLst>
                <a:path w="5044" h="2054" extrusionOk="0">
                  <a:moveTo>
                    <a:pt x="2512" y="1"/>
                  </a:moveTo>
                  <a:cubicBezTo>
                    <a:pt x="1235" y="1"/>
                    <a:pt x="189" y="629"/>
                    <a:pt x="1" y="1486"/>
                  </a:cubicBezTo>
                  <a:cubicBezTo>
                    <a:pt x="796" y="1864"/>
                    <a:pt x="1667" y="2053"/>
                    <a:pt x="2541" y="2053"/>
                  </a:cubicBezTo>
                  <a:cubicBezTo>
                    <a:pt x="2587" y="2053"/>
                    <a:pt x="2633" y="2052"/>
                    <a:pt x="2679" y="2051"/>
                  </a:cubicBezTo>
                  <a:cubicBezTo>
                    <a:pt x="2729" y="2053"/>
                    <a:pt x="2779" y="2053"/>
                    <a:pt x="2830" y="2053"/>
                  </a:cubicBezTo>
                  <a:cubicBezTo>
                    <a:pt x="3577" y="2053"/>
                    <a:pt x="4338" y="1909"/>
                    <a:pt x="5044" y="1654"/>
                  </a:cubicBezTo>
                  <a:cubicBezTo>
                    <a:pt x="4981" y="733"/>
                    <a:pt x="3872" y="1"/>
                    <a:pt x="2512" y="1"/>
                  </a:cubicBezTo>
                  <a:close/>
                </a:path>
              </a:pathLst>
            </a:custGeom>
            <a:solidFill>
              <a:srgbClr val="041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1"/>
            <p:cNvSpPr/>
            <p:nvPr/>
          </p:nvSpPr>
          <p:spPr>
            <a:xfrm>
              <a:off x="4354730" y="4808319"/>
              <a:ext cx="307578" cy="67874"/>
            </a:xfrm>
            <a:custGeom>
              <a:avLst/>
              <a:gdLst/>
              <a:ahLst/>
              <a:cxnLst/>
              <a:rect l="l" t="t" r="r" b="b"/>
              <a:pathLst>
                <a:path w="12616" h="2784" extrusionOk="0">
                  <a:moveTo>
                    <a:pt x="1277" y="1"/>
                  </a:moveTo>
                  <a:cubicBezTo>
                    <a:pt x="1256" y="43"/>
                    <a:pt x="1256" y="85"/>
                    <a:pt x="1256" y="126"/>
                  </a:cubicBezTo>
                  <a:cubicBezTo>
                    <a:pt x="1235" y="1549"/>
                    <a:pt x="1" y="2784"/>
                    <a:pt x="6319" y="2784"/>
                  </a:cubicBezTo>
                  <a:cubicBezTo>
                    <a:pt x="6380" y="2784"/>
                    <a:pt x="6441" y="2784"/>
                    <a:pt x="6500" y="2784"/>
                  </a:cubicBezTo>
                  <a:cubicBezTo>
                    <a:pt x="12616" y="2784"/>
                    <a:pt x="11467" y="1724"/>
                    <a:pt x="11509" y="315"/>
                  </a:cubicBezTo>
                  <a:cubicBezTo>
                    <a:pt x="11509" y="210"/>
                    <a:pt x="11488" y="126"/>
                    <a:pt x="11467" y="22"/>
                  </a:cubicBezTo>
                  <a:cubicBezTo>
                    <a:pt x="11174" y="629"/>
                    <a:pt x="10065" y="984"/>
                    <a:pt x="6319" y="984"/>
                  </a:cubicBezTo>
                  <a:cubicBezTo>
                    <a:pt x="2783" y="984"/>
                    <a:pt x="1612" y="587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1"/>
            <p:cNvSpPr/>
            <p:nvPr/>
          </p:nvSpPr>
          <p:spPr>
            <a:xfrm>
              <a:off x="4385839" y="4750660"/>
              <a:ext cx="248457" cy="81673"/>
            </a:xfrm>
            <a:custGeom>
              <a:avLst/>
              <a:gdLst/>
              <a:ahLst/>
              <a:cxnLst/>
              <a:rect l="l" t="t" r="r" b="b"/>
              <a:pathLst>
                <a:path w="10191" h="3350" extrusionOk="0">
                  <a:moveTo>
                    <a:pt x="4989" y="0"/>
                  </a:moveTo>
                  <a:cubicBezTo>
                    <a:pt x="2320" y="0"/>
                    <a:pt x="145" y="1032"/>
                    <a:pt x="1" y="2366"/>
                  </a:cubicBezTo>
                  <a:cubicBezTo>
                    <a:pt x="336" y="2952"/>
                    <a:pt x="1507" y="3349"/>
                    <a:pt x="5043" y="3349"/>
                  </a:cubicBezTo>
                  <a:cubicBezTo>
                    <a:pt x="8789" y="3349"/>
                    <a:pt x="9898" y="2994"/>
                    <a:pt x="10191" y="2387"/>
                  </a:cubicBezTo>
                  <a:cubicBezTo>
                    <a:pt x="9940" y="1090"/>
                    <a:pt x="7784" y="64"/>
                    <a:pt x="5148" y="1"/>
                  </a:cubicBezTo>
                  <a:cubicBezTo>
                    <a:pt x="5095" y="1"/>
                    <a:pt x="5042" y="0"/>
                    <a:pt x="4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1"/>
            <p:cNvSpPr/>
            <p:nvPr/>
          </p:nvSpPr>
          <p:spPr>
            <a:xfrm>
              <a:off x="4011405" y="4644581"/>
              <a:ext cx="485162" cy="110710"/>
            </a:xfrm>
            <a:custGeom>
              <a:avLst/>
              <a:gdLst/>
              <a:ahLst/>
              <a:cxnLst/>
              <a:rect l="l" t="t" r="r" b="b"/>
              <a:pathLst>
                <a:path w="19900" h="4541" extrusionOk="0">
                  <a:moveTo>
                    <a:pt x="796" y="0"/>
                  </a:moveTo>
                  <a:lnTo>
                    <a:pt x="1" y="712"/>
                  </a:lnTo>
                  <a:lnTo>
                    <a:pt x="19899" y="4541"/>
                  </a:lnTo>
                  <a:lnTo>
                    <a:pt x="19899" y="3348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1"/>
            <p:cNvSpPr/>
            <p:nvPr/>
          </p:nvSpPr>
          <p:spPr>
            <a:xfrm>
              <a:off x="3950211" y="4618568"/>
              <a:ext cx="108150" cy="100007"/>
            </a:xfrm>
            <a:custGeom>
              <a:avLst/>
              <a:gdLst/>
              <a:ahLst/>
              <a:cxnLst/>
              <a:rect l="l" t="t" r="r" b="b"/>
              <a:pathLst>
                <a:path w="4436" h="4102" extrusionOk="0">
                  <a:moveTo>
                    <a:pt x="293" y="0"/>
                  </a:moveTo>
                  <a:lnTo>
                    <a:pt x="0" y="2176"/>
                  </a:lnTo>
                  <a:lnTo>
                    <a:pt x="816" y="2302"/>
                  </a:lnTo>
                  <a:lnTo>
                    <a:pt x="1046" y="4101"/>
                  </a:lnTo>
                  <a:lnTo>
                    <a:pt x="1360" y="3955"/>
                  </a:lnTo>
                  <a:lnTo>
                    <a:pt x="1653" y="2406"/>
                  </a:lnTo>
                  <a:lnTo>
                    <a:pt x="4143" y="2720"/>
                  </a:lnTo>
                  <a:lnTo>
                    <a:pt x="4436" y="54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1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1"/>
            <p:cNvSpPr/>
            <p:nvPr/>
          </p:nvSpPr>
          <p:spPr>
            <a:xfrm>
              <a:off x="4447570" y="4754756"/>
              <a:ext cx="123997" cy="49004"/>
            </a:xfrm>
            <a:custGeom>
              <a:avLst/>
              <a:gdLst/>
              <a:ahLst/>
              <a:cxnLst/>
              <a:rect l="l" t="t" r="r" b="b"/>
              <a:pathLst>
                <a:path w="5086" h="2010" extrusionOk="0">
                  <a:moveTo>
                    <a:pt x="5064" y="1"/>
                  </a:moveTo>
                  <a:cubicBezTo>
                    <a:pt x="4245" y="380"/>
                    <a:pt x="3370" y="588"/>
                    <a:pt x="2491" y="588"/>
                  </a:cubicBezTo>
                  <a:cubicBezTo>
                    <a:pt x="2449" y="588"/>
                    <a:pt x="2407" y="588"/>
                    <a:pt x="2365" y="587"/>
                  </a:cubicBezTo>
                  <a:cubicBezTo>
                    <a:pt x="2315" y="588"/>
                    <a:pt x="2265" y="589"/>
                    <a:pt x="2215" y="589"/>
                  </a:cubicBezTo>
                  <a:cubicBezTo>
                    <a:pt x="1467" y="589"/>
                    <a:pt x="706" y="444"/>
                    <a:pt x="1" y="189"/>
                  </a:cubicBezTo>
                  <a:lnTo>
                    <a:pt x="1" y="294"/>
                  </a:lnTo>
                  <a:cubicBezTo>
                    <a:pt x="21" y="1244"/>
                    <a:pt x="1122" y="2010"/>
                    <a:pt x="2498" y="2010"/>
                  </a:cubicBezTo>
                  <a:cubicBezTo>
                    <a:pt x="2516" y="2010"/>
                    <a:pt x="2535" y="2010"/>
                    <a:pt x="2553" y="2010"/>
                  </a:cubicBezTo>
                  <a:cubicBezTo>
                    <a:pt x="3955" y="2010"/>
                    <a:pt x="5085" y="1214"/>
                    <a:pt x="5085" y="252"/>
                  </a:cubicBezTo>
                  <a:cubicBezTo>
                    <a:pt x="5085" y="168"/>
                    <a:pt x="5085" y="85"/>
                    <a:pt x="5064" y="1"/>
                  </a:cubicBezTo>
                  <a:close/>
                </a:path>
              </a:pathLst>
            </a:custGeom>
            <a:solidFill>
              <a:srgbClr val="000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1"/>
            <p:cNvSpPr/>
            <p:nvPr/>
          </p:nvSpPr>
          <p:spPr>
            <a:xfrm>
              <a:off x="4448082" y="4718551"/>
              <a:ext cx="122973" cy="50564"/>
            </a:xfrm>
            <a:custGeom>
              <a:avLst/>
              <a:gdLst/>
              <a:ahLst/>
              <a:cxnLst/>
              <a:rect l="l" t="t" r="r" b="b"/>
              <a:pathLst>
                <a:path w="5044" h="2074" extrusionOk="0">
                  <a:moveTo>
                    <a:pt x="2511" y="0"/>
                  </a:moveTo>
                  <a:cubicBezTo>
                    <a:pt x="1151" y="21"/>
                    <a:pt x="63" y="754"/>
                    <a:pt x="1" y="1674"/>
                  </a:cubicBezTo>
                  <a:cubicBezTo>
                    <a:pt x="706" y="1929"/>
                    <a:pt x="1449" y="2074"/>
                    <a:pt x="2211" y="2074"/>
                  </a:cubicBezTo>
                  <a:cubicBezTo>
                    <a:pt x="2262" y="2074"/>
                    <a:pt x="2314" y="2073"/>
                    <a:pt x="2365" y="2072"/>
                  </a:cubicBezTo>
                  <a:cubicBezTo>
                    <a:pt x="2407" y="2073"/>
                    <a:pt x="2449" y="2073"/>
                    <a:pt x="2491" y="2073"/>
                  </a:cubicBezTo>
                  <a:cubicBezTo>
                    <a:pt x="3369" y="2073"/>
                    <a:pt x="4244" y="1865"/>
                    <a:pt x="5043" y="1486"/>
                  </a:cubicBezTo>
                  <a:cubicBezTo>
                    <a:pt x="4855" y="649"/>
                    <a:pt x="3809" y="0"/>
                    <a:pt x="2511" y="0"/>
                  </a:cubicBezTo>
                  <a:close/>
                </a:path>
              </a:pathLst>
            </a:custGeom>
            <a:solidFill>
              <a:srgbClr val="041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1"/>
            <p:cNvSpPr/>
            <p:nvPr/>
          </p:nvSpPr>
          <p:spPr>
            <a:xfrm>
              <a:off x="3954794" y="3513119"/>
              <a:ext cx="563714" cy="1047974"/>
            </a:xfrm>
            <a:custGeom>
              <a:avLst/>
              <a:gdLst/>
              <a:ahLst/>
              <a:cxnLst/>
              <a:rect l="l" t="t" r="r" b="b"/>
              <a:pathLst>
                <a:path w="23122" h="42985" extrusionOk="0">
                  <a:moveTo>
                    <a:pt x="1068" y="1"/>
                  </a:moveTo>
                  <a:lnTo>
                    <a:pt x="0" y="6090"/>
                  </a:lnTo>
                  <a:cubicBezTo>
                    <a:pt x="0" y="6090"/>
                    <a:pt x="5692" y="28603"/>
                    <a:pt x="5294" y="29629"/>
                  </a:cubicBezTo>
                  <a:cubicBezTo>
                    <a:pt x="4917" y="30654"/>
                    <a:pt x="2407" y="31616"/>
                    <a:pt x="1256" y="33520"/>
                  </a:cubicBezTo>
                  <a:cubicBezTo>
                    <a:pt x="307" y="35074"/>
                    <a:pt x="909" y="37524"/>
                    <a:pt x="2582" y="37524"/>
                  </a:cubicBezTo>
                  <a:cubicBezTo>
                    <a:pt x="2937" y="37524"/>
                    <a:pt x="3341" y="37414"/>
                    <a:pt x="3788" y="37161"/>
                  </a:cubicBezTo>
                  <a:cubicBezTo>
                    <a:pt x="6190" y="35802"/>
                    <a:pt x="7703" y="32942"/>
                    <a:pt x="8309" y="32942"/>
                  </a:cubicBezTo>
                  <a:cubicBezTo>
                    <a:pt x="8347" y="32942"/>
                    <a:pt x="8381" y="32953"/>
                    <a:pt x="8412" y="32976"/>
                  </a:cubicBezTo>
                  <a:cubicBezTo>
                    <a:pt x="8935" y="33374"/>
                    <a:pt x="9144" y="37831"/>
                    <a:pt x="10107" y="40760"/>
                  </a:cubicBezTo>
                  <a:cubicBezTo>
                    <a:pt x="10617" y="42314"/>
                    <a:pt x="11952" y="42985"/>
                    <a:pt x="13227" y="42985"/>
                  </a:cubicBezTo>
                  <a:cubicBezTo>
                    <a:pt x="14356" y="42985"/>
                    <a:pt x="15438" y="42459"/>
                    <a:pt x="15861" y="41555"/>
                  </a:cubicBezTo>
                  <a:cubicBezTo>
                    <a:pt x="16760" y="39651"/>
                    <a:pt x="12576" y="33102"/>
                    <a:pt x="12889" y="32474"/>
                  </a:cubicBezTo>
                  <a:cubicBezTo>
                    <a:pt x="13203" y="31826"/>
                    <a:pt x="18078" y="32349"/>
                    <a:pt x="20610" y="31135"/>
                  </a:cubicBezTo>
                  <a:cubicBezTo>
                    <a:pt x="23121" y="29942"/>
                    <a:pt x="21719" y="27411"/>
                    <a:pt x="20213" y="26574"/>
                  </a:cubicBezTo>
                  <a:cubicBezTo>
                    <a:pt x="19997" y="26449"/>
                    <a:pt x="19685" y="26397"/>
                    <a:pt x="19306" y="26397"/>
                  </a:cubicBezTo>
                  <a:cubicBezTo>
                    <a:pt x="17450" y="26397"/>
                    <a:pt x="13998" y="27642"/>
                    <a:pt x="12475" y="27642"/>
                  </a:cubicBezTo>
                  <a:cubicBezTo>
                    <a:pt x="12171" y="27642"/>
                    <a:pt x="11944" y="27593"/>
                    <a:pt x="11822" y="27473"/>
                  </a:cubicBezTo>
                  <a:cubicBezTo>
                    <a:pt x="10964" y="26616"/>
                    <a:pt x="1068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1"/>
            <p:cNvSpPr/>
            <p:nvPr/>
          </p:nvSpPr>
          <p:spPr>
            <a:xfrm>
              <a:off x="1337853" y="3377444"/>
              <a:ext cx="497376" cy="1223486"/>
            </a:xfrm>
            <a:custGeom>
              <a:avLst/>
              <a:gdLst/>
              <a:ahLst/>
              <a:cxnLst/>
              <a:rect l="l" t="t" r="r" b="b"/>
              <a:pathLst>
                <a:path w="20401" h="50184" extrusionOk="0">
                  <a:moveTo>
                    <a:pt x="20401" y="0"/>
                  </a:moveTo>
                  <a:lnTo>
                    <a:pt x="20401" y="0"/>
                  </a:lnTo>
                  <a:cubicBezTo>
                    <a:pt x="20400" y="2"/>
                    <a:pt x="12554" y="35298"/>
                    <a:pt x="11466" y="35821"/>
                  </a:cubicBezTo>
                  <a:cubicBezTo>
                    <a:pt x="11406" y="35850"/>
                    <a:pt x="11334" y="35864"/>
                    <a:pt x="11252" y="35864"/>
                  </a:cubicBezTo>
                  <a:cubicBezTo>
                    <a:pt x="9902" y="35864"/>
                    <a:pt x="5765" y="32186"/>
                    <a:pt x="4034" y="32186"/>
                  </a:cubicBezTo>
                  <a:cubicBezTo>
                    <a:pt x="3969" y="32186"/>
                    <a:pt x="3908" y="32191"/>
                    <a:pt x="3850" y="32202"/>
                  </a:cubicBezTo>
                  <a:cubicBezTo>
                    <a:pt x="2155" y="32494"/>
                    <a:pt x="0" y="34399"/>
                    <a:pt x="1967" y="36386"/>
                  </a:cubicBezTo>
                  <a:cubicBezTo>
                    <a:pt x="3955" y="38353"/>
                    <a:pt x="8725" y="39483"/>
                    <a:pt x="8809" y="40173"/>
                  </a:cubicBezTo>
                  <a:cubicBezTo>
                    <a:pt x="8893" y="40885"/>
                    <a:pt x="2783" y="45676"/>
                    <a:pt x="2992" y="47769"/>
                  </a:cubicBezTo>
                  <a:cubicBezTo>
                    <a:pt x="3125" y="49094"/>
                    <a:pt x="4625" y="50183"/>
                    <a:pt x="6180" y="50183"/>
                  </a:cubicBezTo>
                  <a:cubicBezTo>
                    <a:pt x="7081" y="50183"/>
                    <a:pt x="8000" y="49818"/>
                    <a:pt x="8684" y="48920"/>
                  </a:cubicBezTo>
                  <a:cubicBezTo>
                    <a:pt x="10546" y="46471"/>
                    <a:pt x="12220" y="42329"/>
                    <a:pt x="12868" y="42119"/>
                  </a:cubicBezTo>
                  <a:cubicBezTo>
                    <a:pt x="12887" y="42113"/>
                    <a:pt x="12905" y="42110"/>
                    <a:pt x="12922" y="42110"/>
                  </a:cubicBezTo>
                  <a:cubicBezTo>
                    <a:pt x="13522" y="42110"/>
                    <a:pt x="13970" y="45447"/>
                    <a:pt x="15839" y="47580"/>
                  </a:cubicBezTo>
                  <a:cubicBezTo>
                    <a:pt x="16360" y="48174"/>
                    <a:pt x="16893" y="48420"/>
                    <a:pt x="17385" y="48420"/>
                  </a:cubicBezTo>
                  <a:cubicBezTo>
                    <a:pt x="18732" y="48420"/>
                    <a:pt x="19775" y="46579"/>
                    <a:pt x="19438" y="44986"/>
                  </a:cubicBezTo>
                  <a:cubicBezTo>
                    <a:pt x="18978" y="42831"/>
                    <a:pt x="16948" y="41094"/>
                    <a:pt x="16907" y="39985"/>
                  </a:cubicBezTo>
                  <a:cubicBezTo>
                    <a:pt x="16865" y="38876"/>
                    <a:pt x="20045" y="16383"/>
                    <a:pt x="20045" y="16383"/>
                  </a:cubicBezTo>
                  <a:lnTo>
                    <a:pt x="20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61"/>
          <p:cNvSpPr txBox="1">
            <a:spLocks noGrp="1"/>
          </p:cNvSpPr>
          <p:nvPr>
            <p:ph type="title" idx="7"/>
          </p:nvPr>
        </p:nvSpPr>
        <p:spPr>
          <a:xfrm>
            <a:off x="387600" y="3489600"/>
            <a:ext cx="26775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5"/>
                </a:solidFill>
              </a:rPr>
              <a:t>Studio Board</a:t>
            </a:r>
            <a:endParaRPr sz="3000"/>
          </a:p>
        </p:txBody>
      </p:sp>
      <p:sp>
        <p:nvSpPr>
          <p:cNvPr id="1454" name="Google Shape;1454;p61"/>
          <p:cNvSpPr txBox="1">
            <a:spLocks noGrp="1"/>
          </p:cNvSpPr>
          <p:nvPr>
            <p:ph type="subTitle" idx="8"/>
          </p:nvPr>
        </p:nvSpPr>
        <p:spPr>
          <a:xfrm>
            <a:off x="713095" y="3874974"/>
            <a:ext cx="1920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Duplicate the Studio Board or use “As is”</a:t>
            </a:r>
            <a:endParaRPr/>
          </a:p>
        </p:txBody>
      </p:sp>
      <p:cxnSp>
        <p:nvCxnSpPr>
          <p:cNvPr id="1455" name="Google Shape;1455;p61"/>
          <p:cNvCxnSpPr>
            <a:endCxn id="1382" idx="3"/>
          </p:cNvCxnSpPr>
          <p:nvPr/>
        </p:nvCxnSpPr>
        <p:spPr>
          <a:xfrm rot="5400000" flipH="1">
            <a:off x="2775005" y="1525480"/>
            <a:ext cx="816900" cy="674100"/>
          </a:xfrm>
          <a:prstGeom prst="curvedConnector2">
            <a:avLst/>
          </a:prstGeom>
          <a:noFill/>
          <a:ln w="19050" cap="flat" cmpd="sng">
            <a:solidFill>
              <a:srgbClr val="21696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6" name="Google Shape;1456;p61"/>
          <p:cNvCxnSpPr/>
          <p:nvPr/>
        </p:nvCxnSpPr>
        <p:spPr>
          <a:xfrm rot="10800000">
            <a:off x="3091800" y="3550375"/>
            <a:ext cx="770700" cy="652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7" name="Google Shape;1457;p61"/>
          <p:cNvCxnSpPr>
            <a:endCxn id="1378" idx="1"/>
          </p:cNvCxnSpPr>
          <p:nvPr/>
        </p:nvCxnSpPr>
        <p:spPr>
          <a:xfrm rot="10800000" flipH="1">
            <a:off x="4987445" y="1718105"/>
            <a:ext cx="1499700" cy="339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8" name="Google Shape;1458;p61"/>
          <p:cNvCxnSpPr>
            <a:endCxn id="1380" idx="1"/>
          </p:cNvCxnSpPr>
          <p:nvPr/>
        </p:nvCxnSpPr>
        <p:spPr>
          <a:xfrm rot="-5400000">
            <a:off x="5381879" y="3392840"/>
            <a:ext cx="1154100" cy="1073100"/>
          </a:xfrm>
          <a:prstGeom prst="curved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9" name="Google Shape;1459;p61"/>
          <p:cNvCxnSpPr/>
          <p:nvPr/>
        </p:nvCxnSpPr>
        <p:spPr>
          <a:xfrm rot="10800000">
            <a:off x="2693750" y="2617575"/>
            <a:ext cx="770700" cy="6522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0" name="Google Shape;1460;p61"/>
          <p:cNvSpPr txBox="1">
            <a:spLocks noGrp="1"/>
          </p:cNvSpPr>
          <p:nvPr>
            <p:ph type="title" idx="5"/>
          </p:nvPr>
        </p:nvSpPr>
        <p:spPr>
          <a:xfrm>
            <a:off x="275399" y="2230075"/>
            <a:ext cx="2327100" cy="3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Videos</a:t>
            </a:r>
            <a:endParaRPr sz="3000" dirty="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Podcasts</a:t>
            </a:r>
            <a:endParaRPr sz="3000" dirty="0"/>
          </a:p>
        </p:txBody>
      </p:sp>
      <p:sp>
        <p:nvSpPr>
          <p:cNvPr id="1461" name="Google Shape;1461;p61"/>
          <p:cNvSpPr txBox="1">
            <a:spLocks noGrp="1"/>
          </p:cNvSpPr>
          <p:nvPr>
            <p:ph type="subTitle" idx="6"/>
          </p:nvPr>
        </p:nvSpPr>
        <p:spPr>
          <a:xfrm>
            <a:off x="636908" y="2673977"/>
            <a:ext cx="1920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 many to choose from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62"/>
          <p:cNvGrpSpPr/>
          <p:nvPr/>
        </p:nvGrpSpPr>
        <p:grpSpPr>
          <a:xfrm>
            <a:off x="-226432" y="0"/>
            <a:ext cx="9596780" cy="7565757"/>
            <a:chOff x="-226432" y="0"/>
            <a:chExt cx="9596780" cy="7565757"/>
          </a:xfrm>
        </p:grpSpPr>
        <p:grpSp>
          <p:nvGrpSpPr>
            <p:cNvPr id="1467" name="Google Shape;1467;p62"/>
            <p:cNvGrpSpPr/>
            <p:nvPr/>
          </p:nvGrpSpPr>
          <p:grpSpPr>
            <a:xfrm>
              <a:off x="-226432" y="3712075"/>
              <a:ext cx="9596780" cy="3853682"/>
              <a:chOff x="-226432" y="3712075"/>
              <a:chExt cx="9596780" cy="3853682"/>
            </a:xfrm>
          </p:grpSpPr>
          <p:sp>
            <p:nvSpPr>
              <p:cNvPr id="1468" name="Google Shape;1468;p62"/>
              <p:cNvSpPr/>
              <p:nvPr/>
            </p:nvSpPr>
            <p:spPr>
              <a:xfrm rot="189503">
                <a:off x="-141599" y="3969239"/>
                <a:ext cx="9427113" cy="3339355"/>
              </a:xfrm>
              <a:custGeom>
                <a:avLst/>
                <a:gdLst/>
                <a:ahLst/>
                <a:cxnLst/>
                <a:rect l="l" t="t" r="r" b="b"/>
                <a:pathLst>
                  <a:path w="50984" h="18060" extrusionOk="0">
                    <a:moveTo>
                      <a:pt x="28725" y="0"/>
                    </a:moveTo>
                    <a:cubicBezTo>
                      <a:pt x="18394" y="0"/>
                      <a:pt x="6817" y="1833"/>
                      <a:pt x="0" y="7298"/>
                    </a:cubicBezTo>
                    <a:cubicBezTo>
                      <a:pt x="1537" y="9184"/>
                      <a:pt x="3327" y="10801"/>
                      <a:pt x="5007" y="11943"/>
                    </a:cubicBezTo>
                    <a:cubicBezTo>
                      <a:pt x="10537" y="15700"/>
                      <a:pt x="18903" y="18059"/>
                      <a:pt x="27053" y="18059"/>
                    </a:cubicBezTo>
                    <a:cubicBezTo>
                      <a:pt x="35164" y="18059"/>
                      <a:pt x="43060" y="15722"/>
                      <a:pt x="47730" y="10101"/>
                    </a:cubicBezTo>
                    <a:cubicBezTo>
                      <a:pt x="49127" y="8420"/>
                      <a:pt x="50350" y="5877"/>
                      <a:pt x="50984" y="3180"/>
                    </a:cubicBezTo>
                    <a:cubicBezTo>
                      <a:pt x="48969" y="2115"/>
                      <a:pt x="47007" y="2175"/>
                      <a:pt x="45385" y="1763"/>
                    </a:cubicBezTo>
                    <a:cubicBezTo>
                      <a:pt x="41366" y="742"/>
                      <a:pt x="35298" y="0"/>
                      <a:pt x="287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9" name="Google Shape;1469;p62"/>
              <p:cNvGrpSpPr/>
              <p:nvPr/>
            </p:nvGrpSpPr>
            <p:grpSpPr>
              <a:xfrm>
                <a:off x="1703975" y="4242450"/>
                <a:ext cx="4775400" cy="315600"/>
                <a:chOff x="1703975" y="4242450"/>
                <a:chExt cx="4775400" cy="315600"/>
              </a:xfrm>
            </p:grpSpPr>
            <p:sp>
              <p:nvSpPr>
                <p:cNvPr id="1470" name="Google Shape;1470;p62"/>
                <p:cNvSpPr/>
                <p:nvPr/>
              </p:nvSpPr>
              <p:spPr>
                <a:xfrm>
                  <a:off x="1703975" y="4452750"/>
                  <a:ext cx="490800" cy="1053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62"/>
                <p:cNvSpPr/>
                <p:nvPr/>
              </p:nvSpPr>
              <p:spPr>
                <a:xfrm>
                  <a:off x="2194775" y="4306650"/>
                  <a:ext cx="300000" cy="642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62"/>
                <p:cNvSpPr/>
                <p:nvPr/>
              </p:nvSpPr>
              <p:spPr>
                <a:xfrm>
                  <a:off x="5280175" y="4242450"/>
                  <a:ext cx="490800" cy="642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62"/>
                <p:cNvSpPr/>
                <p:nvPr/>
              </p:nvSpPr>
              <p:spPr>
                <a:xfrm>
                  <a:off x="6149675" y="4388550"/>
                  <a:ext cx="329700" cy="642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62"/>
                <p:cNvSpPr/>
                <p:nvPr/>
              </p:nvSpPr>
              <p:spPr>
                <a:xfrm>
                  <a:off x="6065525" y="4242450"/>
                  <a:ext cx="162900" cy="42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62"/>
                <p:cNvSpPr/>
                <p:nvPr/>
              </p:nvSpPr>
              <p:spPr>
                <a:xfrm>
                  <a:off x="3097625" y="4370850"/>
                  <a:ext cx="217500" cy="561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76" name="Google Shape;1476;p62"/>
            <p:cNvGrpSpPr/>
            <p:nvPr/>
          </p:nvGrpSpPr>
          <p:grpSpPr>
            <a:xfrm>
              <a:off x="0" y="0"/>
              <a:ext cx="9143900" cy="5143500"/>
              <a:chOff x="0" y="0"/>
              <a:chExt cx="9143900" cy="5143500"/>
            </a:xfrm>
          </p:grpSpPr>
          <p:grpSp>
            <p:nvGrpSpPr>
              <p:cNvPr id="1477" name="Google Shape;1477;p62"/>
              <p:cNvGrpSpPr/>
              <p:nvPr/>
            </p:nvGrpSpPr>
            <p:grpSpPr>
              <a:xfrm rot="10800000" flipH="1">
                <a:off x="0" y="0"/>
                <a:ext cx="9143900" cy="1276200"/>
                <a:chOff x="0" y="3867300"/>
                <a:chExt cx="9143900" cy="1276200"/>
              </a:xfrm>
            </p:grpSpPr>
            <p:sp>
              <p:nvSpPr>
                <p:cNvPr id="1478" name="Google Shape;1478;p62"/>
                <p:cNvSpPr/>
                <p:nvPr/>
              </p:nvSpPr>
              <p:spPr>
                <a:xfrm>
                  <a:off x="0" y="3867300"/>
                  <a:ext cx="419100" cy="1276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62"/>
                <p:cNvSpPr/>
                <p:nvPr/>
              </p:nvSpPr>
              <p:spPr>
                <a:xfrm>
                  <a:off x="419100" y="4570800"/>
                  <a:ext cx="4620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62"/>
                <p:cNvSpPr/>
                <p:nvPr/>
              </p:nvSpPr>
              <p:spPr>
                <a:xfrm>
                  <a:off x="881075" y="4570800"/>
                  <a:ext cx="3192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62"/>
                <p:cNvSpPr/>
                <p:nvPr/>
              </p:nvSpPr>
              <p:spPr>
                <a:xfrm>
                  <a:off x="1200275" y="4701175"/>
                  <a:ext cx="685800" cy="442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62"/>
                <p:cNvSpPr/>
                <p:nvPr/>
              </p:nvSpPr>
              <p:spPr>
                <a:xfrm>
                  <a:off x="1886075" y="4853575"/>
                  <a:ext cx="419100" cy="289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62"/>
                <p:cNvSpPr/>
                <p:nvPr/>
              </p:nvSpPr>
              <p:spPr>
                <a:xfrm>
                  <a:off x="2305175" y="4746275"/>
                  <a:ext cx="319200" cy="397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62"/>
                <p:cNvSpPr/>
                <p:nvPr/>
              </p:nvSpPr>
              <p:spPr>
                <a:xfrm>
                  <a:off x="2624375" y="4570800"/>
                  <a:ext cx="4620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62"/>
                <p:cNvSpPr/>
                <p:nvPr/>
              </p:nvSpPr>
              <p:spPr>
                <a:xfrm>
                  <a:off x="3086350" y="4570800"/>
                  <a:ext cx="3192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62"/>
                <p:cNvSpPr/>
                <p:nvPr/>
              </p:nvSpPr>
              <p:spPr>
                <a:xfrm>
                  <a:off x="3405550" y="4701175"/>
                  <a:ext cx="685800" cy="442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62"/>
                <p:cNvSpPr/>
                <p:nvPr/>
              </p:nvSpPr>
              <p:spPr>
                <a:xfrm>
                  <a:off x="4091350" y="4853575"/>
                  <a:ext cx="419100" cy="289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62"/>
                <p:cNvSpPr/>
                <p:nvPr/>
              </p:nvSpPr>
              <p:spPr>
                <a:xfrm>
                  <a:off x="4510450" y="4746275"/>
                  <a:ext cx="319200" cy="397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62"/>
                <p:cNvSpPr/>
                <p:nvPr/>
              </p:nvSpPr>
              <p:spPr>
                <a:xfrm>
                  <a:off x="4829650" y="4570800"/>
                  <a:ext cx="4620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62"/>
                <p:cNvSpPr/>
                <p:nvPr/>
              </p:nvSpPr>
              <p:spPr>
                <a:xfrm>
                  <a:off x="5291625" y="4570800"/>
                  <a:ext cx="3192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62"/>
                <p:cNvSpPr/>
                <p:nvPr/>
              </p:nvSpPr>
              <p:spPr>
                <a:xfrm>
                  <a:off x="5610825" y="4701175"/>
                  <a:ext cx="685800" cy="442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62"/>
                <p:cNvSpPr/>
                <p:nvPr/>
              </p:nvSpPr>
              <p:spPr>
                <a:xfrm>
                  <a:off x="6296625" y="4853575"/>
                  <a:ext cx="419100" cy="289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62"/>
                <p:cNvSpPr/>
                <p:nvPr/>
              </p:nvSpPr>
              <p:spPr>
                <a:xfrm>
                  <a:off x="6715725" y="4746275"/>
                  <a:ext cx="319200" cy="397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62"/>
                <p:cNvSpPr/>
                <p:nvPr/>
              </p:nvSpPr>
              <p:spPr>
                <a:xfrm>
                  <a:off x="7034925" y="4570800"/>
                  <a:ext cx="4620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62"/>
                <p:cNvSpPr/>
                <p:nvPr/>
              </p:nvSpPr>
              <p:spPr>
                <a:xfrm>
                  <a:off x="7496900" y="4570800"/>
                  <a:ext cx="3192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62"/>
                <p:cNvSpPr/>
                <p:nvPr/>
              </p:nvSpPr>
              <p:spPr>
                <a:xfrm>
                  <a:off x="7816100" y="4701175"/>
                  <a:ext cx="685800" cy="442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62"/>
                <p:cNvSpPr/>
                <p:nvPr/>
              </p:nvSpPr>
              <p:spPr>
                <a:xfrm>
                  <a:off x="8501900" y="4276725"/>
                  <a:ext cx="642000" cy="866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8" name="Google Shape;1498;p62"/>
              <p:cNvGrpSpPr/>
              <p:nvPr/>
            </p:nvGrpSpPr>
            <p:grpSpPr>
              <a:xfrm>
                <a:off x="0" y="3867300"/>
                <a:ext cx="9143900" cy="1276200"/>
                <a:chOff x="0" y="3867300"/>
                <a:chExt cx="9143900" cy="1276200"/>
              </a:xfrm>
            </p:grpSpPr>
            <p:sp>
              <p:nvSpPr>
                <p:cNvPr id="1499" name="Google Shape;1499;p62"/>
                <p:cNvSpPr/>
                <p:nvPr/>
              </p:nvSpPr>
              <p:spPr>
                <a:xfrm>
                  <a:off x="0" y="3867300"/>
                  <a:ext cx="419100" cy="1276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62"/>
                <p:cNvSpPr/>
                <p:nvPr/>
              </p:nvSpPr>
              <p:spPr>
                <a:xfrm>
                  <a:off x="419100" y="4570800"/>
                  <a:ext cx="4620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62"/>
                <p:cNvSpPr/>
                <p:nvPr/>
              </p:nvSpPr>
              <p:spPr>
                <a:xfrm>
                  <a:off x="881075" y="4570800"/>
                  <a:ext cx="3192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62"/>
                <p:cNvSpPr/>
                <p:nvPr/>
              </p:nvSpPr>
              <p:spPr>
                <a:xfrm>
                  <a:off x="1200275" y="4701175"/>
                  <a:ext cx="685800" cy="442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62"/>
                <p:cNvSpPr/>
                <p:nvPr/>
              </p:nvSpPr>
              <p:spPr>
                <a:xfrm>
                  <a:off x="1886075" y="4853575"/>
                  <a:ext cx="419100" cy="289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62"/>
                <p:cNvSpPr/>
                <p:nvPr/>
              </p:nvSpPr>
              <p:spPr>
                <a:xfrm>
                  <a:off x="2305175" y="4746275"/>
                  <a:ext cx="319200" cy="397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62"/>
                <p:cNvSpPr/>
                <p:nvPr/>
              </p:nvSpPr>
              <p:spPr>
                <a:xfrm>
                  <a:off x="2624375" y="4570800"/>
                  <a:ext cx="4620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62"/>
                <p:cNvSpPr/>
                <p:nvPr/>
              </p:nvSpPr>
              <p:spPr>
                <a:xfrm>
                  <a:off x="3086350" y="4570800"/>
                  <a:ext cx="3192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62"/>
                <p:cNvSpPr/>
                <p:nvPr/>
              </p:nvSpPr>
              <p:spPr>
                <a:xfrm>
                  <a:off x="3405550" y="4701175"/>
                  <a:ext cx="685800" cy="442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62"/>
                <p:cNvSpPr/>
                <p:nvPr/>
              </p:nvSpPr>
              <p:spPr>
                <a:xfrm>
                  <a:off x="4091350" y="4853575"/>
                  <a:ext cx="419100" cy="289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62"/>
                <p:cNvSpPr/>
                <p:nvPr/>
              </p:nvSpPr>
              <p:spPr>
                <a:xfrm>
                  <a:off x="4510450" y="4746275"/>
                  <a:ext cx="319200" cy="397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62"/>
                <p:cNvSpPr/>
                <p:nvPr/>
              </p:nvSpPr>
              <p:spPr>
                <a:xfrm>
                  <a:off x="4829650" y="4570800"/>
                  <a:ext cx="4620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62"/>
                <p:cNvSpPr/>
                <p:nvPr/>
              </p:nvSpPr>
              <p:spPr>
                <a:xfrm>
                  <a:off x="5291625" y="4570800"/>
                  <a:ext cx="3192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62"/>
                <p:cNvSpPr/>
                <p:nvPr/>
              </p:nvSpPr>
              <p:spPr>
                <a:xfrm>
                  <a:off x="5610825" y="4701175"/>
                  <a:ext cx="685800" cy="442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62"/>
                <p:cNvSpPr/>
                <p:nvPr/>
              </p:nvSpPr>
              <p:spPr>
                <a:xfrm>
                  <a:off x="6296625" y="4853575"/>
                  <a:ext cx="419100" cy="2898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62"/>
                <p:cNvSpPr/>
                <p:nvPr/>
              </p:nvSpPr>
              <p:spPr>
                <a:xfrm>
                  <a:off x="6715725" y="4746275"/>
                  <a:ext cx="319200" cy="397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62"/>
                <p:cNvSpPr/>
                <p:nvPr/>
              </p:nvSpPr>
              <p:spPr>
                <a:xfrm>
                  <a:off x="7034925" y="4570800"/>
                  <a:ext cx="4620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62"/>
                <p:cNvSpPr/>
                <p:nvPr/>
              </p:nvSpPr>
              <p:spPr>
                <a:xfrm>
                  <a:off x="7496900" y="4570800"/>
                  <a:ext cx="319200" cy="572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62"/>
                <p:cNvSpPr/>
                <p:nvPr/>
              </p:nvSpPr>
              <p:spPr>
                <a:xfrm>
                  <a:off x="7816100" y="4701175"/>
                  <a:ext cx="685800" cy="442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62"/>
                <p:cNvSpPr/>
                <p:nvPr/>
              </p:nvSpPr>
              <p:spPr>
                <a:xfrm>
                  <a:off x="8501900" y="4276725"/>
                  <a:ext cx="642000" cy="8667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19" name="Google Shape;1519;p62"/>
          <p:cNvSpPr/>
          <p:nvPr/>
        </p:nvSpPr>
        <p:spPr>
          <a:xfrm>
            <a:off x="4244045" y="2091267"/>
            <a:ext cx="11320" cy="3716"/>
          </a:xfrm>
          <a:custGeom>
            <a:avLst/>
            <a:gdLst/>
            <a:ahLst/>
            <a:cxnLst/>
            <a:rect l="l" t="t" r="r" b="b"/>
            <a:pathLst>
              <a:path w="527" h="173" extrusionOk="0">
                <a:moveTo>
                  <a:pt x="527" y="0"/>
                </a:moveTo>
                <a:lnTo>
                  <a:pt x="527" y="0"/>
                </a:lnTo>
                <a:cubicBezTo>
                  <a:pt x="133" y="94"/>
                  <a:pt x="0" y="172"/>
                  <a:pt x="62" y="172"/>
                </a:cubicBezTo>
                <a:cubicBezTo>
                  <a:pt x="110" y="172"/>
                  <a:pt x="275" y="125"/>
                  <a:pt x="527" y="0"/>
                </a:cubicBezTo>
                <a:close/>
              </a:path>
            </a:pathLst>
          </a:custGeom>
          <a:solidFill>
            <a:srgbClr val="028D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62"/>
          <p:cNvSpPr/>
          <p:nvPr/>
        </p:nvSpPr>
        <p:spPr>
          <a:xfrm>
            <a:off x="1069063" y="3082713"/>
            <a:ext cx="7005668" cy="179400"/>
          </a:xfrm>
          <a:custGeom>
            <a:avLst/>
            <a:gdLst/>
            <a:ahLst/>
            <a:cxnLst/>
            <a:rect l="l" t="t" r="r" b="b"/>
            <a:pathLst>
              <a:path w="300125" h="7176" extrusionOk="0">
                <a:moveTo>
                  <a:pt x="0" y="7176"/>
                </a:moveTo>
                <a:cubicBezTo>
                  <a:pt x="15100" y="6007"/>
                  <a:pt x="58623" y="819"/>
                  <a:pt x="90599" y="164"/>
                </a:cubicBezTo>
                <a:cubicBezTo>
                  <a:pt x="122575" y="-490"/>
                  <a:pt x="164228" y="2922"/>
                  <a:pt x="191856" y="3249"/>
                </a:cubicBezTo>
                <a:cubicBezTo>
                  <a:pt x="219484" y="3576"/>
                  <a:pt x="238324" y="2127"/>
                  <a:pt x="256369" y="2127"/>
                </a:cubicBezTo>
                <a:cubicBezTo>
                  <a:pt x="274414" y="2127"/>
                  <a:pt x="292832" y="3062"/>
                  <a:pt x="300125" y="324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1" name="Google Shape;1521;p62"/>
          <p:cNvSpPr txBox="1">
            <a:spLocks noGrp="1"/>
          </p:cNvSpPr>
          <p:nvPr>
            <p:ph type="title"/>
          </p:nvPr>
        </p:nvSpPr>
        <p:spPr>
          <a:xfrm>
            <a:off x="875200" y="1391825"/>
            <a:ext cx="7393500" cy="11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Incredible </a:t>
            </a:r>
            <a:r>
              <a:rPr lang="en">
                <a:solidFill>
                  <a:schemeClr val="accent4"/>
                </a:solidFill>
              </a:rPr>
              <a:t>Engagement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522" name="Google Shape;1522;p62"/>
          <p:cNvSpPr txBox="1">
            <a:spLocks noGrp="1"/>
          </p:cNvSpPr>
          <p:nvPr>
            <p:ph type="subTitle" idx="1"/>
          </p:nvPr>
        </p:nvSpPr>
        <p:spPr>
          <a:xfrm>
            <a:off x="1387250" y="3232575"/>
            <a:ext cx="6609900" cy="4374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i="1" dirty="0">
                <a:latin typeface="Arial"/>
                <a:ea typeface="Arial"/>
                <a:cs typeface="Arial"/>
                <a:sym typeface="Arial"/>
              </a:rPr>
              <a:t>Engaging &amp; Inspiring Learning Everyday</a:t>
            </a:r>
            <a:r>
              <a:rPr lang="en" sz="23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63"/>
          <p:cNvSpPr txBox="1"/>
          <p:nvPr/>
        </p:nvSpPr>
        <p:spPr>
          <a:xfrm>
            <a:off x="618050" y="256650"/>
            <a:ext cx="80976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200" b="1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Planning</a:t>
            </a:r>
            <a:endParaRPr sz="42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-"/>
            </a:pPr>
            <a:r>
              <a:rPr lang="en" sz="20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Connect to the curriculum 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-"/>
            </a:pPr>
            <a:r>
              <a:rPr lang="en" sz="2000" dirty="0"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" sz="20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elect a topic and resources</a:t>
            </a:r>
            <a:endParaRPr sz="20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-"/>
            </a:pPr>
            <a:r>
              <a:rPr lang="en" sz="20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Partner up with different grade levels 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-"/>
            </a:pPr>
            <a:r>
              <a:rPr lang="en" sz="2000" dirty="0">
                <a:latin typeface="Avenir"/>
                <a:ea typeface="Avenir"/>
                <a:cs typeface="Avenir"/>
                <a:sym typeface="Avenir"/>
              </a:rPr>
              <a:t>F</a:t>
            </a:r>
            <a:r>
              <a:rPr lang="en" sz="20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ind common time in schedules and a connection to the content</a:t>
            </a:r>
            <a:endParaRPr sz="20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venir"/>
              <a:buChar char="-"/>
            </a:pPr>
            <a:r>
              <a:rPr lang="en" sz="2000" dirty="0">
                <a:latin typeface="Avenir"/>
                <a:ea typeface="Avenir"/>
                <a:cs typeface="Avenir"/>
                <a:sym typeface="Avenir"/>
              </a:rPr>
              <a:t>As events grow, invite the press, district leadership, PTO, or Community </a:t>
            </a:r>
            <a:endParaRPr sz="2000"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70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28" name="Google Shape;1528;p63"/>
          <p:cNvGrpSpPr/>
          <p:nvPr/>
        </p:nvGrpSpPr>
        <p:grpSpPr>
          <a:xfrm>
            <a:off x="1399450" y="3349100"/>
            <a:ext cx="1482050" cy="1567798"/>
            <a:chOff x="487500" y="3102500"/>
            <a:chExt cx="1482050" cy="1567798"/>
          </a:xfrm>
        </p:grpSpPr>
        <p:pic>
          <p:nvPicPr>
            <p:cNvPr id="1529" name="Google Shape;1529;p63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500" y="3102500"/>
              <a:ext cx="1482050" cy="15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0" name="Google Shape;1530;p6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25" y="3948175"/>
              <a:ext cx="1422374" cy="383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1" name="Google Shape;1531;p63"/>
          <p:cNvGrpSpPr/>
          <p:nvPr/>
        </p:nvGrpSpPr>
        <p:grpSpPr>
          <a:xfrm>
            <a:off x="8091200" y="-2"/>
            <a:ext cx="970832" cy="796233"/>
            <a:chOff x="1207800" y="3716173"/>
            <a:chExt cx="970832" cy="796233"/>
          </a:xfrm>
        </p:grpSpPr>
        <p:sp>
          <p:nvSpPr>
            <p:cNvPr id="1532" name="Google Shape;1532;p63"/>
            <p:cNvSpPr/>
            <p:nvPr/>
          </p:nvSpPr>
          <p:spPr>
            <a:xfrm>
              <a:off x="1207800" y="3989372"/>
              <a:ext cx="321339" cy="305782"/>
            </a:xfrm>
            <a:custGeom>
              <a:avLst/>
              <a:gdLst/>
              <a:ahLst/>
              <a:cxnLst/>
              <a:rect l="l" t="t" r="r" b="b"/>
              <a:pathLst>
                <a:path w="17598" h="16746" extrusionOk="0">
                  <a:moveTo>
                    <a:pt x="10588" y="0"/>
                  </a:moveTo>
                  <a:lnTo>
                    <a:pt x="10588" y="0"/>
                  </a:lnTo>
                  <a:cubicBezTo>
                    <a:pt x="10588" y="0"/>
                    <a:pt x="1695" y="3976"/>
                    <a:pt x="858" y="6277"/>
                  </a:cubicBezTo>
                  <a:cubicBezTo>
                    <a:pt x="1" y="8558"/>
                    <a:pt x="5106" y="11445"/>
                    <a:pt x="10274" y="11969"/>
                  </a:cubicBezTo>
                  <a:cubicBezTo>
                    <a:pt x="10274" y="11969"/>
                    <a:pt x="7659" y="13914"/>
                    <a:pt x="7972" y="15170"/>
                  </a:cubicBezTo>
                  <a:cubicBezTo>
                    <a:pt x="8059" y="15491"/>
                    <a:pt x="8327" y="15609"/>
                    <a:pt x="8676" y="15609"/>
                  </a:cubicBezTo>
                  <a:cubicBezTo>
                    <a:pt x="9670" y="15609"/>
                    <a:pt x="11320" y="14647"/>
                    <a:pt x="11320" y="14647"/>
                  </a:cubicBezTo>
                  <a:lnTo>
                    <a:pt x="11320" y="14647"/>
                  </a:lnTo>
                  <a:cubicBezTo>
                    <a:pt x="11320" y="14647"/>
                    <a:pt x="10985" y="16614"/>
                    <a:pt x="11969" y="16739"/>
                  </a:cubicBezTo>
                  <a:cubicBezTo>
                    <a:pt x="12000" y="16743"/>
                    <a:pt x="12032" y="16745"/>
                    <a:pt x="12064" y="16745"/>
                  </a:cubicBezTo>
                  <a:cubicBezTo>
                    <a:pt x="13034" y="16745"/>
                    <a:pt x="14249" y="14961"/>
                    <a:pt x="14250" y="14961"/>
                  </a:cubicBezTo>
                  <a:lnTo>
                    <a:pt x="14250" y="14961"/>
                  </a:lnTo>
                  <a:cubicBezTo>
                    <a:pt x="14250" y="14961"/>
                    <a:pt x="14061" y="16404"/>
                    <a:pt x="15107" y="16404"/>
                  </a:cubicBezTo>
                  <a:cubicBezTo>
                    <a:pt x="16154" y="16404"/>
                    <a:pt x="17597" y="13266"/>
                    <a:pt x="16677" y="11445"/>
                  </a:cubicBezTo>
                  <a:cubicBezTo>
                    <a:pt x="15756" y="9604"/>
                    <a:pt x="5880" y="8307"/>
                    <a:pt x="5169" y="7177"/>
                  </a:cubicBezTo>
                  <a:cubicBezTo>
                    <a:pt x="4457" y="6068"/>
                    <a:pt x="10462" y="2930"/>
                    <a:pt x="10462" y="2930"/>
                  </a:cubicBezTo>
                  <a:lnTo>
                    <a:pt x="105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3"/>
            <p:cNvSpPr/>
            <p:nvPr/>
          </p:nvSpPr>
          <p:spPr>
            <a:xfrm>
              <a:off x="1900477" y="3960230"/>
              <a:ext cx="278155" cy="326471"/>
            </a:xfrm>
            <a:custGeom>
              <a:avLst/>
              <a:gdLst/>
              <a:ahLst/>
              <a:cxnLst/>
              <a:rect l="l" t="t" r="r" b="b"/>
              <a:pathLst>
                <a:path w="15233" h="17879" extrusionOk="0">
                  <a:moveTo>
                    <a:pt x="2814" y="1"/>
                  </a:moveTo>
                  <a:cubicBezTo>
                    <a:pt x="908" y="1"/>
                    <a:pt x="2678" y="3291"/>
                    <a:pt x="2678" y="3291"/>
                  </a:cubicBezTo>
                  <a:cubicBezTo>
                    <a:pt x="2678" y="3291"/>
                    <a:pt x="10650" y="5509"/>
                    <a:pt x="10776" y="6618"/>
                  </a:cubicBezTo>
                  <a:cubicBezTo>
                    <a:pt x="10922" y="7727"/>
                    <a:pt x="2469" y="10279"/>
                    <a:pt x="1235" y="11472"/>
                  </a:cubicBezTo>
                  <a:cubicBezTo>
                    <a:pt x="0" y="12644"/>
                    <a:pt x="0" y="16766"/>
                    <a:pt x="2218" y="17686"/>
                  </a:cubicBezTo>
                  <a:cubicBezTo>
                    <a:pt x="2550" y="17821"/>
                    <a:pt x="2809" y="17879"/>
                    <a:pt x="3010" y="17879"/>
                  </a:cubicBezTo>
                  <a:cubicBezTo>
                    <a:pt x="4146" y="17879"/>
                    <a:pt x="3390" y="16034"/>
                    <a:pt x="3390" y="16033"/>
                  </a:cubicBezTo>
                  <a:lnTo>
                    <a:pt x="3390" y="16033"/>
                  </a:lnTo>
                  <a:cubicBezTo>
                    <a:pt x="3390" y="16034"/>
                    <a:pt x="5490" y="17043"/>
                    <a:pt x="6699" y="17043"/>
                  </a:cubicBezTo>
                  <a:cubicBezTo>
                    <a:pt x="6997" y="17043"/>
                    <a:pt x="7241" y="16982"/>
                    <a:pt x="7386" y="16829"/>
                  </a:cubicBezTo>
                  <a:cubicBezTo>
                    <a:pt x="8097" y="16034"/>
                    <a:pt x="6528" y="14674"/>
                    <a:pt x="6528" y="14673"/>
                  </a:cubicBezTo>
                  <a:lnTo>
                    <a:pt x="6528" y="14673"/>
                  </a:lnTo>
                  <a:cubicBezTo>
                    <a:pt x="6528" y="14673"/>
                    <a:pt x="7559" y="14836"/>
                    <a:pt x="8418" y="14836"/>
                  </a:cubicBezTo>
                  <a:cubicBezTo>
                    <a:pt x="8970" y="14836"/>
                    <a:pt x="9451" y="14769"/>
                    <a:pt x="9541" y="14548"/>
                  </a:cubicBezTo>
                  <a:cubicBezTo>
                    <a:pt x="10064" y="13230"/>
                    <a:pt x="6528" y="12058"/>
                    <a:pt x="6528" y="12058"/>
                  </a:cubicBezTo>
                  <a:cubicBezTo>
                    <a:pt x="6528" y="12058"/>
                    <a:pt x="14312" y="9108"/>
                    <a:pt x="14772" y="6953"/>
                  </a:cubicBezTo>
                  <a:cubicBezTo>
                    <a:pt x="15232" y="4798"/>
                    <a:pt x="6863" y="1136"/>
                    <a:pt x="3662" y="152"/>
                  </a:cubicBezTo>
                  <a:cubicBezTo>
                    <a:pt x="3321" y="48"/>
                    <a:pt x="3041" y="1"/>
                    <a:pt x="2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3"/>
            <p:cNvSpPr/>
            <p:nvPr/>
          </p:nvSpPr>
          <p:spPr>
            <a:xfrm>
              <a:off x="1403908" y="4259432"/>
              <a:ext cx="187110" cy="240174"/>
            </a:xfrm>
            <a:custGeom>
              <a:avLst/>
              <a:gdLst/>
              <a:ahLst/>
              <a:cxnLst/>
              <a:rect l="l" t="t" r="r" b="b"/>
              <a:pathLst>
                <a:path w="10247" h="13153" extrusionOk="0">
                  <a:moveTo>
                    <a:pt x="8347" y="0"/>
                  </a:moveTo>
                  <a:cubicBezTo>
                    <a:pt x="8054" y="0"/>
                    <a:pt x="7841" y="45"/>
                    <a:pt x="7841" y="45"/>
                  </a:cubicBezTo>
                  <a:cubicBezTo>
                    <a:pt x="7841" y="45"/>
                    <a:pt x="7778" y="6782"/>
                    <a:pt x="7506" y="8352"/>
                  </a:cubicBezTo>
                  <a:cubicBezTo>
                    <a:pt x="6559" y="7542"/>
                    <a:pt x="5414" y="7159"/>
                    <a:pt x="4311" y="7159"/>
                  </a:cubicBezTo>
                  <a:cubicBezTo>
                    <a:pt x="2222" y="7159"/>
                    <a:pt x="284" y="8530"/>
                    <a:pt x="120" y="10967"/>
                  </a:cubicBezTo>
                  <a:cubicBezTo>
                    <a:pt x="1" y="12596"/>
                    <a:pt x="1835" y="13152"/>
                    <a:pt x="3954" y="13152"/>
                  </a:cubicBezTo>
                  <a:cubicBezTo>
                    <a:pt x="6681" y="13152"/>
                    <a:pt x="9878" y="12232"/>
                    <a:pt x="9996" y="11490"/>
                  </a:cubicBezTo>
                  <a:cubicBezTo>
                    <a:pt x="10184" y="10193"/>
                    <a:pt x="10247" y="2786"/>
                    <a:pt x="9996" y="1217"/>
                  </a:cubicBezTo>
                  <a:cubicBezTo>
                    <a:pt x="9815" y="175"/>
                    <a:pt x="8925" y="0"/>
                    <a:pt x="8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3"/>
            <p:cNvSpPr/>
            <p:nvPr/>
          </p:nvSpPr>
          <p:spPr>
            <a:xfrm>
              <a:off x="1773628" y="4267064"/>
              <a:ext cx="203270" cy="245341"/>
            </a:xfrm>
            <a:custGeom>
              <a:avLst/>
              <a:gdLst/>
              <a:ahLst/>
              <a:cxnLst/>
              <a:rect l="l" t="t" r="r" b="b"/>
              <a:pathLst>
                <a:path w="11132" h="13436" extrusionOk="0">
                  <a:moveTo>
                    <a:pt x="1692" y="1"/>
                  </a:moveTo>
                  <a:cubicBezTo>
                    <a:pt x="1237" y="1"/>
                    <a:pt x="363" y="181"/>
                    <a:pt x="210" y="1531"/>
                  </a:cubicBezTo>
                  <a:cubicBezTo>
                    <a:pt x="0" y="3372"/>
                    <a:pt x="0" y="11093"/>
                    <a:pt x="482" y="12265"/>
                  </a:cubicBezTo>
                  <a:cubicBezTo>
                    <a:pt x="840" y="13147"/>
                    <a:pt x="3465" y="13436"/>
                    <a:pt x="5720" y="13436"/>
                  </a:cubicBezTo>
                  <a:cubicBezTo>
                    <a:pt x="7154" y="13436"/>
                    <a:pt x="8437" y="13319"/>
                    <a:pt x="8893" y="13165"/>
                  </a:cubicBezTo>
                  <a:cubicBezTo>
                    <a:pt x="10086" y="12767"/>
                    <a:pt x="11132" y="12307"/>
                    <a:pt x="10274" y="9838"/>
                  </a:cubicBezTo>
                  <a:cubicBezTo>
                    <a:pt x="9885" y="8696"/>
                    <a:pt x="8274" y="7555"/>
                    <a:pt x="6292" y="7555"/>
                  </a:cubicBezTo>
                  <a:cubicBezTo>
                    <a:pt x="5078" y="7555"/>
                    <a:pt x="3724" y="7984"/>
                    <a:pt x="2428" y="9105"/>
                  </a:cubicBezTo>
                  <a:cubicBezTo>
                    <a:pt x="2302" y="7808"/>
                    <a:pt x="1967" y="25"/>
                    <a:pt x="1967" y="25"/>
                  </a:cubicBezTo>
                  <a:cubicBezTo>
                    <a:pt x="1967" y="25"/>
                    <a:pt x="1857" y="1"/>
                    <a:pt x="1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3"/>
            <p:cNvSpPr/>
            <p:nvPr/>
          </p:nvSpPr>
          <p:spPr>
            <a:xfrm>
              <a:off x="1834378" y="3742065"/>
              <a:ext cx="80636" cy="96796"/>
            </a:xfrm>
            <a:custGeom>
              <a:avLst/>
              <a:gdLst/>
              <a:ahLst/>
              <a:cxnLst/>
              <a:rect l="l" t="t" r="r" b="b"/>
              <a:pathLst>
                <a:path w="4416" h="5301" extrusionOk="0">
                  <a:moveTo>
                    <a:pt x="3939" y="0"/>
                  </a:moveTo>
                  <a:cubicBezTo>
                    <a:pt x="3384" y="0"/>
                    <a:pt x="0" y="3145"/>
                    <a:pt x="0" y="3145"/>
                  </a:cubicBezTo>
                  <a:lnTo>
                    <a:pt x="4039" y="5300"/>
                  </a:lnTo>
                  <a:cubicBezTo>
                    <a:pt x="4039" y="5300"/>
                    <a:pt x="4415" y="174"/>
                    <a:pt x="3976" y="7"/>
                  </a:cubicBezTo>
                  <a:cubicBezTo>
                    <a:pt x="3965" y="2"/>
                    <a:pt x="3953" y="0"/>
                    <a:pt x="3939" y="0"/>
                  </a:cubicBezTo>
                  <a:close/>
                </a:path>
              </a:pathLst>
            </a:custGeom>
            <a:solidFill>
              <a:srgbClr val="21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3"/>
            <p:cNvSpPr/>
            <p:nvPr/>
          </p:nvSpPr>
          <p:spPr>
            <a:xfrm>
              <a:off x="1472181" y="3748200"/>
              <a:ext cx="78354" cy="78810"/>
            </a:xfrm>
            <a:custGeom>
              <a:avLst/>
              <a:gdLst/>
              <a:ahLst/>
              <a:cxnLst/>
              <a:rect l="l" t="t" r="r" b="b"/>
              <a:pathLst>
                <a:path w="4291" h="4316" extrusionOk="0">
                  <a:moveTo>
                    <a:pt x="964" y="1"/>
                  </a:moveTo>
                  <a:cubicBezTo>
                    <a:pt x="948" y="1"/>
                    <a:pt x="934" y="2"/>
                    <a:pt x="921" y="5"/>
                  </a:cubicBezTo>
                  <a:cubicBezTo>
                    <a:pt x="1" y="256"/>
                    <a:pt x="1047" y="4316"/>
                    <a:pt x="1047" y="4316"/>
                  </a:cubicBezTo>
                  <a:cubicBezTo>
                    <a:pt x="1047" y="4316"/>
                    <a:pt x="3265" y="3060"/>
                    <a:pt x="4290" y="2223"/>
                  </a:cubicBezTo>
                  <a:cubicBezTo>
                    <a:pt x="4290" y="2223"/>
                    <a:pt x="1551" y="1"/>
                    <a:pt x="964" y="1"/>
                  </a:cubicBezTo>
                  <a:close/>
                </a:path>
              </a:pathLst>
            </a:custGeom>
            <a:solidFill>
              <a:srgbClr val="21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3"/>
            <p:cNvSpPr/>
            <p:nvPr/>
          </p:nvSpPr>
          <p:spPr>
            <a:xfrm>
              <a:off x="1371315" y="3716173"/>
              <a:ext cx="634261" cy="618247"/>
            </a:xfrm>
            <a:custGeom>
              <a:avLst/>
              <a:gdLst/>
              <a:ahLst/>
              <a:cxnLst/>
              <a:rect l="l" t="t" r="r" b="b"/>
              <a:pathLst>
                <a:path w="34735" h="33858" extrusionOk="0">
                  <a:moveTo>
                    <a:pt x="19886" y="1"/>
                  </a:moveTo>
                  <a:cubicBezTo>
                    <a:pt x="19111" y="1"/>
                    <a:pt x="17260" y="1312"/>
                    <a:pt x="16614" y="2262"/>
                  </a:cubicBezTo>
                  <a:cubicBezTo>
                    <a:pt x="16614" y="2262"/>
                    <a:pt x="15045" y="106"/>
                    <a:pt x="14271" y="44"/>
                  </a:cubicBezTo>
                  <a:cubicBezTo>
                    <a:pt x="14258" y="43"/>
                    <a:pt x="14245" y="42"/>
                    <a:pt x="14233" y="42"/>
                  </a:cubicBezTo>
                  <a:cubicBezTo>
                    <a:pt x="13501" y="42"/>
                    <a:pt x="14271" y="1885"/>
                    <a:pt x="14271" y="1885"/>
                  </a:cubicBezTo>
                  <a:cubicBezTo>
                    <a:pt x="11425" y="2324"/>
                    <a:pt x="8768" y="3517"/>
                    <a:pt x="6550" y="5337"/>
                  </a:cubicBezTo>
                  <a:cubicBezTo>
                    <a:pt x="2951" y="8350"/>
                    <a:pt x="1" y="12723"/>
                    <a:pt x="587" y="19272"/>
                  </a:cubicBezTo>
                  <a:cubicBezTo>
                    <a:pt x="1194" y="25801"/>
                    <a:pt x="7471" y="33731"/>
                    <a:pt x="18121" y="33856"/>
                  </a:cubicBezTo>
                  <a:cubicBezTo>
                    <a:pt x="18195" y="33857"/>
                    <a:pt x="18268" y="33858"/>
                    <a:pt x="18342" y="33858"/>
                  </a:cubicBezTo>
                  <a:cubicBezTo>
                    <a:pt x="28850" y="33858"/>
                    <a:pt x="34463" y="24972"/>
                    <a:pt x="34588" y="17243"/>
                  </a:cubicBezTo>
                  <a:cubicBezTo>
                    <a:pt x="34734" y="9459"/>
                    <a:pt x="28520" y="2868"/>
                    <a:pt x="19690" y="2073"/>
                  </a:cubicBezTo>
                  <a:cubicBezTo>
                    <a:pt x="19690" y="2073"/>
                    <a:pt x="20673" y="378"/>
                    <a:pt x="20088" y="44"/>
                  </a:cubicBezTo>
                  <a:cubicBezTo>
                    <a:pt x="20033" y="15"/>
                    <a:pt x="19965" y="1"/>
                    <a:pt x="1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3"/>
            <p:cNvSpPr/>
            <p:nvPr/>
          </p:nvSpPr>
          <p:spPr>
            <a:xfrm>
              <a:off x="1490897" y="4081401"/>
              <a:ext cx="406924" cy="185010"/>
            </a:xfrm>
            <a:custGeom>
              <a:avLst/>
              <a:gdLst/>
              <a:ahLst/>
              <a:cxnLst/>
              <a:rect l="l" t="t" r="r" b="b"/>
              <a:pathLst>
                <a:path w="22285" h="10132" extrusionOk="0">
                  <a:moveTo>
                    <a:pt x="16946" y="1"/>
                  </a:moveTo>
                  <a:cubicBezTo>
                    <a:pt x="14801" y="1"/>
                    <a:pt x="13742" y="2433"/>
                    <a:pt x="10902" y="2618"/>
                  </a:cubicBezTo>
                  <a:cubicBezTo>
                    <a:pt x="10810" y="2624"/>
                    <a:pt x="10718" y="2627"/>
                    <a:pt x="10626" y="2627"/>
                  </a:cubicBezTo>
                  <a:cubicBezTo>
                    <a:pt x="8180" y="2627"/>
                    <a:pt x="5960" y="575"/>
                    <a:pt x="3978" y="575"/>
                  </a:cubicBezTo>
                  <a:cubicBezTo>
                    <a:pt x="3694" y="575"/>
                    <a:pt x="3414" y="618"/>
                    <a:pt x="3139" y="714"/>
                  </a:cubicBezTo>
                  <a:cubicBezTo>
                    <a:pt x="1" y="1802"/>
                    <a:pt x="1005" y="5987"/>
                    <a:pt x="4123" y="8163"/>
                  </a:cubicBezTo>
                  <a:cubicBezTo>
                    <a:pt x="6021" y="9498"/>
                    <a:pt x="8539" y="10132"/>
                    <a:pt x="11031" y="10132"/>
                  </a:cubicBezTo>
                  <a:cubicBezTo>
                    <a:pt x="14281" y="10132"/>
                    <a:pt x="17489" y="9055"/>
                    <a:pt x="19230" y="7054"/>
                  </a:cubicBezTo>
                  <a:cubicBezTo>
                    <a:pt x="22285" y="3539"/>
                    <a:pt x="19293" y="66"/>
                    <a:pt x="17054" y="3"/>
                  </a:cubicBezTo>
                  <a:cubicBezTo>
                    <a:pt x="17017" y="1"/>
                    <a:pt x="16981" y="1"/>
                    <a:pt x="16946" y="1"/>
                  </a:cubicBezTo>
                  <a:close/>
                </a:path>
              </a:pathLst>
            </a:custGeom>
            <a:solidFill>
              <a:srgbClr val="216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3"/>
            <p:cNvSpPr/>
            <p:nvPr/>
          </p:nvSpPr>
          <p:spPr>
            <a:xfrm>
              <a:off x="1577630" y="4099788"/>
              <a:ext cx="78719" cy="76619"/>
            </a:xfrm>
            <a:custGeom>
              <a:avLst/>
              <a:gdLst/>
              <a:ahLst/>
              <a:cxnLst/>
              <a:rect l="l" t="t" r="r" b="b"/>
              <a:pathLst>
                <a:path w="4311" h="4196" extrusionOk="0">
                  <a:moveTo>
                    <a:pt x="1068" y="0"/>
                  </a:moveTo>
                  <a:cubicBezTo>
                    <a:pt x="691" y="1025"/>
                    <a:pt x="1" y="3055"/>
                    <a:pt x="84" y="3306"/>
                  </a:cubicBezTo>
                  <a:cubicBezTo>
                    <a:pt x="185" y="3557"/>
                    <a:pt x="2345" y="4196"/>
                    <a:pt x="3400" y="4196"/>
                  </a:cubicBezTo>
                  <a:cubicBezTo>
                    <a:pt x="3664" y="4196"/>
                    <a:pt x="3859" y="4156"/>
                    <a:pt x="3934" y="4059"/>
                  </a:cubicBezTo>
                  <a:cubicBezTo>
                    <a:pt x="4185" y="3745"/>
                    <a:pt x="4290" y="2344"/>
                    <a:pt x="4311" y="1360"/>
                  </a:cubicBezTo>
                  <a:cubicBezTo>
                    <a:pt x="3181" y="1025"/>
                    <a:pt x="2093" y="419"/>
                    <a:pt x="1068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3"/>
            <p:cNvSpPr/>
            <p:nvPr/>
          </p:nvSpPr>
          <p:spPr>
            <a:xfrm>
              <a:off x="1710961" y="4089088"/>
              <a:ext cx="96687" cy="87228"/>
            </a:xfrm>
            <a:custGeom>
              <a:avLst/>
              <a:gdLst/>
              <a:ahLst/>
              <a:cxnLst/>
              <a:rect l="l" t="t" r="r" b="b"/>
              <a:pathLst>
                <a:path w="5295" h="4777" extrusionOk="0">
                  <a:moveTo>
                    <a:pt x="3370" y="0"/>
                  </a:moveTo>
                  <a:cubicBezTo>
                    <a:pt x="2323" y="565"/>
                    <a:pt x="1403" y="1528"/>
                    <a:pt x="1" y="1967"/>
                  </a:cubicBezTo>
                  <a:cubicBezTo>
                    <a:pt x="440" y="2992"/>
                    <a:pt x="1194" y="4708"/>
                    <a:pt x="1487" y="4771"/>
                  </a:cubicBezTo>
                  <a:cubicBezTo>
                    <a:pt x="1499" y="4774"/>
                    <a:pt x="1516" y="4776"/>
                    <a:pt x="1535" y="4776"/>
                  </a:cubicBezTo>
                  <a:cubicBezTo>
                    <a:pt x="2071" y="4776"/>
                    <a:pt x="4946" y="3397"/>
                    <a:pt x="5148" y="3013"/>
                  </a:cubicBezTo>
                  <a:cubicBezTo>
                    <a:pt x="5295" y="2741"/>
                    <a:pt x="3997" y="858"/>
                    <a:pt x="3370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3"/>
            <p:cNvSpPr/>
            <p:nvPr/>
          </p:nvSpPr>
          <p:spPr>
            <a:xfrm>
              <a:off x="1606662" y="4202425"/>
              <a:ext cx="199454" cy="63837"/>
            </a:xfrm>
            <a:custGeom>
              <a:avLst/>
              <a:gdLst/>
              <a:ahLst/>
              <a:cxnLst/>
              <a:rect l="l" t="t" r="r" b="b"/>
              <a:pathLst>
                <a:path w="10923" h="3496" extrusionOk="0">
                  <a:moveTo>
                    <a:pt x="5595" y="0"/>
                  </a:moveTo>
                  <a:cubicBezTo>
                    <a:pt x="5412" y="0"/>
                    <a:pt x="5227" y="9"/>
                    <a:pt x="5043" y="28"/>
                  </a:cubicBezTo>
                  <a:cubicBezTo>
                    <a:pt x="2637" y="280"/>
                    <a:pt x="775" y="1891"/>
                    <a:pt x="1" y="2686"/>
                  </a:cubicBezTo>
                  <a:cubicBezTo>
                    <a:pt x="1451" y="3233"/>
                    <a:pt x="3064" y="3495"/>
                    <a:pt x="4668" y="3495"/>
                  </a:cubicBezTo>
                  <a:cubicBezTo>
                    <a:pt x="6929" y="3495"/>
                    <a:pt x="9173" y="2974"/>
                    <a:pt x="10923" y="1995"/>
                  </a:cubicBezTo>
                  <a:cubicBezTo>
                    <a:pt x="9957" y="1319"/>
                    <a:pt x="7813" y="0"/>
                    <a:pt x="5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3"/>
            <p:cNvSpPr/>
            <p:nvPr/>
          </p:nvSpPr>
          <p:spPr>
            <a:xfrm>
              <a:off x="1561196" y="3838074"/>
              <a:ext cx="243789" cy="244154"/>
            </a:xfrm>
            <a:custGeom>
              <a:avLst/>
              <a:gdLst/>
              <a:ahLst/>
              <a:cxnLst/>
              <a:rect l="l" t="t" r="r" b="b"/>
              <a:pathLst>
                <a:path w="13351" h="13371" extrusionOk="0">
                  <a:moveTo>
                    <a:pt x="6676" y="0"/>
                  </a:moveTo>
                  <a:cubicBezTo>
                    <a:pt x="2972" y="0"/>
                    <a:pt x="1" y="2993"/>
                    <a:pt x="1" y="6696"/>
                  </a:cubicBezTo>
                  <a:cubicBezTo>
                    <a:pt x="1" y="10379"/>
                    <a:pt x="2972" y="13371"/>
                    <a:pt x="6676" y="13371"/>
                  </a:cubicBezTo>
                  <a:cubicBezTo>
                    <a:pt x="10358" y="13371"/>
                    <a:pt x="13350" y="10379"/>
                    <a:pt x="13350" y="6696"/>
                  </a:cubicBezTo>
                  <a:cubicBezTo>
                    <a:pt x="13350" y="2993"/>
                    <a:pt x="10358" y="0"/>
                    <a:pt x="6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3"/>
            <p:cNvSpPr/>
            <p:nvPr/>
          </p:nvSpPr>
          <p:spPr>
            <a:xfrm>
              <a:off x="1550131" y="3855639"/>
              <a:ext cx="156269" cy="133919"/>
            </a:xfrm>
            <a:custGeom>
              <a:avLst/>
              <a:gdLst/>
              <a:ahLst/>
              <a:cxnLst/>
              <a:rect l="l" t="t" r="r" b="b"/>
              <a:pathLst>
                <a:path w="8558" h="7334" extrusionOk="0">
                  <a:moveTo>
                    <a:pt x="4896" y="1"/>
                  </a:moveTo>
                  <a:cubicBezTo>
                    <a:pt x="1632" y="1"/>
                    <a:pt x="0" y="3935"/>
                    <a:pt x="2302" y="6257"/>
                  </a:cubicBezTo>
                  <a:cubicBezTo>
                    <a:pt x="3052" y="7001"/>
                    <a:pt x="3971" y="7334"/>
                    <a:pt x="4870" y="7334"/>
                  </a:cubicBezTo>
                  <a:cubicBezTo>
                    <a:pt x="6755" y="7334"/>
                    <a:pt x="8558" y="5872"/>
                    <a:pt x="8558" y="3663"/>
                  </a:cubicBezTo>
                  <a:cubicBezTo>
                    <a:pt x="8558" y="1633"/>
                    <a:pt x="6926" y="1"/>
                    <a:pt x="489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3"/>
            <p:cNvSpPr/>
            <p:nvPr/>
          </p:nvSpPr>
          <p:spPr>
            <a:xfrm>
              <a:off x="1572663" y="3855639"/>
              <a:ext cx="83686" cy="83704"/>
            </a:xfrm>
            <a:custGeom>
              <a:avLst/>
              <a:gdLst/>
              <a:ahLst/>
              <a:cxnLst/>
              <a:rect l="l" t="t" r="r" b="b"/>
              <a:pathLst>
                <a:path w="4583" h="4584" extrusionOk="0">
                  <a:moveTo>
                    <a:pt x="2281" y="1"/>
                  </a:moveTo>
                  <a:cubicBezTo>
                    <a:pt x="1026" y="1"/>
                    <a:pt x="1" y="1026"/>
                    <a:pt x="1" y="2282"/>
                  </a:cubicBezTo>
                  <a:cubicBezTo>
                    <a:pt x="1" y="3558"/>
                    <a:pt x="1026" y="4583"/>
                    <a:pt x="2281" y="4583"/>
                  </a:cubicBezTo>
                  <a:cubicBezTo>
                    <a:pt x="3558" y="4583"/>
                    <a:pt x="4583" y="3558"/>
                    <a:pt x="4583" y="2282"/>
                  </a:cubicBezTo>
                  <a:cubicBezTo>
                    <a:pt x="4583" y="1026"/>
                    <a:pt x="3558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3"/>
            <p:cNvSpPr/>
            <p:nvPr/>
          </p:nvSpPr>
          <p:spPr>
            <a:xfrm>
              <a:off x="1429289" y="3873698"/>
              <a:ext cx="79157" cy="81622"/>
            </a:xfrm>
            <a:custGeom>
              <a:avLst/>
              <a:gdLst/>
              <a:ahLst/>
              <a:cxnLst/>
              <a:rect l="l" t="t" r="r" b="b"/>
              <a:pathLst>
                <a:path w="4335" h="4470" extrusionOk="0">
                  <a:moveTo>
                    <a:pt x="2247" y="1"/>
                  </a:moveTo>
                  <a:cubicBezTo>
                    <a:pt x="2152" y="1"/>
                    <a:pt x="2054" y="19"/>
                    <a:pt x="1952" y="58"/>
                  </a:cubicBezTo>
                  <a:cubicBezTo>
                    <a:pt x="0" y="803"/>
                    <a:pt x="913" y="4470"/>
                    <a:pt x="2512" y="4470"/>
                  </a:cubicBezTo>
                  <a:cubicBezTo>
                    <a:pt x="2575" y="4470"/>
                    <a:pt x="2640" y="4464"/>
                    <a:pt x="2705" y="4452"/>
                  </a:cubicBezTo>
                  <a:cubicBezTo>
                    <a:pt x="4334" y="4177"/>
                    <a:pt x="3681" y="1"/>
                    <a:pt x="2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3"/>
            <p:cNvSpPr/>
            <p:nvPr/>
          </p:nvSpPr>
          <p:spPr>
            <a:xfrm>
              <a:off x="1394723" y="3965398"/>
              <a:ext cx="61500" cy="47951"/>
            </a:xfrm>
            <a:custGeom>
              <a:avLst/>
              <a:gdLst/>
              <a:ahLst/>
              <a:cxnLst/>
              <a:rect l="l" t="t" r="r" b="b"/>
              <a:pathLst>
                <a:path w="3368" h="2626" extrusionOk="0">
                  <a:moveTo>
                    <a:pt x="2132" y="0"/>
                  </a:moveTo>
                  <a:cubicBezTo>
                    <a:pt x="1159" y="0"/>
                    <a:pt x="0" y="2039"/>
                    <a:pt x="1000" y="2548"/>
                  </a:cubicBezTo>
                  <a:cubicBezTo>
                    <a:pt x="1110" y="2601"/>
                    <a:pt x="1223" y="2625"/>
                    <a:pt x="1336" y="2625"/>
                  </a:cubicBezTo>
                  <a:cubicBezTo>
                    <a:pt x="2370" y="2625"/>
                    <a:pt x="3368" y="569"/>
                    <a:pt x="2443" y="79"/>
                  </a:cubicBezTo>
                  <a:cubicBezTo>
                    <a:pt x="2344" y="25"/>
                    <a:pt x="2239" y="0"/>
                    <a:pt x="2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3"/>
            <p:cNvSpPr/>
            <p:nvPr/>
          </p:nvSpPr>
          <p:spPr>
            <a:xfrm>
              <a:off x="1504902" y="3790562"/>
              <a:ext cx="104648" cy="72547"/>
            </a:xfrm>
            <a:custGeom>
              <a:avLst/>
              <a:gdLst/>
              <a:ahLst/>
              <a:cxnLst/>
              <a:rect l="l" t="t" r="r" b="b"/>
              <a:pathLst>
                <a:path w="5731" h="3973" extrusionOk="0">
                  <a:moveTo>
                    <a:pt x="3546" y="1"/>
                  </a:moveTo>
                  <a:cubicBezTo>
                    <a:pt x="1982" y="1"/>
                    <a:pt x="0" y="2077"/>
                    <a:pt x="1389" y="3565"/>
                  </a:cubicBezTo>
                  <a:cubicBezTo>
                    <a:pt x="1654" y="3850"/>
                    <a:pt x="1988" y="3973"/>
                    <a:pt x="2343" y="3973"/>
                  </a:cubicBezTo>
                  <a:cubicBezTo>
                    <a:pt x="3839" y="3973"/>
                    <a:pt x="5731" y="1808"/>
                    <a:pt x="4632" y="489"/>
                  </a:cubicBezTo>
                  <a:cubicBezTo>
                    <a:pt x="4347" y="147"/>
                    <a:pt x="3961" y="1"/>
                    <a:pt x="3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3"/>
            <p:cNvSpPr/>
            <p:nvPr/>
          </p:nvSpPr>
          <p:spPr>
            <a:xfrm>
              <a:off x="1398832" y="4045521"/>
              <a:ext cx="82645" cy="72839"/>
            </a:xfrm>
            <a:custGeom>
              <a:avLst/>
              <a:gdLst/>
              <a:ahLst/>
              <a:cxnLst/>
              <a:rect l="l" t="t" r="r" b="b"/>
              <a:pathLst>
                <a:path w="4526" h="3989" extrusionOk="0">
                  <a:moveTo>
                    <a:pt x="2741" y="1"/>
                  </a:moveTo>
                  <a:cubicBezTo>
                    <a:pt x="461" y="1"/>
                    <a:pt x="0" y="3725"/>
                    <a:pt x="2197" y="3976"/>
                  </a:cubicBezTo>
                  <a:cubicBezTo>
                    <a:pt x="2266" y="3985"/>
                    <a:pt x="2332" y="3989"/>
                    <a:pt x="2396" y="3989"/>
                  </a:cubicBezTo>
                  <a:cubicBezTo>
                    <a:pt x="4404" y="3989"/>
                    <a:pt x="4526" y="1"/>
                    <a:pt x="2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3"/>
            <p:cNvSpPr/>
            <p:nvPr/>
          </p:nvSpPr>
          <p:spPr>
            <a:xfrm>
              <a:off x="1855340" y="4007541"/>
              <a:ext cx="69059" cy="55876"/>
            </a:xfrm>
            <a:custGeom>
              <a:avLst/>
              <a:gdLst/>
              <a:ahLst/>
              <a:cxnLst/>
              <a:rect l="l" t="t" r="r" b="b"/>
              <a:pathLst>
                <a:path w="3782" h="3060" extrusionOk="0">
                  <a:moveTo>
                    <a:pt x="1999" y="0"/>
                  </a:moveTo>
                  <a:cubicBezTo>
                    <a:pt x="1824" y="0"/>
                    <a:pt x="1632" y="36"/>
                    <a:pt x="1426" y="114"/>
                  </a:cubicBezTo>
                  <a:cubicBezTo>
                    <a:pt x="1" y="646"/>
                    <a:pt x="249" y="3059"/>
                    <a:pt x="1671" y="3059"/>
                  </a:cubicBezTo>
                  <a:cubicBezTo>
                    <a:pt x="1814" y="3059"/>
                    <a:pt x="1970" y="3034"/>
                    <a:pt x="2137" y="2981"/>
                  </a:cubicBezTo>
                  <a:cubicBezTo>
                    <a:pt x="3781" y="2458"/>
                    <a:pt x="3457" y="0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3"/>
            <p:cNvSpPr/>
            <p:nvPr/>
          </p:nvSpPr>
          <p:spPr>
            <a:xfrm>
              <a:off x="1808851" y="3834038"/>
              <a:ext cx="146025" cy="104064"/>
            </a:xfrm>
            <a:custGeom>
              <a:avLst/>
              <a:gdLst/>
              <a:ahLst/>
              <a:cxnLst/>
              <a:rect l="l" t="t" r="r" b="b"/>
              <a:pathLst>
                <a:path w="7997" h="5699" extrusionOk="0">
                  <a:moveTo>
                    <a:pt x="3097" y="1"/>
                  </a:moveTo>
                  <a:cubicBezTo>
                    <a:pt x="2574" y="1"/>
                    <a:pt x="2078" y="197"/>
                    <a:pt x="1670" y="661"/>
                  </a:cubicBezTo>
                  <a:cubicBezTo>
                    <a:pt x="0" y="2569"/>
                    <a:pt x="3049" y="5699"/>
                    <a:pt x="5232" y="5699"/>
                  </a:cubicBezTo>
                  <a:cubicBezTo>
                    <a:pt x="5730" y="5699"/>
                    <a:pt x="6183" y="5536"/>
                    <a:pt x="6525" y="5159"/>
                  </a:cubicBezTo>
                  <a:cubicBezTo>
                    <a:pt x="7997" y="3518"/>
                    <a:pt x="5308" y="1"/>
                    <a:pt x="3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3"/>
            <p:cNvSpPr/>
            <p:nvPr/>
          </p:nvSpPr>
          <p:spPr>
            <a:xfrm>
              <a:off x="1929090" y="3945495"/>
              <a:ext cx="53155" cy="39770"/>
            </a:xfrm>
            <a:custGeom>
              <a:avLst/>
              <a:gdLst/>
              <a:ahLst/>
              <a:cxnLst/>
              <a:rect l="l" t="t" r="r" b="b"/>
              <a:pathLst>
                <a:path w="2911" h="2178" extrusionOk="0">
                  <a:moveTo>
                    <a:pt x="1298" y="0"/>
                  </a:moveTo>
                  <a:cubicBezTo>
                    <a:pt x="603" y="0"/>
                    <a:pt x="0" y="2178"/>
                    <a:pt x="1299" y="2178"/>
                  </a:cubicBezTo>
                  <a:cubicBezTo>
                    <a:pt x="1333" y="2178"/>
                    <a:pt x="1368" y="2176"/>
                    <a:pt x="1404" y="2173"/>
                  </a:cubicBezTo>
                  <a:cubicBezTo>
                    <a:pt x="2911" y="2047"/>
                    <a:pt x="2827" y="478"/>
                    <a:pt x="1404" y="18"/>
                  </a:cubicBezTo>
                  <a:cubicBezTo>
                    <a:pt x="1369" y="6"/>
                    <a:pt x="1333" y="0"/>
                    <a:pt x="1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3"/>
            <p:cNvSpPr/>
            <p:nvPr/>
          </p:nvSpPr>
          <p:spPr>
            <a:xfrm>
              <a:off x="1743920" y="3781213"/>
              <a:ext cx="69114" cy="45705"/>
            </a:xfrm>
            <a:custGeom>
              <a:avLst/>
              <a:gdLst/>
              <a:ahLst/>
              <a:cxnLst/>
              <a:rect l="l" t="t" r="r" b="b"/>
              <a:pathLst>
                <a:path w="3785" h="2503" extrusionOk="0">
                  <a:moveTo>
                    <a:pt x="1547" y="1"/>
                  </a:moveTo>
                  <a:cubicBezTo>
                    <a:pt x="996" y="1"/>
                    <a:pt x="511" y="166"/>
                    <a:pt x="393" y="499"/>
                  </a:cubicBezTo>
                  <a:cubicBezTo>
                    <a:pt x="0" y="1650"/>
                    <a:pt x="1131" y="2502"/>
                    <a:pt x="2138" y="2502"/>
                  </a:cubicBezTo>
                  <a:cubicBezTo>
                    <a:pt x="2687" y="2502"/>
                    <a:pt x="3199" y="2248"/>
                    <a:pt x="3406" y="1650"/>
                  </a:cubicBezTo>
                  <a:cubicBezTo>
                    <a:pt x="3785" y="554"/>
                    <a:pt x="2554" y="1"/>
                    <a:pt x="1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63"/>
          <p:cNvGrpSpPr/>
          <p:nvPr/>
        </p:nvGrpSpPr>
        <p:grpSpPr>
          <a:xfrm>
            <a:off x="7178075" y="454169"/>
            <a:ext cx="970832" cy="796233"/>
            <a:chOff x="1207800" y="3716173"/>
            <a:chExt cx="970832" cy="796233"/>
          </a:xfrm>
        </p:grpSpPr>
        <p:sp>
          <p:nvSpPr>
            <p:cNvPr id="1555" name="Google Shape;1555;p63"/>
            <p:cNvSpPr/>
            <p:nvPr/>
          </p:nvSpPr>
          <p:spPr>
            <a:xfrm>
              <a:off x="1207800" y="3989372"/>
              <a:ext cx="321339" cy="305782"/>
            </a:xfrm>
            <a:custGeom>
              <a:avLst/>
              <a:gdLst/>
              <a:ahLst/>
              <a:cxnLst/>
              <a:rect l="l" t="t" r="r" b="b"/>
              <a:pathLst>
                <a:path w="17598" h="16746" extrusionOk="0">
                  <a:moveTo>
                    <a:pt x="10588" y="0"/>
                  </a:moveTo>
                  <a:lnTo>
                    <a:pt x="10588" y="0"/>
                  </a:lnTo>
                  <a:cubicBezTo>
                    <a:pt x="10588" y="0"/>
                    <a:pt x="1695" y="3976"/>
                    <a:pt x="858" y="6277"/>
                  </a:cubicBezTo>
                  <a:cubicBezTo>
                    <a:pt x="1" y="8558"/>
                    <a:pt x="5106" y="11445"/>
                    <a:pt x="10274" y="11969"/>
                  </a:cubicBezTo>
                  <a:cubicBezTo>
                    <a:pt x="10274" y="11969"/>
                    <a:pt x="7659" y="13914"/>
                    <a:pt x="7972" y="15170"/>
                  </a:cubicBezTo>
                  <a:cubicBezTo>
                    <a:pt x="8059" y="15491"/>
                    <a:pt x="8327" y="15609"/>
                    <a:pt x="8676" y="15609"/>
                  </a:cubicBezTo>
                  <a:cubicBezTo>
                    <a:pt x="9670" y="15609"/>
                    <a:pt x="11320" y="14647"/>
                    <a:pt x="11320" y="14647"/>
                  </a:cubicBezTo>
                  <a:lnTo>
                    <a:pt x="11320" y="14647"/>
                  </a:lnTo>
                  <a:cubicBezTo>
                    <a:pt x="11320" y="14647"/>
                    <a:pt x="10985" y="16614"/>
                    <a:pt x="11969" y="16739"/>
                  </a:cubicBezTo>
                  <a:cubicBezTo>
                    <a:pt x="12000" y="16743"/>
                    <a:pt x="12032" y="16745"/>
                    <a:pt x="12064" y="16745"/>
                  </a:cubicBezTo>
                  <a:cubicBezTo>
                    <a:pt x="13034" y="16745"/>
                    <a:pt x="14249" y="14961"/>
                    <a:pt x="14250" y="14961"/>
                  </a:cubicBezTo>
                  <a:lnTo>
                    <a:pt x="14250" y="14961"/>
                  </a:lnTo>
                  <a:cubicBezTo>
                    <a:pt x="14250" y="14961"/>
                    <a:pt x="14061" y="16404"/>
                    <a:pt x="15107" y="16404"/>
                  </a:cubicBezTo>
                  <a:cubicBezTo>
                    <a:pt x="16154" y="16404"/>
                    <a:pt x="17597" y="13266"/>
                    <a:pt x="16677" y="11445"/>
                  </a:cubicBezTo>
                  <a:cubicBezTo>
                    <a:pt x="15756" y="9604"/>
                    <a:pt x="5880" y="8307"/>
                    <a:pt x="5169" y="7177"/>
                  </a:cubicBezTo>
                  <a:cubicBezTo>
                    <a:pt x="4457" y="6068"/>
                    <a:pt x="10462" y="2930"/>
                    <a:pt x="10462" y="2930"/>
                  </a:cubicBezTo>
                  <a:lnTo>
                    <a:pt x="10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3"/>
            <p:cNvSpPr/>
            <p:nvPr/>
          </p:nvSpPr>
          <p:spPr>
            <a:xfrm>
              <a:off x="1900477" y="3960230"/>
              <a:ext cx="278155" cy="326471"/>
            </a:xfrm>
            <a:custGeom>
              <a:avLst/>
              <a:gdLst/>
              <a:ahLst/>
              <a:cxnLst/>
              <a:rect l="l" t="t" r="r" b="b"/>
              <a:pathLst>
                <a:path w="15233" h="17879" extrusionOk="0">
                  <a:moveTo>
                    <a:pt x="2814" y="1"/>
                  </a:moveTo>
                  <a:cubicBezTo>
                    <a:pt x="908" y="1"/>
                    <a:pt x="2678" y="3291"/>
                    <a:pt x="2678" y="3291"/>
                  </a:cubicBezTo>
                  <a:cubicBezTo>
                    <a:pt x="2678" y="3291"/>
                    <a:pt x="10650" y="5509"/>
                    <a:pt x="10776" y="6618"/>
                  </a:cubicBezTo>
                  <a:cubicBezTo>
                    <a:pt x="10922" y="7727"/>
                    <a:pt x="2469" y="10279"/>
                    <a:pt x="1235" y="11472"/>
                  </a:cubicBezTo>
                  <a:cubicBezTo>
                    <a:pt x="0" y="12644"/>
                    <a:pt x="0" y="16766"/>
                    <a:pt x="2218" y="17686"/>
                  </a:cubicBezTo>
                  <a:cubicBezTo>
                    <a:pt x="2550" y="17821"/>
                    <a:pt x="2809" y="17879"/>
                    <a:pt x="3010" y="17879"/>
                  </a:cubicBezTo>
                  <a:cubicBezTo>
                    <a:pt x="4146" y="17879"/>
                    <a:pt x="3390" y="16034"/>
                    <a:pt x="3390" y="16033"/>
                  </a:cubicBezTo>
                  <a:lnTo>
                    <a:pt x="3390" y="16033"/>
                  </a:lnTo>
                  <a:cubicBezTo>
                    <a:pt x="3390" y="16034"/>
                    <a:pt x="5490" y="17043"/>
                    <a:pt x="6699" y="17043"/>
                  </a:cubicBezTo>
                  <a:cubicBezTo>
                    <a:pt x="6997" y="17043"/>
                    <a:pt x="7241" y="16982"/>
                    <a:pt x="7386" y="16829"/>
                  </a:cubicBezTo>
                  <a:cubicBezTo>
                    <a:pt x="8097" y="16034"/>
                    <a:pt x="6528" y="14674"/>
                    <a:pt x="6528" y="14673"/>
                  </a:cubicBezTo>
                  <a:lnTo>
                    <a:pt x="6528" y="14673"/>
                  </a:lnTo>
                  <a:cubicBezTo>
                    <a:pt x="6528" y="14673"/>
                    <a:pt x="7559" y="14836"/>
                    <a:pt x="8418" y="14836"/>
                  </a:cubicBezTo>
                  <a:cubicBezTo>
                    <a:pt x="8970" y="14836"/>
                    <a:pt x="9451" y="14769"/>
                    <a:pt x="9541" y="14548"/>
                  </a:cubicBezTo>
                  <a:cubicBezTo>
                    <a:pt x="10064" y="13230"/>
                    <a:pt x="6528" y="12058"/>
                    <a:pt x="6528" y="12058"/>
                  </a:cubicBezTo>
                  <a:cubicBezTo>
                    <a:pt x="6528" y="12058"/>
                    <a:pt x="14312" y="9108"/>
                    <a:pt x="14772" y="6953"/>
                  </a:cubicBezTo>
                  <a:cubicBezTo>
                    <a:pt x="15232" y="4798"/>
                    <a:pt x="6863" y="1136"/>
                    <a:pt x="3662" y="152"/>
                  </a:cubicBezTo>
                  <a:cubicBezTo>
                    <a:pt x="3321" y="48"/>
                    <a:pt x="3041" y="1"/>
                    <a:pt x="2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3"/>
            <p:cNvSpPr/>
            <p:nvPr/>
          </p:nvSpPr>
          <p:spPr>
            <a:xfrm>
              <a:off x="1403908" y="4259432"/>
              <a:ext cx="187110" cy="240174"/>
            </a:xfrm>
            <a:custGeom>
              <a:avLst/>
              <a:gdLst/>
              <a:ahLst/>
              <a:cxnLst/>
              <a:rect l="l" t="t" r="r" b="b"/>
              <a:pathLst>
                <a:path w="10247" h="13153" extrusionOk="0">
                  <a:moveTo>
                    <a:pt x="8347" y="0"/>
                  </a:moveTo>
                  <a:cubicBezTo>
                    <a:pt x="8054" y="0"/>
                    <a:pt x="7841" y="45"/>
                    <a:pt x="7841" y="45"/>
                  </a:cubicBezTo>
                  <a:cubicBezTo>
                    <a:pt x="7841" y="45"/>
                    <a:pt x="7778" y="6782"/>
                    <a:pt x="7506" y="8352"/>
                  </a:cubicBezTo>
                  <a:cubicBezTo>
                    <a:pt x="6559" y="7542"/>
                    <a:pt x="5414" y="7159"/>
                    <a:pt x="4311" y="7159"/>
                  </a:cubicBezTo>
                  <a:cubicBezTo>
                    <a:pt x="2222" y="7159"/>
                    <a:pt x="284" y="8530"/>
                    <a:pt x="120" y="10967"/>
                  </a:cubicBezTo>
                  <a:cubicBezTo>
                    <a:pt x="1" y="12596"/>
                    <a:pt x="1835" y="13152"/>
                    <a:pt x="3954" y="13152"/>
                  </a:cubicBezTo>
                  <a:cubicBezTo>
                    <a:pt x="6681" y="13152"/>
                    <a:pt x="9878" y="12232"/>
                    <a:pt x="9996" y="11490"/>
                  </a:cubicBezTo>
                  <a:cubicBezTo>
                    <a:pt x="10184" y="10193"/>
                    <a:pt x="10247" y="2786"/>
                    <a:pt x="9996" y="1217"/>
                  </a:cubicBezTo>
                  <a:cubicBezTo>
                    <a:pt x="9815" y="175"/>
                    <a:pt x="8925" y="0"/>
                    <a:pt x="8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3"/>
            <p:cNvSpPr/>
            <p:nvPr/>
          </p:nvSpPr>
          <p:spPr>
            <a:xfrm>
              <a:off x="1773628" y="4267064"/>
              <a:ext cx="203270" cy="245341"/>
            </a:xfrm>
            <a:custGeom>
              <a:avLst/>
              <a:gdLst/>
              <a:ahLst/>
              <a:cxnLst/>
              <a:rect l="l" t="t" r="r" b="b"/>
              <a:pathLst>
                <a:path w="11132" h="13436" extrusionOk="0">
                  <a:moveTo>
                    <a:pt x="1692" y="1"/>
                  </a:moveTo>
                  <a:cubicBezTo>
                    <a:pt x="1237" y="1"/>
                    <a:pt x="363" y="181"/>
                    <a:pt x="210" y="1531"/>
                  </a:cubicBezTo>
                  <a:cubicBezTo>
                    <a:pt x="0" y="3372"/>
                    <a:pt x="0" y="11093"/>
                    <a:pt x="482" y="12265"/>
                  </a:cubicBezTo>
                  <a:cubicBezTo>
                    <a:pt x="840" y="13147"/>
                    <a:pt x="3465" y="13436"/>
                    <a:pt x="5720" y="13436"/>
                  </a:cubicBezTo>
                  <a:cubicBezTo>
                    <a:pt x="7154" y="13436"/>
                    <a:pt x="8437" y="13319"/>
                    <a:pt x="8893" y="13165"/>
                  </a:cubicBezTo>
                  <a:cubicBezTo>
                    <a:pt x="10086" y="12767"/>
                    <a:pt x="11132" y="12307"/>
                    <a:pt x="10274" y="9838"/>
                  </a:cubicBezTo>
                  <a:cubicBezTo>
                    <a:pt x="9885" y="8696"/>
                    <a:pt x="8274" y="7555"/>
                    <a:pt x="6292" y="7555"/>
                  </a:cubicBezTo>
                  <a:cubicBezTo>
                    <a:pt x="5078" y="7555"/>
                    <a:pt x="3724" y="7984"/>
                    <a:pt x="2428" y="9105"/>
                  </a:cubicBezTo>
                  <a:cubicBezTo>
                    <a:pt x="2302" y="7808"/>
                    <a:pt x="1967" y="25"/>
                    <a:pt x="1967" y="25"/>
                  </a:cubicBezTo>
                  <a:cubicBezTo>
                    <a:pt x="1967" y="25"/>
                    <a:pt x="1857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3"/>
            <p:cNvSpPr/>
            <p:nvPr/>
          </p:nvSpPr>
          <p:spPr>
            <a:xfrm>
              <a:off x="1834378" y="3742065"/>
              <a:ext cx="80636" cy="96796"/>
            </a:xfrm>
            <a:custGeom>
              <a:avLst/>
              <a:gdLst/>
              <a:ahLst/>
              <a:cxnLst/>
              <a:rect l="l" t="t" r="r" b="b"/>
              <a:pathLst>
                <a:path w="4416" h="5301" extrusionOk="0">
                  <a:moveTo>
                    <a:pt x="3939" y="0"/>
                  </a:moveTo>
                  <a:cubicBezTo>
                    <a:pt x="3384" y="0"/>
                    <a:pt x="0" y="3145"/>
                    <a:pt x="0" y="3145"/>
                  </a:cubicBezTo>
                  <a:lnTo>
                    <a:pt x="4039" y="5300"/>
                  </a:lnTo>
                  <a:cubicBezTo>
                    <a:pt x="4039" y="5300"/>
                    <a:pt x="4415" y="174"/>
                    <a:pt x="3976" y="7"/>
                  </a:cubicBezTo>
                  <a:cubicBezTo>
                    <a:pt x="3965" y="2"/>
                    <a:pt x="3953" y="0"/>
                    <a:pt x="39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3"/>
            <p:cNvSpPr/>
            <p:nvPr/>
          </p:nvSpPr>
          <p:spPr>
            <a:xfrm>
              <a:off x="1472181" y="3748200"/>
              <a:ext cx="78354" cy="78810"/>
            </a:xfrm>
            <a:custGeom>
              <a:avLst/>
              <a:gdLst/>
              <a:ahLst/>
              <a:cxnLst/>
              <a:rect l="l" t="t" r="r" b="b"/>
              <a:pathLst>
                <a:path w="4291" h="4316" extrusionOk="0">
                  <a:moveTo>
                    <a:pt x="964" y="1"/>
                  </a:moveTo>
                  <a:cubicBezTo>
                    <a:pt x="948" y="1"/>
                    <a:pt x="934" y="2"/>
                    <a:pt x="921" y="5"/>
                  </a:cubicBezTo>
                  <a:cubicBezTo>
                    <a:pt x="1" y="256"/>
                    <a:pt x="1047" y="4316"/>
                    <a:pt x="1047" y="4316"/>
                  </a:cubicBezTo>
                  <a:cubicBezTo>
                    <a:pt x="1047" y="4316"/>
                    <a:pt x="3265" y="3060"/>
                    <a:pt x="4290" y="2223"/>
                  </a:cubicBezTo>
                  <a:cubicBezTo>
                    <a:pt x="4290" y="2223"/>
                    <a:pt x="1551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3"/>
            <p:cNvSpPr/>
            <p:nvPr/>
          </p:nvSpPr>
          <p:spPr>
            <a:xfrm>
              <a:off x="1861877" y="3776174"/>
              <a:ext cx="42053" cy="22186"/>
            </a:xfrm>
            <a:custGeom>
              <a:avLst/>
              <a:gdLst/>
              <a:ahLst/>
              <a:cxnLst/>
              <a:rect l="l" t="t" r="r" b="b"/>
              <a:pathLst>
                <a:path w="2303" h="1215" extrusionOk="0">
                  <a:moveTo>
                    <a:pt x="440" y="1"/>
                  </a:moveTo>
                  <a:cubicBezTo>
                    <a:pt x="315" y="1"/>
                    <a:pt x="210" y="22"/>
                    <a:pt x="126" y="64"/>
                  </a:cubicBezTo>
                  <a:lnTo>
                    <a:pt x="1" y="85"/>
                  </a:lnTo>
                  <a:lnTo>
                    <a:pt x="105" y="126"/>
                  </a:lnTo>
                  <a:cubicBezTo>
                    <a:pt x="168" y="147"/>
                    <a:pt x="273" y="168"/>
                    <a:pt x="377" y="231"/>
                  </a:cubicBezTo>
                  <a:cubicBezTo>
                    <a:pt x="440" y="252"/>
                    <a:pt x="503" y="273"/>
                    <a:pt x="566" y="294"/>
                  </a:cubicBezTo>
                  <a:cubicBezTo>
                    <a:pt x="628" y="315"/>
                    <a:pt x="691" y="336"/>
                    <a:pt x="754" y="377"/>
                  </a:cubicBezTo>
                  <a:cubicBezTo>
                    <a:pt x="817" y="398"/>
                    <a:pt x="900" y="440"/>
                    <a:pt x="963" y="482"/>
                  </a:cubicBezTo>
                  <a:lnTo>
                    <a:pt x="1173" y="587"/>
                  </a:lnTo>
                  <a:lnTo>
                    <a:pt x="1382" y="691"/>
                  </a:lnTo>
                  <a:lnTo>
                    <a:pt x="1591" y="817"/>
                  </a:lnTo>
                  <a:lnTo>
                    <a:pt x="1779" y="921"/>
                  </a:lnTo>
                  <a:cubicBezTo>
                    <a:pt x="1821" y="963"/>
                    <a:pt x="1884" y="984"/>
                    <a:pt x="1947" y="1026"/>
                  </a:cubicBezTo>
                  <a:cubicBezTo>
                    <a:pt x="2051" y="1089"/>
                    <a:pt x="2135" y="1131"/>
                    <a:pt x="2198" y="1173"/>
                  </a:cubicBezTo>
                  <a:lnTo>
                    <a:pt x="2302" y="1214"/>
                  </a:lnTo>
                  <a:lnTo>
                    <a:pt x="2261" y="1110"/>
                  </a:lnTo>
                  <a:cubicBezTo>
                    <a:pt x="2198" y="1026"/>
                    <a:pt x="2156" y="921"/>
                    <a:pt x="2072" y="859"/>
                  </a:cubicBezTo>
                  <a:cubicBezTo>
                    <a:pt x="2030" y="796"/>
                    <a:pt x="1989" y="733"/>
                    <a:pt x="1947" y="691"/>
                  </a:cubicBezTo>
                  <a:cubicBezTo>
                    <a:pt x="1884" y="629"/>
                    <a:pt x="1842" y="587"/>
                    <a:pt x="1779" y="524"/>
                  </a:cubicBezTo>
                  <a:cubicBezTo>
                    <a:pt x="1717" y="482"/>
                    <a:pt x="1654" y="419"/>
                    <a:pt x="1570" y="377"/>
                  </a:cubicBezTo>
                  <a:lnTo>
                    <a:pt x="1361" y="231"/>
                  </a:lnTo>
                  <a:lnTo>
                    <a:pt x="1131" y="126"/>
                  </a:lnTo>
                  <a:cubicBezTo>
                    <a:pt x="1047" y="105"/>
                    <a:pt x="963" y="64"/>
                    <a:pt x="880" y="64"/>
                  </a:cubicBezTo>
                  <a:cubicBezTo>
                    <a:pt x="796" y="22"/>
                    <a:pt x="733" y="22"/>
                    <a:pt x="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3"/>
            <p:cNvSpPr/>
            <p:nvPr/>
          </p:nvSpPr>
          <p:spPr>
            <a:xfrm>
              <a:off x="1488614" y="3776174"/>
              <a:ext cx="30202" cy="22186"/>
            </a:xfrm>
            <a:custGeom>
              <a:avLst/>
              <a:gdLst/>
              <a:ahLst/>
              <a:cxnLst/>
              <a:rect l="l" t="t" r="r" b="b"/>
              <a:pathLst>
                <a:path w="1654" h="1215" extrusionOk="0">
                  <a:moveTo>
                    <a:pt x="1549" y="1"/>
                  </a:moveTo>
                  <a:cubicBezTo>
                    <a:pt x="1465" y="1"/>
                    <a:pt x="1381" y="22"/>
                    <a:pt x="1319" y="43"/>
                  </a:cubicBezTo>
                  <a:cubicBezTo>
                    <a:pt x="1256" y="64"/>
                    <a:pt x="1214" y="85"/>
                    <a:pt x="1151" y="105"/>
                  </a:cubicBezTo>
                  <a:cubicBezTo>
                    <a:pt x="1088" y="105"/>
                    <a:pt x="1047" y="147"/>
                    <a:pt x="984" y="168"/>
                  </a:cubicBezTo>
                  <a:cubicBezTo>
                    <a:pt x="921" y="189"/>
                    <a:pt x="879" y="210"/>
                    <a:pt x="816" y="252"/>
                  </a:cubicBezTo>
                  <a:lnTo>
                    <a:pt x="649" y="357"/>
                  </a:lnTo>
                  <a:lnTo>
                    <a:pt x="482" y="482"/>
                  </a:lnTo>
                  <a:cubicBezTo>
                    <a:pt x="440" y="524"/>
                    <a:pt x="398" y="566"/>
                    <a:pt x="335" y="608"/>
                  </a:cubicBezTo>
                  <a:cubicBezTo>
                    <a:pt x="293" y="649"/>
                    <a:pt x="251" y="712"/>
                    <a:pt x="231" y="754"/>
                  </a:cubicBezTo>
                  <a:cubicBezTo>
                    <a:pt x="189" y="796"/>
                    <a:pt x="147" y="838"/>
                    <a:pt x="126" y="880"/>
                  </a:cubicBezTo>
                  <a:cubicBezTo>
                    <a:pt x="63" y="984"/>
                    <a:pt x="21" y="1089"/>
                    <a:pt x="0" y="1214"/>
                  </a:cubicBezTo>
                  <a:lnTo>
                    <a:pt x="84" y="1173"/>
                  </a:lnTo>
                  <a:cubicBezTo>
                    <a:pt x="126" y="1131"/>
                    <a:pt x="189" y="1089"/>
                    <a:pt x="272" y="1047"/>
                  </a:cubicBezTo>
                  <a:lnTo>
                    <a:pt x="419" y="963"/>
                  </a:lnTo>
                  <a:cubicBezTo>
                    <a:pt x="461" y="942"/>
                    <a:pt x="503" y="901"/>
                    <a:pt x="544" y="880"/>
                  </a:cubicBezTo>
                  <a:cubicBezTo>
                    <a:pt x="607" y="838"/>
                    <a:pt x="649" y="817"/>
                    <a:pt x="712" y="775"/>
                  </a:cubicBezTo>
                  <a:lnTo>
                    <a:pt x="858" y="670"/>
                  </a:lnTo>
                  <a:lnTo>
                    <a:pt x="1026" y="566"/>
                  </a:lnTo>
                  <a:lnTo>
                    <a:pt x="1172" y="461"/>
                  </a:lnTo>
                  <a:cubicBezTo>
                    <a:pt x="1214" y="419"/>
                    <a:pt x="1256" y="398"/>
                    <a:pt x="1298" y="357"/>
                  </a:cubicBezTo>
                  <a:cubicBezTo>
                    <a:pt x="1340" y="315"/>
                    <a:pt x="1381" y="294"/>
                    <a:pt x="1423" y="252"/>
                  </a:cubicBezTo>
                  <a:cubicBezTo>
                    <a:pt x="1486" y="189"/>
                    <a:pt x="1528" y="126"/>
                    <a:pt x="1591" y="64"/>
                  </a:cubicBezTo>
                  <a:lnTo>
                    <a:pt x="1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3"/>
            <p:cNvSpPr/>
            <p:nvPr/>
          </p:nvSpPr>
          <p:spPr>
            <a:xfrm>
              <a:off x="1371315" y="3716173"/>
              <a:ext cx="634261" cy="618247"/>
            </a:xfrm>
            <a:custGeom>
              <a:avLst/>
              <a:gdLst/>
              <a:ahLst/>
              <a:cxnLst/>
              <a:rect l="l" t="t" r="r" b="b"/>
              <a:pathLst>
                <a:path w="34735" h="33858" extrusionOk="0">
                  <a:moveTo>
                    <a:pt x="19886" y="1"/>
                  </a:moveTo>
                  <a:cubicBezTo>
                    <a:pt x="19111" y="1"/>
                    <a:pt x="17260" y="1312"/>
                    <a:pt x="16614" y="2262"/>
                  </a:cubicBezTo>
                  <a:cubicBezTo>
                    <a:pt x="16614" y="2262"/>
                    <a:pt x="15045" y="106"/>
                    <a:pt x="14271" y="44"/>
                  </a:cubicBezTo>
                  <a:cubicBezTo>
                    <a:pt x="14258" y="43"/>
                    <a:pt x="14245" y="42"/>
                    <a:pt x="14233" y="42"/>
                  </a:cubicBezTo>
                  <a:cubicBezTo>
                    <a:pt x="13501" y="42"/>
                    <a:pt x="14271" y="1885"/>
                    <a:pt x="14271" y="1885"/>
                  </a:cubicBezTo>
                  <a:cubicBezTo>
                    <a:pt x="11425" y="2324"/>
                    <a:pt x="8768" y="3517"/>
                    <a:pt x="6550" y="5337"/>
                  </a:cubicBezTo>
                  <a:cubicBezTo>
                    <a:pt x="2951" y="8350"/>
                    <a:pt x="1" y="12723"/>
                    <a:pt x="587" y="19272"/>
                  </a:cubicBezTo>
                  <a:cubicBezTo>
                    <a:pt x="1194" y="25801"/>
                    <a:pt x="7471" y="33731"/>
                    <a:pt x="18121" y="33856"/>
                  </a:cubicBezTo>
                  <a:cubicBezTo>
                    <a:pt x="18195" y="33857"/>
                    <a:pt x="18268" y="33858"/>
                    <a:pt x="18342" y="33858"/>
                  </a:cubicBezTo>
                  <a:cubicBezTo>
                    <a:pt x="28850" y="33858"/>
                    <a:pt x="34463" y="24972"/>
                    <a:pt x="34588" y="17243"/>
                  </a:cubicBezTo>
                  <a:cubicBezTo>
                    <a:pt x="34734" y="9459"/>
                    <a:pt x="28520" y="2868"/>
                    <a:pt x="19690" y="2073"/>
                  </a:cubicBezTo>
                  <a:cubicBezTo>
                    <a:pt x="19690" y="2073"/>
                    <a:pt x="20673" y="378"/>
                    <a:pt x="20088" y="44"/>
                  </a:cubicBezTo>
                  <a:cubicBezTo>
                    <a:pt x="20033" y="15"/>
                    <a:pt x="19965" y="1"/>
                    <a:pt x="19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3"/>
            <p:cNvSpPr/>
            <p:nvPr/>
          </p:nvSpPr>
          <p:spPr>
            <a:xfrm>
              <a:off x="1490897" y="4081401"/>
              <a:ext cx="406924" cy="185010"/>
            </a:xfrm>
            <a:custGeom>
              <a:avLst/>
              <a:gdLst/>
              <a:ahLst/>
              <a:cxnLst/>
              <a:rect l="l" t="t" r="r" b="b"/>
              <a:pathLst>
                <a:path w="22285" h="10132" extrusionOk="0">
                  <a:moveTo>
                    <a:pt x="16946" y="1"/>
                  </a:moveTo>
                  <a:cubicBezTo>
                    <a:pt x="14801" y="1"/>
                    <a:pt x="13742" y="2433"/>
                    <a:pt x="10902" y="2618"/>
                  </a:cubicBezTo>
                  <a:cubicBezTo>
                    <a:pt x="10810" y="2624"/>
                    <a:pt x="10718" y="2627"/>
                    <a:pt x="10626" y="2627"/>
                  </a:cubicBezTo>
                  <a:cubicBezTo>
                    <a:pt x="8180" y="2627"/>
                    <a:pt x="5960" y="575"/>
                    <a:pt x="3978" y="575"/>
                  </a:cubicBezTo>
                  <a:cubicBezTo>
                    <a:pt x="3694" y="575"/>
                    <a:pt x="3414" y="618"/>
                    <a:pt x="3139" y="714"/>
                  </a:cubicBezTo>
                  <a:cubicBezTo>
                    <a:pt x="1" y="1802"/>
                    <a:pt x="1005" y="5987"/>
                    <a:pt x="4123" y="8163"/>
                  </a:cubicBezTo>
                  <a:cubicBezTo>
                    <a:pt x="6021" y="9498"/>
                    <a:pt x="8539" y="10132"/>
                    <a:pt x="11031" y="10132"/>
                  </a:cubicBezTo>
                  <a:cubicBezTo>
                    <a:pt x="14281" y="10132"/>
                    <a:pt x="17489" y="9055"/>
                    <a:pt x="19230" y="7054"/>
                  </a:cubicBezTo>
                  <a:cubicBezTo>
                    <a:pt x="22285" y="3539"/>
                    <a:pt x="19293" y="66"/>
                    <a:pt x="17054" y="3"/>
                  </a:cubicBezTo>
                  <a:cubicBezTo>
                    <a:pt x="17017" y="1"/>
                    <a:pt x="16981" y="1"/>
                    <a:pt x="16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3"/>
            <p:cNvSpPr/>
            <p:nvPr/>
          </p:nvSpPr>
          <p:spPr>
            <a:xfrm>
              <a:off x="1577630" y="4099788"/>
              <a:ext cx="78719" cy="76619"/>
            </a:xfrm>
            <a:custGeom>
              <a:avLst/>
              <a:gdLst/>
              <a:ahLst/>
              <a:cxnLst/>
              <a:rect l="l" t="t" r="r" b="b"/>
              <a:pathLst>
                <a:path w="4311" h="4196" extrusionOk="0">
                  <a:moveTo>
                    <a:pt x="1068" y="0"/>
                  </a:moveTo>
                  <a:cubicBezTo>
                    <a:pt x="691" y="1025"/>
                    <a:pt x="1" y="3055"/>
                    <a:pt x="84" y="3306"/>
                  </a:cubicBezTo>
                  <a:cubicBezTo>
                    <a:pt x="185" y="3557"/>
                    <a:pt x="2345" y="4196"/>
                    <a:pt x="3400" y="4196"/>
                  </a:cubicBezTo>
                  <a:cubicBezTo>
                    <a:pt x="3664" y="4196"/>
                    <a:pt x="3859" y="4156"/>
                    <a:pt x="3934" y="4059"/>
                  </a:cubicBezTo>
                  <a:cubicBezTo>
                    <a:pt x="4185" y="3745"/>
                    <a:pt x="4290" y="2344"/>
                    <a:pt x="4311" y="1360"/>
                  </a:cubicBezTo>
                  <a:cubicBezTo>
                    <a:pt x="3181" y="1025"/>
                    <a:pt x="2093" y="419"/>
                    <a:pt x="1068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3"/>
            <p:cNvSpPr/>
            <p:nvPr/>
          </p:nvSpPr>
          <p:spPr>
            <a:xfrm>
              <a:off x="1710961" y="4089088"/>
              <a:ext cx="96687" cy="87228"/>
            </a:xfrm>
            <a:custGeom>
              <a:avLst/>
              <a:gdLst/>
              <a:ahLst/>
              <a:cxnLst/>
              <a:rect l="l" t="t" r="r" b="b"/>
              <a:pathLst>
                <a:path w="5295" h="4777" extrusionOk="0">
                  <a:moveTo>
                    <a:pt x="3370" y="0"/>
                  </a:moveTo>
                  <a:cubicBezTo>
                    <a:pt x="2323" y="565"/>
                    <a:pt x="1403" y="1528"/>
                    <a:pt x="1" y="1967"/>
                  </a:cubicBezTo>
                  <a:cubicBezTo>
                    <a:pt x="440" y="2992"/>
                    <a:pt x="1194" y="4708"/>
                    <a:pt x="1487" y="4771"/>
                  </a:cubicBezTo>
                  <a:cubicBezTo>
                    <a:pt x="1499" y="4774"/>
                    <a:pt x="1516" y="4776"/>
                    <a:pt x="1535" y="4776"/>
                  </a:cubicBezTo>
                  <a:cubicBezTo>
                    <a:pt x="2071" y="4776"/>
                    <a:pt x="4946" y="3397"/>
                    <a:pt x="5148" y="3013"/>
                  </a:cubicBezTo>
                  <a:cubicBezTo>
                    <a:pt x="5295" y="2741"/>
                    <a:pt x="3997" y="858"/>
                    <a:pt x="3370" y="0"/>
                  </a:cubicBezTo>
                  <a:close/>
                </a:path>
              </a:pathLst>
            </a:custGeom>
            <a:solidFill>
              <a:srgbClr val="FFF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3"/>
            <p:cNvSpPr/>
            <p:nvPr/>
          </p:nvSpPr>
          <p:spPr>
            <a:xfrm>
              <a:off x="1606662" y="4202425"/>
              <a:ext cx="199454" cy="63837"/>
            </a:xfrm>
            <a:custGeom>
              <a:avLst/>
              <a:gdLst/>
              <a:ahLst/>
              <a:cxnLst/>
              <a:rect l="l" t="t" r="r" b="b"/>
              <a:pathLst>
                <a:path w="10923" h="3496" extrusionOk="0">
                  <a:moveTo>
                    <a:pt x="5595" y="0"/>
                  </a:moveTo>
                  <a:cubicBezTo>
                    <a:pt x="5412" y="0"/>
                    <a:pt x="5227" y="9"/>
                    <a:pt x="5043" y="28"/>
                  </a:cubicBezTo>
                  <a:cubicBezTo>
                    <a:pt x="2637" y="280"/>
                    <a:pt x="775" y="1891"/>
                    <a:pt x="1" y="2686"/>
                  </a:cubicBezTo>
                  <a:cubicBezTo>
                    <a:pt x="1451" y="3233"/>
                    <a:pt x="3064" y="3495"/>
                    <a:pt x="4668" y="3495"/>
                  </a:cubicBezTo>
                  <a:cubicBezTo>
                    <a:pt x="6929" y="3495"/>
                    <a:pt x="9173" y="2974"/>
                    <a:pt x="10923" y="1995"/>
                  </a:cubicBezTo>
                  <a:cubicBezTo>
                    <a:pt x="9957" y="1319"/>
                    <a:pt x="7813" y="0"/>
                    <a:pt x="5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63"/>
          <p:cNvGrpSpPr/>
          <p:nvPr/>
        </p:nvGrpSpPr>
        <p:grpSpPr>
          <a:xfrm>
            <a:off x="7538546" y="548146"/>
            <a:ext cx="249882" cy="248081"/>
            <a:chOff x="1509124" y="616728"/>
            <a:chExt cx="515434" cy="511718"/>
          </a:xfrm>
        </p:grpSpPr>
        <p:sp>
          <p:nvSpPr>
            <p:cNvPr id="1569" name="Google Shape;1569;p63"/>
            <p:cNvSpPr/>
            <p:nvPr/>
          </p:nvSpPr>
          <p:spPr>
            <a:xfrm>
              <a:off x="1509124" y="616728"/>
              <a:ext cx="515434" cy="511718"/>
            </a:xfrm>
            <a:custGeom>
              <a:avLst/>
              <a:gdLst/>
              <a:ahLst/>
              <a:cxnLst/>
              <a:rect l="l" t="t" r="r" b="b"/>
              <a:pathLst>
                <a:path w="23996" h="23823" extrusionOk="0">
                  <a:moveTo>
                    <a:pt x="11994" y="1"/>
                  </a:moveTo>
                  <a:cubicBezTo>
                    <a:pt x="5492" y="1"/>
                    <a:pt x="176" y="5228"/>
                    <a:pt x="88" y="11751"/>
                  </a:cubicBezTo>
                  <a:cubicBezTo>
                    <a:pt x="0" y="18328"/>
                    <a:pt x="5259" y="23734"/>
                    <a:pt x="11837" y="23821"/>
                  </a:cubicBezTo>
                  <a:cubicBezTo>
                    <a:pt x="11892" y="23822"/>
                    <a:pt x="11946" y="23822"/>
                    <a:pt x="12001" y="23822"/>
                  </a:cubicBezTo>
                  <a:cubicBezTo>
                    <a:pt x="18504" y="23822"/>
                    <a:pt x="23820" y="18594"/>
                    <a:pt x="23907" y="12072"/>
                  </a:cubicBezTo>
                  <a:cubicBezTo>
                    <a:pt x="23996" y="5495"/>
                    <a:pt x="18735" y="90"/>
                    <a:pt x="12157" y="2"/>
                  </a:cubicBezTo>
                  <a:cubicBezTo>
                    <a:pt x="12103" y="1"/>
                    <a:pt x="12048" y="1"/>
                    <a:pt x="119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3"/>
            <p:cNvSpPr/>
            <p:nvPr/>
          </p:nvSpPr>
          <p:spPr>
            <a:xfrm>
              <a:off x="1589658" y="696704"/>
              <a:ext cx="354377" cy="351778"/>
            </a:xfrm>
            <a:custGeom>
              <a:avLst/>
              <a:gdLst/>
              <a:ahLst/>
              <a:cxnLst/>
              <a:rect l="l" t="t" r="r" b="b"/>
              <a:pathLst>
                <a:path w="16498" h="16377" extrusionOk="0">
                  <a:moveTo>
                    <a:pt x="8246" y="0"/>
                  </a:moveTo>
                  <a:cubicBezTo>
                    <a:pt x="3775" y="0"/>
                    <a:pt x="122" y="3594"/>
                    <a:pt x="61" y="8078"/>
                  </a:cubicBezTo>
                  <a:cubicBezTo>
                    <a:pt x="0" y="12600"/>
                    <a:pt x="3617" y="16316"/>
                    <a:pt x="8138" y="16376"/>
                  </a:cubicBezTo>
                  <a:cubicBezTo>
                    <a:pt x="8176" y="16376"/>
                    <a:pt x="8213" y="16377"/>
                    <a:pt x="8251" y="16377"/>
                  </a:cubicBezTo>
                  <a:cubicBezTo>
                    <a:pt x="12722" y="16377"/>
                    <a:pt x="16376" y="12783"/>
                    <a:pt x="16436" y="8299"/>
                  </a:cubicBezTo>
                  <a:cubicBezTo>
                    <a:pt x="16497" y="3777"/>
                    <a:pt x="12880" y="63"/>
                    <a:pt x="8358" y="1"/>
                  </a:cubicBezTo>
                  <a:cubicBezTo>
                    <a:pt x="8321" y="1"/>
                    <a:pt x="8283" y="0"/>
                    <a:pt x="8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3"/>
            <p:cNvSpPr/>
            <p:nvPr/>
          </p:nvSpPr>
          <p:spPr>
            <a:xfrm>
              <a:off x="1648755" y="755306"/>
              <a:ext cx="236216" cy="234605"/>
            </a:xfrm>
            <a:custGeom>
              <a:avLst/>
              <a:gdLst/>
              <a:ahLst/>
              <a:cxnLst/>
              <a:rect l="l" t="t" r="r" b="b"/>
              <a:pathLst>
                <a:path w="10997" h="10922" extrusionOk="0">
                  <a:moveTo>
                    <a:pt x="5498" y="1"/>
                  </a:moveTo>
                  <a:cubicBezTo>
                    <a:pt x="2516" y="1"/>
                    <a:pt x="80" y="2397"/>
                    <a:pt x="41" y="5387"/>
                  </a:cubicBezTo>
                  <a:cubicBezTo>
                    <a:pt x="0" y="8402"/>
                    <a:pt x="2410" y="10880"/>
                    <a:pt x="5424" y="10921"/>
                  </a:cubicBezTo>
                  <a:cubicBezTo>
                    <a:pt x="5449" y="10921"/>
                    <a:pt x="5473" y="10921"/>
                    <a:pt x="5498" y="10921"/>
                  </a:cubicBezTo>
                  <a:cubicBezTo>
                    <a:pt x="8479" y="10921"/>
                    <a:pt x="10916" y="8524"/>
                    <a:pt x="10957" y="5535"/>
                  </a:cubicBezTo>
                  <a:cubicBezTo>
                    <a:pt x="10997" y="2519"/>
                    <a:pt x="8586" y="41"/>
                    <a:pt x="5571" y="1"/>
                  </a:cubicBezTo>
                  <a:cubicBezTo>
                    <a:pt x="5547" y="1"/>
                    <a:pt x="5522" y="1"/>
                    <a:pt x="5498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3"/>
            <p:cNvSpPr/>
            <p:nvPr/>
          </p:nvSpPr>
          <p:spPr>
            <a:xfrm>
              <a:off x="1785120" y="714019"/>
              <a:ext cx="161057" cy="159897"/>
            </a:xfrm>
            <a:custGeom>
              <a:avLst/>
              <a:gdLst/>
              <a:ahLst/>
              <a:cxnLst/>
              <a:rect l="l" t="t" r="r" b="b"/>
              <a:pathLst>
                <a:path w="7498" h="7444" extrusionOk="0">
                  <a:moveTo>
                    <a:pt x="3748" y="0"/>
                  </a:moveTo>
                  <a:cubicBezTo>
                    <a:pt x="1716" y="0"/>
                    <a:pt x="54" y="1634"/>
                    <a:pt x="28" y="3673"/>
                  </a:cubicBezTo>
                  <a:cubicBezTo>
                    <a:pt x="0" y="5728"/>
                    <a:pt x="1643" y="7415"/>
                    <a:pt x="3699" y="7444"/>
                  </a:cubicBezTo>
                  <a:cubicBezTo>
                    <a:pt x="3716" y="7444"/>
                    <a:pt x="3733" y="7444"/>
                    <a:pt x="3749" y="7444"/>
                  </a:cubicBezTo>
                  <a:cubicBezTo>
                    <a:pt x="5782" y="7444"/>
                    <a:pt x="7442" y="5812"/>
                    <a:pt x="7471" y="3773"/>
                  </a:cubicBezTo>
                  <a:cubicBezTo>
                    <a:pt x="7498" y="1717"/>
                    <a:pt x="5854" y="28"/>
                    <a:pt x="3798" y="1"/>
                  </a:cubicBezTo>
                  <a:cubicBezTo>
                    <a:pt x="3781" y="1"/>
                    <a:pt x="3765" y="0"/>
                    <a:pt x="3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73" name="Google Shape;1573;p6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450" y="3091425"/>
            <a:ext cx="4166301" cy="20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lling Workshop Premium XL by Slidesgo">
  <a:themeElements>
    <a:clrScheme name="Simple Light">
      <a:dk1>
        <a:srgbClr val="134B65"/>
      </a:dk1>
      <a:lt1>
        <a:srgbClr val="FFFFFF"/>
      </a:lt1>
      <a:dk2>
        <a:srgbClr val="434343"/>
      </a:dk2>
      <a:lt2>
        <a:srgbClr val="490808"/>
      </a:lt2>
      <a:accent1>
        <a:srgbClr val="FFD230"/>
      </a:accent1>
      <a:accent2>
        <a:srgbClr val="39BAB0"/>
      </a:accent2>
      <a:accent3>
        <a:srgbClr val="FA4F2F"/>
      </a:accent3>
      <a:accent4>
        <a:srgbClr val="AEE63F"/>
      </a:accent4>
      <a:accent5>
        <a:srgbClr val="F95771"/>
      </a:accent5>
      <a:accent6>
        <a:srgbClr val="F68CB7"/>
      </a:accent6>
      <a:hlink>
        <a:srgbClr val="134B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617</Words>
  <Application>Microsoft Macintosh PowerPoint</Application>
  <PresentationFormat>On-screen Show (16:9)</PresentationFormat>
  <Paragraphs>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Avenir</vt:lpstr>
      <vt:lpstr>Barrio</vt:lpstr>
      <vt:lpstr>Arial</vt:lpstr>
      <vt:lpstr>Muli</vt:lpstr>
      <vt:lpstr>Montserrat</vt:lpstr>
      <vt:lpstr>Work Sans</vt:lpstr>
      <vt:lpstr>Spelling Workshop Premium XL by Slidesgo</vt:lpstr>
      <vt:lpstr>Engaging &amp; Inspiring Learning Everyday using DE Resources </vt:lpstr>
      <vt:lpstr>VFT Planning Guide</vt:lpstr>
      <vt:lpstr>More than  Virtual Field Trips</vt:lpstr>
      <vt:lpstr>Thinking Outside the Box</vt:lpstr>
      <vt:lpstr>Thinking Outside of the Box</vt:lpstr>
      <vt:lpstr>Thinking Outside of the Box</vt:lpstr>
      <vt:lpstr>Mixing the ReSources</vt:lpstr>
      <vt:lpstr>Incredible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Up</vt:lpstr>
      <vt:lpstr>PowerPoint Presentation</vt:lpstr>
      <vt:lpstr>PowerPoint Presentation</vt:lpstr>
      <vt:lpstr>Have Fun!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&amp; Inspiring Learning Everyday using DE Resources </dc:title>
  <cp:lastModifiedBy>Rachel Schmitt</cp:lastModifiedBy>
  <cp:revision>6</cp:revision>
  <dcterms:modified xsi:type="dcterms:W3CDTF">2023-08-24T15:20:35Z</dcterms:modified>
</cp:coreProperties>
</file>